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theme/theme16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4236" r:id="rId13"/>
    <p:sldMasterId id="2147484248" r:id="rId14"/>
    <p:sldMasterId id="2147484260" r:id="rId15"/>
    <p:sldMasterId id="2147484356" r:id="rId16"/>
    <p:sldMasterId id="2147484358" r:id="rId17"/>
  </p:sldMasterIdLst>
  <p:notesMasterIdLst>
    <p:notesMasterId r:id="rId31"/>
  </p:notesMasterIdLst>
  <p:sldIdLst>
    <p:sldId id="258" r:id="rId18"/>
    <p:sldId id="268" r:id="rId19"/>
    <p:sldId id="434" r:id="rId20"/>
    <p:sldId id="431" r:id="rId21"/>
    <p:sldId id="438" r:id="rId22"/>
    <p:sldId id="443" r:id="rId23"/>
    <p:sldId id="444" r:id="rId24"/>
    <p:sldId id="439" r:id="rId25"/>
    <p:sldId id="441" r:id="rId26"/>
    <p:sldId id="435" r:id="rId27"/>
    <p:sldId id="442" r:id="rId28"/>
    <p:sldId id="436" r:id="rId29"/>
    <p:sldId id="411" r:id="rId30"/>
  </p:sldIdLst>
  <p:sldSz cx="13004800" cy="9753600"/>
  <p:notesSz cx="6797675" cy="9926638"/>
  <p:defaultTextStyle>
    <a:defPPr>
      <a:defRPr lang="ru-RU"/>
    </a:defPPr>
    <a:lvl1pPr marL="0" algn="l" defTabSz="12982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9119" algn="l" defTabSz="12982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8260" algn="l" defTabSz="12982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7404" algn="l" defTabSz="12982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6533" algn="l" defTabSz="12982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5658" algn="l" defTabSz="12982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94801" algn="l" defTabSz="12982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43929" algn="l" defTabSz="12982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93062" algn="l" defTabSz="12982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392F"/>
    <a:srgbClr val="2871B1"/>
    <a:srgbClr val="A7323A"/>
    <a:srgbClr val="F9CC9F"/>
    <a:srgbClr val="AAA6C7"/>
    <a:srgbClr val="666667"/>
    <a:srgbClr val="E8E7E8"/>
    <a:srgbClr val="ED942E"/>
    <a:srgbClr val="24939F"/>
    <a:srgbClr val="0E7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0" d="100"/>
          <a:sy n="70" d="100"/>
        </p:scale>
        <p:origin x="-1182" y="-306"/>
      </p:cViewPr>
      <p:guideLst>
        <p:guide orient="horz" pos="3036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5F1F8-E624-46AB-8FF4-FB9E69D3F7A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59942-D2AC-437C-BE1C-C0855E6CD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119" algn="l" defTabSz="9141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177" algn="l" defTabSz="9141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238" algn="l" defTabSz="9141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300" algn="l" defTabSz="9141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357" algn="l" defTabSz="9141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418" algn="l" defTabSz="9141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478" algn="l" defTabSz="9141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3029941"/>
            <a:ext cx="11054080" cy="2090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8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7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6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2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B7B1-84B8-40ED-AB77-CD71127C7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5A36-2E66-41C3-8D84-23D0449A7AA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B7B1-84B8-40ED-AB77-CD71127C7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5A36-2E66-41C3-8D84-23D0449A7AA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358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  <a:prstGeom prst="rect">
            <a:avLst/>
          </a:prstGeom>
        </p:spPr>
        <p:txBody>
          <a:bodyPr lIns="91287" tIns="45638" rIns="91287" bIns="45638" anchor="b"/>
          <a:lstStyle>
            <a:lvl1pPr algn="ctr"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 algn="ctr">
              <a:buNone/>
              <a:defRPr sz="3400"/>
            </a:lvl1pPr>
            <a:lvl2pPr marL="649119" indent="0" algn="ctr">
              <a:buNone/>
              <a:defRPr sz="2800"/>
            </a:lvl2pPr>
            <a:lvl3pPr marL="1298260" indent="0" algn="ctr">
              <a:buNone/>
              <a:defRPr sz="2600"/>
            </a:lvl3pPr>
            <a:lvl4pPr marL="1947404" indent="0" algn="ctr">
              <a:buNone/>
              <a:defRPr sz="2300"/>
            </a:lvl4pPr>
            <a:lvl5pPr marL="2596533" indent="0" algn="ctr">
              <a:buNone/>
              <a:defRPr sz="2300"/>
            </a:lvl5pPr>
            <a:lvl6pPr marL="3245658" indent="0" algn="ctr">
              <a:buNone/>
              <a:defRPr sz="2300"/>
            </a:lvl6pPr>
            <a:lvl7pPr marL="3894801" indent="0" algn="ctr">
              <a:buNone/>
              <a:defRPr sz="2300"/>
            </a:lvl7pPr>
            <a:lvl8pPr marL="4543929" indent="0" algn="ctr">
              <a:buNone/>
              <a:defRPr sz="2300"/>
            </a:lvl8pPr>
            <a:lvl9pPr marL="5193062" indent="0" algn="ctr">
              <a:buNone/>
              <a:defRPr sz="2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263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371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85"/>
            <a:ext cx="11216640" cy="2133599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4911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982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474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9653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2456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9480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54392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930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87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618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  <a:prstGeom prst="rect">
            <a:avLst/>
          </a:prstGeom>
        </p:spPr>
        <p:txBody>
          <a:bodyPr lIns="91287" tIns="45638" rIns="91287" bIns="45638"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2" y="2390987"/>
            <a:ext cx="5528734" cy="1171786"/>
          </a:xfrm>
          <a:prstGeom prst="rect">
            <a:avLst/>
          </a:prstGeom>
        </p:spPr>
        <p:txBody>
          <a:bodyPr lIns="91287" tIns="45638" rIns="91287" bIns="45638"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2" y="3562773"/>
            <a:ext cx="5528734" cy="5240303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930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654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81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1"/>
            <a:ext cx="6583680" cy="6931378"/>
          </a:xfrm>
          <a:prstGeom prst="rect">
            <a:avLst/>
          </a:prstGeom>
        </p:spPr>
        <p:txBody>
          <a:bodyPr lIns="91287" tIns="45638" rIns="91287" bIns="45638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07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1"/>
            <a:ext cx="6583680" cy="6931378"/>
          </a:xfrm>
          <a:prstGeom prst="rect">
            <a:avLst/>
          </a:prstGeom>
        </p:spPr>
        <p:txBody>
          <a:bodyPr lIns="91287" tIns="45638" rIns="91287" bIns="45638" anchor="t"/>
          <a:lstStyle>
            <a:lvl1pPr marL="0" indent="0">
              <a:buNone/>
              <a:defRPr sz="4600"/>
            </a:lvl1pPr>
            <a:lvl2pPr marL="649119" indent="0">
              <a:buNone/>
              <a:defRPr sz="4000"/>
            </a:lvl2pPr>
            <a:lvl3pPr marL="1298260" indent="0">
              <a:buNone/>
              <a:defRPr sz="3400"/>
            </a:lvl3pPr>
            <a:lvl4pPr marL="1947404" indent="0">
              <a:buNone/>
              <a:defRPr sz="2800"/>
            </a:lvl4pPr>
            <a:lvl5pPr marL="2596533" indent="0">
              <a:buNone/>
              <a:defRPr sz="2800"/>
            </a:lvl5pPr>
            <a:lvl6pPr marL="3245658" indent="0">
              <a:buNone/>
              <a:defRPr sz="2800"/>
            </a:lvl6pPr>
            <a:lvl7pPr marL="3894801" indent="0">
              <a:buNone/>
              <a:defRPr sz="2800"/>
            </a:lvl7pPr>
            <a:lvl8pPr marL="4543929" indent="0">
              <a:buNone/>
              <a:defRPr sz="2800"/>
            </a:lvl8pPr>
            <a:lvl9pPr marL="5193062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668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9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480" y="390648"/>
            <a:ext cx="2926080" cy="83221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240" y="390648"/>
            <a:ext cx="8561493" cy="83221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B7B1-84B8-40ED-AB77-CD71127C7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5A36-2E66-41C3-8D84-23D0449A7AA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898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2" y="519289"/>
            <a:ext cx="8249920" cy="8265725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06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  <a:prstGeom prst="rect">
            <a:avLst/>
          </a:prstGeom>
        </p:spPr>
        <p:txBody>
          <a:bodyPr lIns="91287" tIns="45638" rIns="91287" bIns="45638" anchor="b"/>
          <a:lstStyle>
            <a:lvl1pPr algn="ctr"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 algn="ctr">
              <a:buNone/>
              <a:defRPr sz="3400"/>
            </a:lvl1pPr>
            <a:lvl2pPr marL="649119" indent="0" algn="ctr">
              <a:buNone/>
              <a:defRPr sz="2800"/>
            </a:lvl2pPr>
            <a:lvl3pPr marL="1298260" indent="0" algn="ctr">
              <a:buNone/>
              <a:defRPr sz="2600"/>
            </a:lvl3pPr>
            <a:lvl4pPr marL="1947404" indent="0" algn="ctr">
              <a:buNone/>
              <a:defRPr sz="2300"/>
            </a:lvl4pPr>
            <a:lvl5pPr marL="2596533" indent="0" algn="ctr">
              <a:buNone/>
              <a:defRPr sz="2300"/>
            </a:lvl5pPr>
            <a:lvl6pPr marL="3245658" indent="0" algn="ctr">
              <a:buNone/>
              <a:defRPr sz="2300"/>
            </a:lvl6pPr>
            <a:lvl7pPr marL="3894801" indent="0" algn="ctr">
              <a:buNone/>
              <a:defRPr sz="2300"/>
            </a:lvl7pPr>
            <a:lvl8pPr marL="4543929" indent="0" algn="ctr">
              <a:buNone/>
              <a:defRPr sz="2300"/>
            </a:lvl8pPr>
            <a:lvl9pPr marL="5193062" indent="0" algn="ctr">
              <a:buNone/>
              <a:defRPr sz="2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528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679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85"/>
            <a:ext cx="11216640" cy="2133599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4911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982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474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9653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2456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9480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54392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930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689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226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  <a:prstGeom prst="rect">
            <a:avLst/>
          </a:prstGeom>
        </p:spPr>
        <p:txBody>
          <a:bodyPr lIns="91287" tIns="45638" rIns="91287" bIns="45638"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2" y="2390987"/>
            <a:ext cx="5528734" cy="1171786"/>
          </a:xfrm>
          <a:prstGeom prst="rect">
            <a:avLst/>
          </a:prstGeom>
        </p:spPr>
        <p:txBody>
          <a:bodyPr lIns="91287" tIns="45638" rIns="91287" bIns="45638"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2" y="3562773"/>
            <a:ext cx="5528734" cy="5240303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419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70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981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1"/>
            <a:ext cx="6583680" cy="6931378"/>
          </a:xfrm>
          <a:prstGeom prst="rect">
            <a:avLst/>
          </a:prstGeom>
        </p:spPr>
        <p:txBody>
          <a:bodyPr lIns="91287" tIns="45638" rIns="91287" bIns="45638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467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1"/>
            <a:ext cx="6583680" cy="6931378"/>
          </a:xfrm>
          <a:prstGeom prst="rect">
            <a:avLst/>
          </a:prstGeom>
        </p:spPr>
        <p:txBody>
          <a:bodyPr lIns="91287" tIns="45638" rIns="91287" bIns="45638" anchor="t"/>
          <a:lstStyle>
            <a:lvl1pPr marL="0" indent="0">
              <a:buNone/>
              <a:defRPr sz="4600"/>
            </a:lvl1pPr>
            <a:lvl2pPr marL="649119" indent="0">
              <a:buNone/>
              <a:defRPr sz="4000"/>
            </a:lvl2pPr>
            <a:lvl3pPr marL="1298260" indent="0">
              <a:buNone/>
              <a:defRPr sz="3400"/>
            </a:lvl3pPr>
            <a:lvl4pPr marL="1947404" indent="0">
              <a:buNone/>
              <a:defRPr sz="2800"/>
            </a:lvl4pPr>
            <a:lvl5pPr marL="2596533" indent="0">
              <a:buNone/>
              <a:defRPr sz="2800"/>
            </a:lvl5pPr>
            <a:lvl6pPr marL="3245658" indent="0">
              <a:buNone/>
              <a:defRPr sz="2800"/>
            </a:lvl6pPr>
            <a:lvl7pPr marL="3894801" indent="0">
              <a:buNone/>
              <a:defRPr sz="2800"/>
            </a:lvl7pPr>
            <a:lvl8pPr marL="4543929" indent="0">
              <a:buNone/>
              <a:defRPr sz="2800"/>
            </a:lvl8pPr>
            <a:lvl9pPr marL="5193062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3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  <a:prstGeom prst="rect">
            <a:avLst/>
          </a:prstGeom>
        </p:spPr>
        <p:txBody>
          <a:bodyPr lIns="129823" tIns="64912" rIns="129823" bIns="6491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</p:spPr>
        <p:txBody>
          <a:bodyPr lIns="129823" tIns="64912" rIns="129823" bIns="6491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7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5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3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679A66AA-6635-447F-912C-586EAAA36DF1}" type="datetimeFigureOut">
              <a:rPr lang="ru-RU" smtClean="0">
                <a:solidFill>
                  <a:prstClr val="black"/>
                </a:solidFill>
              </a:rPr>
              <a:pPr defTabSz="1298194"/>
              <a:t>25.02.2020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91"/>
            <a:ext cx="4118187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7CAF7B80-9C17-4F93-922A-F2BB34415C2F}" type="slidenum">
              <a:rPr lang="ru-RU" smtClean="0">
                <a:solidFill>
                  <a:prstClr val="black"/>
                </a:solidFill>
              </a:rPr>
              <a:pPr defTabSz="1298194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868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840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2" y="519289"/>
            <a:ext cx="8249920" cy="8265725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071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/>
            </a:lvl1pPr>
            <a:lvl2pPr marL="649119" indent="0" algn="ctr">
              <a:buNone/>
              <a:defRPr sz="2800"/>
            </a:lvl2pPr>
            <a:lvl3pPr marL="1298260" indent="0" algn="ctr">
              <a:buNone/>
              <a:defRPr sz="2600"/>
            </a:lvl3pPr>
            <a:lvl4pPr marL="1947404" indent="0" algn="ctr">
              <a:buNone/>
              <a:defRPr sz="2300"/>
            </a:lvl4pPr>
            <a:lvl5pPr marL="2596533" indent="0" algn="ctr">
              <a:buNone/>
              <a:defRPr sz="2300"/>
            </a:lvl5pPr>
            <a:lvl6pPr marL="3245658" indent="0" algn="ctr">
              <a:buNone/>
              <a:defRPr sz="2300"/>
            </a:lvl6pPr>
            <a:lvl7pPr marL="3894801" indent="0" algn="ctr">
              <a:buNone/>
              <a:defRPr sz="2300"/>
            </a:lvl7pPr>
            <a:lvl8pPr marL="4543929" indent="0" algn="ctr">
              <a:buNone/>
              <a:defRPr sz="2300"/>
            </a:lvl8pPr>
            <a:lvl9pPr marL="5193062" indent="0" algn="ctr">
              <a:buNone/>
              <a:defRPr sz="2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711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05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85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4911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982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474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9653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2456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9480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54392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930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182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633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331"/>
            <a:ext cx="11216640" cy="18852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2" y="2390987"/>
            <a:ext cx="552873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2" y="3562773"/>
            <a:ext cx="5528734" cy="5240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384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624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295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1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58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23" tIns="64912" rIns="129823" bIns="6491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240" y="2275889"/>
            <a:ext cx="11704320" cy="6436925"/>
          </a:xfrm>
          <a:prstGeom prst="rect">
            <a:avLst/>
          </a:prstGeom>
        </p:spPr>
        <p:txBody>
          <a:bodyPr lIns="129823" tIns="64912" rIns="129823" bIns="6491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679A66AA-6635-447F-912C-586EAAA36DF1}" type="datetimeFigureOut">
              <a:rPr lang="ru-RU" smtClean="0">
                <a:solidFill>
                  <a:prstClr val="black"/>
                </a:solidFill>
              </a:rPr>
              <a:pPr defTabSz="1298194"/>
              <a:t>25.02.2020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91"/>
            <a:ext cx="4118187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7CAF7B80-9C17-4F93-922A-F2BB34415C2F}" type="slidenum">
              <a:rPr lang="ru-RU" smtClean="0">
                <a:solidFill>
                  <a:prstClr val="black"/>
                </a:solidFill>
              </a:rPr>
              <a:pPr defTabSz="1298194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636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1"/>
            <a:ext cx="6583680" cy="6931378"/>
          </a:xfrm>
        </p:spPr>
        <p:txBody>
          <a:bodyPr anchor="t"/>
          <a:lstStyle>
            <a:lvl1pPr marL="0" indent="0">
              <a:buNone/>
              <a:defRPr sz="4600"/>
            </a:lvl1pPr>
            <a:lvl2pPr marL="649119" indent="0">
              <a:buNone/>
              <a:defRPr sz="4000"/>
            </a:lvl2pPr>
            <a:lvl3pPr marL="1298260" indent="0">
              <a:buNone/>
              <a:defRPr sz="3400"/>
            </a:lvl3pPr>
            <a:lvl4pPr marL="1947404" indent="0">
              <a:buNone/>
              <a:defRPr sz="2800"/>
            </a:lvl4pPr>
            <a:lvl5pPr marL="2596533" indent="0">
              <a:buNone/>
              <a:defRPr sz="2800"/>
            </a:lvl5pPr>
            <a:lvl6pPr marL="3245658" indent="0">
              <a:buNone/>
              <a:defRPr sz="2800"/>
            </a:lvl6pPr>
            <a:lvl7pPr marL="3894801" indent="0">
              <a:buNone/>
              <a:defRPr sz="2800"/>
            </a:lvl7pPr>
            <a:lvl8pPr marL="4543929" indent="0">
              <a:buNone/>
              <a:defRPr sz="2800"/>
            </a:lvl8pPr>
            <a:lvl9pPr marL="5193062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136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070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2" y="519289"/>
            <a:ext cx="8249920" cy="8265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905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  <a:prstGeom prst="rect">
            <a:avLst/>
          </a:prstGeom>
        </p:spPr>
        <p:txBody>
          <a:bodyPr lIns="130005" tIns="65003" rIns="130005" bIns="650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</p:spPr>
        <p:txBody>
          <a:bodyPr lIns="130005" tIns="65003" rIns="130005" bIns="6500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8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05" tIns="65003" rIns="130005" bIns="650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240" y="2275849"/>
            <a:ext cx="11704320" cy="6436925"/>
          </a:xfrm>
          <a:prstGeom prst="rect">
            <a:avLst/>
          </a:prstGeom>
        </p:spPr>
        <p:txBody>
          <a:bodyPr lIns="130005" tIns="65003" rIns="130005" bIns="6500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057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290" y="6267601"/>
            <a:ext cx="11054080" cy="1937173"/>
          </a:xfrm>
          <a:prstGeom prst="rect">
            <a:avLst/>
          </a:prstGeom>
        </p:spPr>
        <p:txBody>
          <a:bodyPr lIns="130005" tIns="65003" rIns="130005" bIns="65003"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290" y="4134001"/>
            <a:ext cx="11054080" cy="2133599"/>
          </a:xfrm>
          <a:prstGeom prst="rect">
            <a:avLst/>
          </a:prstGeom>
        </p:spPr>
        <p:txBody>
          <a:bodyPr lIns="130005" tIns="65003" rIns="130005" bIns="65003"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02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0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0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1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1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1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2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46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05" tIns="65003" rIns="130005" bIns="650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240" y="2275849"/>
            <a:ext cx="5743787" cy="6436925"/>
          </a:xfrm>
          <a:prstGeom prst="rect">
            <a:avLst/>
          </a:prstGeom>
        </p:spPr>
        <p:txBody>
          <a:bodyPr lIns="130005" tIns="65003" rIns="130005" bIns="65003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10773" y="2275849"/>
            <a:ext cx="5743787" cy="6436925"/>
          </a:xfrm>
          <a:prstGeom prst="rect">
            <a:avLst/>
          </a:prstGeom>
        </p:spPr>
        <p:txBody>
          <a:bodyPr lIns="130005" tIns="65003" rIns="130005" bIns="65003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785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05" tIns="65003" rIns="130005" bIns="65003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  <a:prstGeom prst="rect">
            <a:avLst/>
          </a:prstGeom>
        </p:spPr>
        <p:txBody>
          <a:bodyPr lIns="130005" tIns="65003" rIns="130005" bIns="65003"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  <a:prstGeom prst="rect">
            <a:avLst/>
          </a:prstGeom>
        </p:spPr>
        <p:txBody>
          <a:bodyPr lIns="130005" tIns="65003" rIns="130005" bIns="65003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  <a:prstGeom prst="rect">
            <a:avLst/>
          </a:prstGeom>
        </p:spPr>
        <p:txBody>
          <a:bodyPr lIns="130005" tIns="65003" rIns="130005" bIns="65003"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  <a:prstGeom prst="rect">
            <a:avLst/>
          </a:prstGeom>
        </p:spPr>
        <p:txBody>
          <a:bodyPr lIns="130005" tIns="65003" rIns="130005" bIns="65003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933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05" tIns="65003" rIns="130005" bIns="650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776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2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290" y="6267640"/>
            <a:ext cx="11054080" cy="1937173"/>
          </a:xfrm>
          <a:prstGeom prst="rect">
            <a:avLst/>
          </a:prstGeom>
        </p:spPr>
        <p:txBody>
          <a:bodyPr lIns="129823" tIns="64912" rIns="129823" bIns="64912"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290" y="4134033"/>
            <a:ext cx="11054080" cy="2133599"/>
          </a:xfrm>
          <a:prstGeom prst="rect">
            <a:avLst/>
          </a:prstGeom>
        </p:spPr>
        <p:txBody>
          <a:bodyPr lIns="129823" tIns="64912" rIns="129823" bIns="64912"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1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73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6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54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46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36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27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679A66AA-6635-447F-912C-586EAAA36DF1}" type="datetimeFigureOut">
              <a:rPr lang="ru-RU" smtClean="0">
                <a:solidFill>
                  <a:prstClr val="black"/>
                </a:solidFill>
              </a:rPr>
              <a:pPr defTabSz="1298194"/>
              <a:t>25.02.2020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91"/>
            <a:ext cx="4118187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7CAF7B80-9C17-4F93-922A-F2BB34415C2F}" type="slidenum">
              <a:rPr lang="ru-RU" smtClean="0">
                <a:solidFill>
                  <a:prstClr val="black"/>
                </a:solidFill>
              </a:rPr>
              <a:pPr defTabSz="1298194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4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  <a:prstGeom prst="rect">
            <a:avLst/>
          </a:prstGeom>
        </p:spPr>
        <p:txBody>
          <a:bodyPr lIns="130005" tIns="65003" rIns="130005" bIns="65003"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516" y="388347"/>
            <a:ext cx="7270044" cy="8324427"/>
          </a:xfrm>
          <a:prstGeom prst="rect">
            <a:avLst/>
          </a:prstGeom>
        </p:spPr>
        <p:txBody>
          <a:bodyPr lIns="130005" tIns="65003" rIns="130005" bIns="65003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  <a:prstGeom prst="rect">
            <a:avLst/>
          </a:prstGeom>
        </p:spPr>
        <p:txBody>
          <a:bodyPr lIns="130005" tIns="65003" rIns="130005" bIns="65003"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342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lIns="130005" tIns="65003" rIns="130005" bIns="65003"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</p:spPr>
        <p:txBody>
          <a:bodyPr lIns="130005" tIns="65003" rIns="130005" bIns="65003"/>
          <a:lstStyle>
            <a:lvl1pPr marL="0" indent="0">
              <a:buNone/>
              <a:defRPr sz="4600"/>
            </a:lvl1pPr>
            <a:lvl2pPr marL="650029" indent="0">
              <a:buNone/>
              <a:defRPr sz="4000"/>
            </a:lvl2pPr>
            <a:lvl3pPr marL="1300059" indent="0">
              <a:buNone/>
              <a:defRPr sz="3400"/>
            </a:lvl3pPr>
            <a:lvl4pPr marL="1950092" indent="0">
              <a:buNone/>
              <a:defRPr sz="2800"/>
            </a:lvl4pPr>
            <a:lvl5pPr marL="2600122" indent="0">
              <a:buNone/>
              <a:defRPr sz="2800"/>
            </a:lvl5pPr>
            <a:lvl6pPr marL="3250151" indent="0">
              <a:buNone/>
              <a:defRPr sz="2800"/>
            </a:lvl6pPr>
            <a:lvl7pPr marL="3900184" indent="0">
              <a:buNone/>
              <a:defRPr sz="2800"/>
            </a:lvl7pPr>
            <a:lvl8pPr marL="4550209" indent="0">
              <a:buNone/>
              <a:defRPr sz="2800"/>
            </a:lvl8pPr>
            <a:lvl9pPr marL="5200243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  <a:prstGeom prst="rect">
            <a:avLst/>
          </a:prstGeom>
        </p:spPr>
        <p:txBody>
          <a:bodyPr lIns="130005" tIns="65003" rIns="130005" bIns="65003"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856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05" tIns="65003" rIns="130005" bIns="650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240" y="2275849"/>
            <a:ext cx="11704320" cy="6436925"/>
          </a:xfrm>
          <a:prstGeom prst="rect">
            <a:avLst/>
          </a:prstGeom>
        </p:spPr>
        <p:txBody>
          <a:bodyPr vert="eaVert" lIns="130005" tIns="65003" rIns="130005" bIns="6500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749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480" y="390605"/>
            <a:ext cx="2926080" cy="8322169"/>
          </a:xfrm>
          <a:prstGeom prst="rect">
            <a:avLst/>
          </a:prstGeom>
        </p:spPr>
        <p:txBody>
          <a:bodyPr vert="eaVert" lIns="130005" tIns="65003" rIns="130005" bIns="650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240" y="390605"/>
            <a:ext cx="8561493" cy="8322169"/>
          </a:xfrm>
          <a:prstGeom prst="rect">
            <a:avLst/>
          </a:prstGeom>
        </p:spPr>
        <p:txBody>
          <a:bodyPr vert="eaVert" lIns="130005" tIns="65003" rIns="130005" bIns="6500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023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  <a:prstGeom prst="rect">
            <a:avLst/>
          </a:prstGeom>
        </p:spPr>
        <p:txBody>
          <a:bodyPr lIns="130005" tIns="65003" rIns="130005" bIns="650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</p:spPr>
        <p:txBody>
          <a:bodyPr lIns="130005" tIns="65003" rIns="130005" bIns="6500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86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05" tIns="65003" rIns="130005" bIns="650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240" y="2275849"/>
            <a:ext cx="11704320" cy="6436925"/>
          </a:xfrm>
          <a:prstGeom prst="rect">
            <a:avLst/>
          </a:prstGeom>
        </p:spPr>
        <p:txBody>
          <a:bodyPr lIns="130005" tIns="65003" rIns="130005" bIns="6500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603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290" y="6267601"/>
            <a:ext cx="11054080" cy="1937173"/>
          </a:xfrm>
          <a:prstGeom prst="rect">
            <a:avLst/>
          </a:prstGeom>
        </p:spPr>
        <p:txBody>
          <a:bodyPr lIns="130005" tIns="65003" rIns="130005" bIns="65003"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290" y="4134001"/>
            <a:ext cx="11054080" cy="2133599"/>
          </a:xfrm>
          <a:prstGeom prst="rect">
            <a:avLst/>
          </a:prstGeom>
        </p:spPr>
        <p:txBody>
          <a:bodyPr lIns="130005" tIns="65003" rIns="130005" bIns="65003"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02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0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0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1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1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1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2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363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05" tIns="65003" rIns="130005" bIns="650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240" y="2275849"/>
            <a:ext cx="5743787" cy="6436925"/>
          </a:xfrm>
          <a:prstGeom prst="rect">
            <a:avLst/>
          </a:prstGeom>
        </p:spPr>
        <p:txBody>
          <a:bodyPr lIns="130005" tIns="65003" rIns="130005" bIns="65003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10773" y="2275849"/>
            <a:ext cx="5743787" cy="6436925"/>
          </a:xfrm>
          <a:prstGeom prst="rect">
            <a:avLst/>
          </a:prstGeom>
        </p:spPr>
        <p:txBody>
          <a:bodyPr lIns="130005" tIns="65003" rIns="130005" bIns="65003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0614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05" tIns="65003" rIns="130005" bIns="65003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  <a:prstGeom prst="rect">
            <a:avLst/>
          </a:prstGeom>
        </p:spPr>
        <p:txBody>
          <a:bodyPr lIns="130005" tIns="65003" rIns="130005" bIns="65003"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  <a:prstGeom prst="rect">
            <a:avLst/>
          </a:prstGeom>
        </p:spPr>
        <p:txBody>
          <a:bodyPr lIns="130005" tIns="65003" rIns="130005" bIns="65003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  <a:prstGeom prst="rect">
            <a:avLst/>
          </a:prstGeom>
        </p:spPr>
        <p:txBody>
          <a:bodyPr lIns="130005" tIns="65003" rIns="130005" bIns="65003"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  <a:prstGeom prst="rect">
            <a:avLst/>
          </a:prstGeom>
        </p:spPr>
        <p:txBody>
          <a:bodyPr lIns="130005" tIns="65003" rIns="130005" bIns="65003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348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05" tIns="65003" rIns="130005" bIns="650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36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23" tIns="64912" rIns="129823" bIns="6491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240" y="2275889"/>
            <a:ext cx="5743787" cy="6436925"/>
          </a:xfrm>
          <a:prstGeom prst="rect">
            <a:avLst/>
          </a:prstGeom>
        </p:spPr>
        <p:txBody>
          <a:bodyPr lIns="129823" tIns="64912" rIns="129823" bIns="64912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10773" y="2275889"/>
            <a:ext cx="5743787" cy="6436925"/>
          </a:xfrm>
          <a:prstGeom prst="rect">
            <a:avLst/>
          </a:prstGeom>
        </p:spPr>
        <p:txBody>
          <a:bodyPr lIns="129823" tIns="64912" rIns="129823" bIns="64912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0240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679A66AA-6635-447F-912C-586EAAA36DF1}" type="datetimeFigureOut">
              <a:rPr lang="ru-RU" smtClean="0">
                <a:solidFill>
                  <a:prstClr val="black"/>
                </a:solidFill>
              </a:rPr>
              <a:pPr defTabSz="1298194"/>
              <a:t>25.02.2020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43308" y="9040191"/>
            <a:ext cx="4118187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20107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7CAF7B80-9C17-4F93-922A-F2BB34415C2F}" type="slidenum">
              <a:rPr lang="ru-RU" smtClean="0">
                <a:solidFill>
                  <a:prstClr val="black"/>
                </a:solidFill>
              </a:rPr>
              <a:pPr defTabSz="1298194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701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537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  <a:prstGeom prst="rect">
            <a:avLst/>
          </a:prstGeom>
        </p:spPr>
        <p:txBody>
          <a:bodyPr lIns="130005" tIns="65003" rIns="130005" bIns="65003"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516" y="388347"/>
            <a:ext cx="7270044" cy="8324427"/>
          </a:xfrm>
          <a:prstGeom prst="rect">
            <a:avLst/>
          </a:prstGeom>
        </p:spPr>
        <p:txBody>
          <a:bodyPr lIns="130005" tIns="65003" rIns="130005" bIns="65003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  <a:prstGeom prst="rect">
            <a:avLst/>
          </a:prstGeom>
        </p:spPr>
        <p:txBody>
          <a:bodyPr lIns="130005" tIns="65003" rIns="130005" bIns="65003"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68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lIns="130005" tIns="65003" rIns="130005" bIns="65003"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</p:spPr>
        <p:txBody>
          <a:bodyPr lIns="130005" tIns="65003" rIns="130005" bIns="65003"/>
          <a:lstStyle>
            <a:lvl1pPr marL="0" indent="0">
              <a:buNone/>
              <a:defRPr sz="4600"/>
            </a:lvl1pPr>
            <a:lvl2pPr marL="650029" indent="0">
              <a:buNone/>
              <a:defRPr sz="4000"/>
            </a:lvl2pPr>
            <a:lvl3pPr marL="1300059" indent="0">
              <a:buNone/>
              <a:defRPr sz="3400"/>
            </a:lvl3pPr>
            <a:lvl4pPr marL="1950092" indent="0">
              <a:buNone/>
              <a:defRPr sz="2800"/>
            </a:lvl4pPr>
            <a:lvl5pPr marL="2600122" indent="0">
              <a:buNone/>
              <a:defRPr sz="2800"/>
            </a:lvl5pPr>
            <a:lvl6pPr marL="3250151" indent="0">
              <a:buNone/>
              <a:defRPr sz="2800"/>
            </a:lvl6pPr>
            <a:lvl7pPr marL="3900184" indent="0">
              <a:buNone/>
              <a:defRPr sz="2800"/>
            </a:lvl7pPr>
            <a:lvl8pPr marL="4550209" indent="0">
              <a:buNone/>
              <a:defRPr sz="2800"/>
            </a:lvl8pPr>
            <a:lvl9pPr marL="5200243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  <a:prstGeom prst="rect">
            <a:avLst/>
          </a:prstGeom>
        </p:spPr>
        <p:txBody>
          <a:bodyPr lIns="130005" tIns="65003" rIns="130005" bIns="65003"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56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05" tIns="65003" rIns="130005" bIns="650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240" y="2275849"/>
            <a:ext cx="11704320" cy="6436925"/>
          </a:xfrm>
          <a:prstGeom prst="rect">
            <a:avLst/>
          </a:prstGeom>
        </p:spPr>
        <p:txBody>
          <a:bodyPr vert="eaVert" lIns="130005" tIns="65003" rIns="130005" bIns="6500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963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480" y="390605"/>
            <a:ext cx="2926080" cy="8322169"/>
          </a:xfrm>
          <a:prstGeom prst="rect">
            <a:avLst/>
          </a:prstGeom>
        </p:spPr>
        <p:txBody>
          <a:bodyPr vert="eaVert" lIns="130005" tIns="65003" rIns="130005" bIns="650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240" y="390605"/>
            <a:ext cx="8561493" cy="8322169"/>
          </a:xfrm>
          <a:prstGeom prst="rect">
            <a:avLst/>
          </a:prstGeom>
        </p:spPr>
        <p:txBody>
          <a:bodyPr vert="eaVert" lIns="130005" tIns="65003" rIns="130005" bIns="6500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201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  <a:prstGeom prst="rect">
            <a:avLst/>
          </a:prstGeom>
        </p:spPr>
        <p:txBody>
          <a:bodyPr lIns="130005" tIns="65003" rIns="130005" bIns="650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</p:spPr>
        <p:txBody>
          <a:bodyPr lIns="130005" tIns="65003" rIns="130005" bIns="6500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0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05" tIns="65003" rIns="130005" bIns="650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240" y="2275849"/>
            <a:ext cx="11704320" cy="6436925"/>
          </a:xfrm>
          <a:prstGeom prst="rect">
            <a:avLst/>
          </a:prstGeom>
        </p:spPr>
        <p:txBody>
          <a:bodyPr lIns="130005" tIns="65003" rIns="130005" bIns="6500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29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290" y="6267601"/>
            <a:ext cx="11054080" cy="1937173"/>
          </a:xfrm>
          <a:prstGeom prst="rect">
            <a:avLst/>
          </a:prstGeom>
        </p:spPr>
        <p:txBody>
          <a:bodyPr lIns="130005" tIns="65003" rIns="130005" bIns="65003"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290" y="4134001"/>
            <a:ext cx="11054080" cy="2133599"/>
          </a:xfrm>
          <a:prstGeom prst="rect">
            <a:avLst/>
          </a:prstGeom>
        </p:spPr>
        <p:txBody>
          <a:bodyPr lIns="130005" tIns="65003" rIns="130005" bIns="65003"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02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0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0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1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1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1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2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2467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05" tIns="65003" rIns="130005" bIns="650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240" y="2275849"/>
            <a:ext cx="5743787" cy="6436925"/>
          </a:xfrm>
          <a:prstGeom prst="rect">
            <a:avLst/>
          </a:prstGeom>
        </p:spPr>
        <p:txBody>
          <a:bodyPr lIns="130005" tIns="65003" rIns="130005" bIns="65003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10773" y="2275849"/>
            <a:ext cx="5743787" cy="6436925"/>
          </a:xfrm>
          <a:prstGeom prst="rect">
            <a:avLst/>
          </a:prstGeom>
        </p:spPr>
        <p:txBody>
          <a:bodyPr lIns="130005" tIns="65003" rIns="130005" bIns="65003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636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05" tIns="65003" rIns="130005" bIns="65003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  <a:prstGeom prst="rect">
            <a:avLst/>
          </a:prstGeom>
        </p:spPr>
        <p:txBody>
          <a:bodyPr lIns="130005" tIns="65003" rIns="130005" bIns="65003"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  <a:prstGeom prst="rect">
            <a:avLst/>
          </a:prstGeom>
        </p:spPr>
        <p:txBody>
          <a:bodyPr lIns="130005" tIns="65003" rIns="130005" bIns="65003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  <a:prstGeom prst="rect">
            <a:avLst/>
          </a:prstGeom>
        </p:spPr>
        <p:txBody>
          <a:bodyPr lIns="130005" tIns="65003" rIns="130005" bIns="65003"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  <a:prstGeom prst="rect">
            <a:avLst/>
          </a:prstGeom>
        </p:spPr>
        <p:txBody>
          <a:bodyPr lIns="130005" tIns="65003" rIns="130005" bIns="65003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03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23" tIns="64912" rIns="129823" bIns="64912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  <a:prstGeom prst="rect">
            <a:avLst/>
          </a:prstGeom>
        </p:spPr>
        <p:txBody>
          <a:bodyPr lIns="129823" tIns="64912" rIns="129823" bIns="64912" anchor="b"/>
          <a:lstStyle>
            <a:lvl1pPr marL="0" indent="0">
              <a:buNone/>
              <a:defRPr sz="3400" b="1"/>
            </a:lvl1pPr>
            <a:lvl2pPr marL="649086" indent="0">
              <a:buNone/>
              <a:defRPr sz="2800" b="1"/>
            </a:lvl2pPr>
            <a:lvl3pPr marL="1298194" indent="0">
              <a:buNone/>
              <a:defRPr sz="2600" b="1"/>
            </a:lvl3pPr>
            <a:lvl4pPr marL="1947305" indent="0">
              <a:buNone/>
              <a:defRPr sz="2300" b="1"/>
            </a:lvl4pPr>
            <a:lvl5pPr marL="2596400" indent="0">
              <a:buNone/>
              <a:defRPr sz="2300" b="1"/>
            </a:lvl5pPr>
            <a:lvl6pPr marL="3245492" indent="0">
              <a:buNone/>
              <a:defRPr sz="2300" b="1"/>
            </a:lvl6pPr>
            <a:lvl7pPr marL="3894602" indent="0">
              <a:buNone/>
              <a:defRPr sz="2300" b="1"/>
            </a:lvl7pPr>
            <a:lvl8pPr marL="4543696" indent="0">
              <a:buNone/>
              <a:defRPr sz="2300" b="1"/>
            </a:lvl8pPr>
            <a:lvl9pPr marL="5192796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  <a:prstGeom prst="rect">
            <a:avLst/>
          </a:prstGeom>
        </p:spPr>
        <p:txBody>
          <a:bodyPr lIns="129823" tIns="64912" rIns="129823" bIns="64912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  <a:prstGeom prst="rect">
            <a:avLst/>
          </a:prstGeom>
        </p:spPr>
        <p:txBody>
          <a:bodyPr lIns="129823" tIns="64912" rIns="129823" bIns="64912" anchor="b"/>
          <a:lstStyle>
            <a:lvl1pPr marL="0" indent="0">
              <a:buNone/>
              <a:defRPr sz="3400" b="1"/>
            </a:lvl1pPr>
            <a:lvl2pPr marL="649086" indent="0">
              <a:buNone/>
              <a:defRPr sz="2800" b="1"/>
            </a:lvl2pPr>
            <a:lvl3pPr marL="1298194" indent="0">
              <a:buNone/>
              <a:defRPr sz="2600" b="1"/>
            </a:lvl3pPr>
            <a:lvl4pPr marL="1947305" indent="0">
              <a:buNone/>
              <a:defRPr sz="2300" b="1"/>
            </a:lvl4pPr>
            <a:lvl5pPr marL="2596400" indent="0">
              <a:buNone/>
              <a:defRPr sz="2300" b="1"/>
            </a:lvl5pPr>
            <a:lvl6pPr marL="3245492" indent="0">
              <a:buNone/>
              <a:defRPr sz="2300" b="1"/>
            </a:lvl6pPr>
            <a:lvl7pPr marL="3894602" indent="0">
              <a:buNone/>
              <a:defRPr sz="2300" b="1"/>
            </a:lvl7pPr>
            <a:lvl8pPr marL="4543696" indent="0">
              <a:buNone/>
              <a:defRPr sz="2300" b="1"/>
            </a:lvl8pPr>
            <a:lvl9pPr marL="5192796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  <a:prstGeom prst="rect">
            <a:avLst/>
          </a:prstGeom>
        </p:spPr>
        <p:txBody>
          <a:bodyPr lIns="129823" tIns="64912" rIns="129823" bIns="64912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50240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679A66AA-6635-447F-912C-586EAAA36DF1}" type="datetimeFigureOut">
              <a:rPr lang="ru-RU" smtClean="0">
                <a:solidFill>
                  <a:prstClr val="black"/>
                </a:solidFill>
              </a:rPr>
              <a:pPr defTabSz="1298194"/>
              <a:t>25.02.2020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443308" y="9040191"/>
            <a:ext cx="4118187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320107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7CAF7B80-9C17-4F93-922A-F2BB34415C2F}" type="slidenum">
              <a:rPr lang="ru-RU" smtClean="0">
                <a:solidFill>
                  <a:prstClr val="black"/>
                </a:solidFill>
              </a:rPr>
              <a:pPr defTabSz="1298194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775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05" tIns="65003" rIns="130005" bIns="650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077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4910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  <a:prstGeom prst="rect">
            <a:avLst/>
          </a:prstGeom>
        </p:spPr>
        <p:txBody>
          <a:bodyPr lIns="130005" tIns="65003" rIns="130005" bIns="65003"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516" y="388347"/>
            <a:ext cx="7270044" cy="8324427"/>
          </a:xfrm>
          <a:prstGeom prst="rect">
            <a:avLst/>
          </a:prstGeom>
        </p:spPr>
        <p:txBody>
          <a:bodyPr lIns="130005" tIns="65003" rIns="130005" bIns="65003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  <a:prstGeom prst="rect">
            <a:avLst/>
          </a:prstGeom>
        </p:spPr>
        <p:txBody>
          <a:bodyPr lIns="130005" tIns="65003" rIns="130005" bIns="65003"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4761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lIns="130005" tIns="65003" rIns="130005" bIns="65003"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</p:spPr>
        <p:txBody>
          <a:bodyPr lIns="130005" tIns="65003" rIns="130005" bIns="65003"/>
          <a:lstStyle>
            <a:lvl1pPr marL="0" indent="0">
              <a:buNone/>
              <a:defRPr sz="4600"/>
            </a:lvl1pPr>
            <a:lvl2pPr marL="650029" indent="0">
              <a:buNone/>
              <a:defRPr sz="4000"/>
            </a:lvl2pPr>
            <a:lvl3pPr marL="1300059" indent="0">
              <a:buNone/>
              <a:defRPr sz="3400"/>
            </a:lvl3pPr>
            <a:lvl4pPr marL="1950092" indent="0">
              <a:buNone/>
              <a:defRPr sz="2800"/>
            </a:lvl4pPr>
            <a:lvl5pPr marL="2600122" indent="0">
              <a:buNone/>
              <a:defRPr sz="2800"/>
            </a:lvl5pPr>
            <a:lvl6pPr marL="3250151" indent="0">
              <a:buNone/>
              <a:defRPr sz="2800"/>
            </a:lvl6pPr>
            <a:lvl7pPr marL="3900184" indent="0">
              <a:buNone/>
              <a:defRPr sz="2800"/>
            </a:lvl7pPr>
            <a:lvl8pPr marL="4550209" indent="0">
              <a:buNone/>
              <a:defRPr sz="2800"/>
            </a:lvl8pPr>
            <a:lvl9pPr marL="5200243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  <a:prstGeom prst="rect">
            <a:avLst/>
          </a:prstGeom>
        </p:spPr>
        <p:txBody>
          <a:bodyPr lIns="130005" tIns="65003" rIns="130005" bIns="65003"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337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05" tIns="65003" rIns="130005" bIns="650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240" y="2275849"/>
            <a:ext cx="11704320" cy="6436925"/>
          </a:xfrm>
          <a:prstGeom prst="rect">
            <a:avLst/>
          </a:prstGeom>
        </p:spPr>
        <p:txBody>
          <a:bodyPr vert="eaVert" lIns="130005" tIns="65003" rIns="130005" bIns="6500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717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480" y="390605"/>
            <a:ext cx="2926080" cy="8322169"/>
          </a:xfrm>
          <a:prstGeom prst="rect">
            <a:avLst/>
          </a:prstGeom>
        </p:spPr>
        <p:txBody>
          <a:bodyPr vert="eaVert" lIns="130005" tIns="65003" rIns="130005" bIns="650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240" y="390605"/>
            <a:ext cx="8561493" cy="8322169"/>
          </a:xfrm>
          <a:prstGeom prst="rect">
            <a:avLst/>
          </a:prstGeom>
        </p:spPr>
        <p:txBody>
          <a:bodyPr vert="eaVert" lIns="130005" tIns="65003" rIns="130005" bIns="6500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7C699EA6-91F5-46B5-9945-B5B9B2074A88}" type="datetimeFigureOut">
              <a:rPr lang="ru-RU" smtClean="0">
                <a:solidFill>
                  <a:prstClr val="black"/>
                </a:solidFill>
              </a:rPr>
              <a:pPr defTabSz="1300059"/>
              <a:t>25.02.2020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lIns="130005" tIns="65003" rIns="130005" bIns="65003"/>
          <a:lstStyle/>
          <a:p>
            <a:pPr defTabSz="1300059"/>
            <a:fld id="{20DC8804-7045-44F4-83D8-FBEC79C4C151}" type="slidenum">
              <a:rPr lang="ru-RU" smtClean="0">
                <a:solidFill>
                  <a:prstClr val="black"/>
                </a:solidFill>
              </a:rPr>
              <a:pPr defTabSz="1300059"/>
              <a:t>‹#›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161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05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  <a:prstGeom prst="rect">
            <a:avLst/>
          </a:prstGeom>
        </p:spPr>
        <p:txBody>
          <a:bodyPr lIns="91410" tIns="45705" rIns="91410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878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AA7BD4F5-3E96-4771-BB4E-FE01B470B40A}" type="datetimeFigureOut">
              <a:rPr lang="ru-RU" smtClean="0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421" y="9040820"/>
            <a:ext cx="4117975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214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9580FA18-9E76-4009-887D-942698D4F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0501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91410" tIns="45705" rIns="91410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240" y="2275849"/>
            <a:ext cx="11704320" cy="6436925"/>
          </a:xfrm>
          <a:prstGeom prst="rect">
            <a:avLst/>
          </a:prstGeom>
        </p:spPr>
        <p:txBody>
          <a:bodyPr lIns="91410" tIns="45705" rIns="91410" bIns="4570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878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EB9CAC9-E7F5-49CF-A3E9-BE5CF81B09B8}" type="datetimeFigureOut">
              <a:rPr lang="ru-RU" smtClean="0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421" y="9040820"/>
            <a:ext cx="4117975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214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1A28504-9C7E-41A2-9CDA-5C4E89F68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7352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290" y="6267601"/>
            <a:ext cx="11054080" cy="1937173"/>
          </a:xfrm>
          <a:prstGeom prst="rect">
            <a:avLst/>
          </a:prstGeom>
        </p:spPr>
        <p:txBody>
          <a:bodyPr lIns="91410" tIns="45705" rIns="91410" bIns="45705"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290" y="4134001"/>
            <a:ext cx="11054080" cy="2133599"/>
          </a:xfrm>
          <a:prstGeom prst="rect">
            <a:avLst/>
          </a:prstGeom>
        </p:spPr>
        <p:txBody>
          <a:bodyPr lIns="91410" tIns="45705" rIns="91410" bIns="45705"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02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0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0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1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1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1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2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878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33CE7F54-1A68-43E6-9DC9-727D88BF23B8}" type="datetimeFigureOut">
              <a:rPr lang="ru-RU" smtClean="0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421" y="9040820"/>
            <a:ext cx="4117975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214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9F3EE405-FB1A-458F-8800-FA806938F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47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23" tIns="64912" rIns="129823" bIns="6491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0240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679A66AA-6635-447F-912C-586EAAA36DF1}" type="datetimeFigureOut">
              <a:rPr lang="ru-RU" smtClean="0">
                <a:solidFill>
                  <a:prstClr val="black"/>
                </a:solidFill>
              </a:rPr>
              <a:pPr defTabSz="1298194"/>
              <a:t>25.02.2020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43308" y="9040191"/>
            <a:ext cx="4118187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20107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7CAF7B80-9C17-4F93-922A-F2BB34415C2F}" type="slidenum">
              <a:rPr lang="ru-RU" smtClean="0">
                <a:solidFill>
                  <a:prstClr val="black"/>
                </a:solidFill>
              </a:rPr>
              <a:pPr defTabSz="1298194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958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91410" tIns="45705" rIns="91410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240" y="2275849"/>
            <a:ext cx="5743787" cy="6436925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10773" y="2275849"/>
            <a:ext cx="5743787" cy="6436925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0878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303C47E0-38B9-427B-A01C-3626344A0304}" type="datetimeFigureOut">
              <a:rPr lang="ru-RU" smtClean="0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43421" y="9040820"/>
            <a:ext cx="4117975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20214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E1CDF96-E6DF-4344-8705-29D89E7BC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387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  <a:prstGeom prst="rect">
            <a:avLst/>
          </a:prstGeom>
        </p:spPr>
        <p:txBody>
          <a:bodyPr lIns="91410" tIns="45705" rIns="91410" bIns="45705"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  <a:prstGeom prst="rect">
            <a:avLst/>
          </a:prstGeom>
        </p:spPr>
        <p:txBody>
          <a:bodyPr lIns="91410" tIns="45705" rIns="91410" bIns="45705"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50878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60C40975-B9BB-442B-8852-51169E2F2556}" type="datetimeFigureOut">
              <a:rPr lang="ru-RU" smtClean="0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443421" y="9040820"/>
            <a:ext cx="4117975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320214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912101CC-2C51-4FA1-A298-863138D13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2228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91410" tIns="45705" rIns="91410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0878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A55CAF83-55B8-4CE4-BF62-F8864DB8BC6D}" type="datetimeFigureOut">
              <a:rPr lang="ru-RU" smtClean="0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43421" y="9040820"/>
            <a:ext cx="4117975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20214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6F079F52-646B-47F3-9685-4C04C2A65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5080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50878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31B45FBC-B265-418C-8B73-E2997499748C}" type="datetimeFigureOut">
              <a:rPr lang="ru-RU" smtClean="0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443421" y="9040820"/>
            <a:ext cx="4117975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0214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2BFA282B-FF6B-421A-88EC-1FB3CCA6E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6177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  <a:prstGeom prst="rect">
            <a:avLst/>
          </a:prstGeom>
        </p:spPr>
        <p:txBody>
          <a:bodyPr lIns="91410" tIns="45705" rIns="91410" bIns="45705"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516" y="388347"/>
            <a:ext cx="7270044" cy="8324427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0878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3A9C6300-F955-4B57-9C1C-237C6B352C36}" type="datetimeFigureOut">
              <a:rPr lang="ru-RU" smtClean="0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43421" y="9040820"/>
            <a:ext cx="4117975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20214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26DA955A-402E-4B67-B3BA-723CFFBE9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794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lIns="91410" tIns="45705" rIns="91410" bIns="45705"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>
              <a:buNone/>
              <a:defRPr sz="4600"/>
            </a:lvl1pPr>
            <a:lvl2pPr marL="650029" indent="0">
              <a:buNone/>
              <a:defRPr sz="4000"/>
            </a:lvl2pPr>
            <a:lvl3pPr marL="1300059" indent="0">
              <a:buNone/>
              <a:defRPr sz="3400"/>
            </a:lvl3pPr>
            <a:lvl4pPr marL="1950092" indent="0">
              <a:buNone/>
              <a:defRPr sz="2800"/>
            </a:lvl4pPr>
            <a:lvl5pPr marL="2600122" indent="0">
              <a:buNone/>
              <a:defRPr sz="2800"/>
            </a:lvl5pPr>
            <a:lvl6pPr marL="3250151" indent="0">
              <a:buNone/>
              <a:defRPr sz="2800"/>
            </a:lvl6pPr>
            <a:lvl7pPr marL="3900184" indent="0">
              <a:buNone/>
              <a:defRPr sz="2800"/>
            </a:lvl7pPr>
            <a:lvl8pPr marL="4550209" indent="0">
              <a:buNone/>
              <a:defRPr sz="2800"/>
            </a:lvl8pPr>
            <a:lvl9pPr marL="5200243" indent="0">
              <a:buNone/>
              <a:defRPr sz="2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  <a:prstGeom prst="rect">
            <a:avLst/>
          </a:prstGeom>
        </p:spPr>
        <p:txBody>
          <a:bodyPr lIns="91410" tIns="45705" rIns="91410" bIns="45705"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0878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D98ED69-6E25-4F3A-9F7B-42F1D3A8244B}" type="datetimeFigureOut">
              <a:rPr lang="ru-RU" smtClean="0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43421" y="9040820"/>
            <a:ext cx="4117975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20214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A3D7EA44-57A7-4203-A5EF-17A089DF3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4830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91410" tIns="45705" rIns="91410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240" y="2275849"/>
            <a:ext cx="11704320" cy="6436925"/>
          </a:xfrm>
          <a:prstGeom prst="rect">
            <a:avLst/>
          </a:prstGeom>
        </p:spPr>
        <p:txBody>
          <a:bodyPr vert="eaVert" lIns="91410" tIns="45705" rIns="91410" bIns="4570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878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0685B81-7158-4EE5-A296-BDB8588F2D9B}" type="datetimeFigureOut">
              <a:rPr lang="ru-RU" smtClean="0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421" y="9040820"/>
            <a:ext cx="4117975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214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7737C8E-A23C-4A27-857B-7DD3CB87F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2154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480" y="390605"/>
            <a:ext cx="2926080" cy="8322169"/>
          </a:xfrm>
          <a:prstGeom prst="rect">
            <a:avLst/>
          </a:prstGeom>
        </p:spPr>
        <p:txBody>
          <a:bodyPr vert="eaVert" lIns="91410" tIns="45705" rIns="91410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240" y="390605"/>
            <a:ext cx="8561493" cy="8322169"/>
          </a:xfrm>
          <a:prstGeom prst="rect">
            <a:avLst/>
          </a:prstGeom>
        </p:spPr>
        <p:txBody>
          <a:bodyPr vert="eaVert" lIns="91410" tIns="45705" rIns="91410" bIns="4570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878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688A9E1E-F654-4DD7-B4EE-5AE303358CDD}" type="datetimeFigureOut">
              <a:rPr lang="ru-RU" smtClean="0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421" y="9040820"/>
            <a:ext cx="4117975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214" y="9040820"/>
            <a:ext cx="3033712" cy="519113"/>
          </a:xfrm>
          <a:prstGeom prst="rect">
            <a:avLst/>
          </a:prstGeom>
        </p:spPr>
        <p:txBody>
          <a:bodyPr lIns="91410" tIns="45705" rIns="91410" bIns="45705"/>
          <a:lstStyle>
            <a:lvl1pPr defTabSz="130005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623AB17-93F5-4AEB-8205-BE0C82B36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71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50240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679A66AA-6635-447F-912C-586EAAA36DF1}" type="datetimeFigureOut">
              <a:rPr lang="ru-RU" smtClean="0">
                <a:solidFill>
                  <a:prstClr val="black"/>
                </a:solidFill>
              </a:rPr>
              <a:pPr defTabSz="1298194"/>
              <a:t>25.02.2020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443308" y="9040191"/>
            <a:ext cx="4118187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0107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7CAF7B80-9C17-4F93-922A-F2BB34415C2F}" type="slidenum">
              <a:rPr lang="ru-RU" smtClean="0">
                <a:solidFill>
                  <a:prstClr val="black"/>
                </a:solidFill>
              </a:rPr>
              <a:pPr defTabSz="1298194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48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  <a:prstGeom prst="rect">
            <a:avLst/>
          </a:prstGeom>
        </p:spPr>
        <p:txBody>
          <a:bodyPr lIns="129823" tIns="64912" rIns="129823" bIns="64912"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516" y="388380"/>
            <a:ext cx="7270044" cy="8324427"/>
          </a:xfrm>
          <a:prstGeom prst="rect">
            <a:avLst/>
          </a:prstGeom>
        </p:spPr>
        <p:txBody>
          <a:bodyPr lIns="129823" tIns="64912" rIns="129823" bIns="64912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  <a:prstGeom prst="rect">
            <a:avLst/>
          </a:prstGeom>
        </p:spPr>
        <p:txBody>
          <a:bodyPr lIns="129823" tIns="64912" rIns="129823" bIns="64912"/>
          <a:lstStyle>
            <a:lvl1pPr marL="0" indent="0">
              <a:buNone/>
              <a:defRPr sz="2000"/>
            </a:lvl1pPr>
            <a:lvl2pPr marL="649086" indent="0">
              <a:buNone/>
              <a:defRPr sz="1700"/>
            </a:lvl2pPr>
            <a:lvl3pPr marL="1298194" indent="0">
              <a:buNone/>
              <a:defRPr sz="1400"/>
            </a:lvl3pPr>
            <a:lvl4pPr marL="1947305" indent="0">
              <a:buNone/>
              <a:defRPr sz="1300"/>
            </a:lvl4pPr>
            <a:lvl5pPr marL="2596400" indent="0">
              <a:buNone/>
              <a:defRPr sz="1300"/>
            </a:lvl5pPr>
            <a:lvl6pPr marL="3245492" indent="0">
              <a:buNone/>
              <a:defRPr sz="1300"/>
            </a:lvl6pPr>
            <a:lvl7pPr marL="3894602" indent="0">
              <a:buNone/>
              <a:defRPr sz="1300"/>
            </a:lvl7pPr>
            <a:lvl8pPr marL="4543696" indent="0">
              <a:buNone/>
              <a:defRPr sz="1300"/>
            </a:lvl8pPr>
            <a:lvl9pPr marL="5192796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0240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679A66AA-6635-447F-912C-586EAAA36DF1}" type="datetimeFigureOut">
              <a:rPr lang="ru-RU" smtClean="0">
                <a:solidFill>
                  <a:prstClr val="black"/>
                </a:solidFill>
              </a:rPr>
              <a:pPr defTabSz="1298194"/>
              <a:t>25.02.2020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43308" y="9040191"/>
            <a:ext cx="4118187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20107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7CAF7B80-9C17-4F93-922A-F2BB34415C2F}" type="slidenum">
              <a:rPr lang="ru-RU" smtClean="0">
                <a:solidFill>
                  <a:prstClr val="black"/>
                </a:solidFill>
              </a:rPr>
              <a:pPr defTabSz="1298194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2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B7B1-84B8-40ED-AB77-CD71127C7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5A36-2E66-41C3-8D84-23D0449A7AA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8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lIns="129823" tIns="64912" rIns="129823" bIns="64912"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</p:spPr>
        <p:txBody>
          <a:bodyPr lIns="129823" tIns="64912" rIns="129823" bIns="64912"/>
          <a:lstStyle>
            <a:lvl1pPr marL="0" indent="0">
              <a:buNone/>
              <a:defRPr sz="4600"/>
            </a:lvl1pPr>
            <a:lvl2pPr marL="649086" indent="0">
              <a:buNone/>
              <a:defRPr sz="4000"/>
            </a:lvl2pPr>
            <a:lvl3pPr marL="1298194" indent="0">
              <a:buNone/>
              <a:defRPr sz="3400"/>
            </a:lvl3pPr>
            <a:lvl4pPr marL="1947305" indent="0">
              <a:buNone/>
              <a:defRPr sz="2800"/>
            </a:lvl4pPr>
            <a:lvl5pPr marL="2596400" indent="0">
              <a:buNone/>
              <a:defRPr sz="2800"/>
            </a:lvl5pPr>
            <a:lvl6pPr marL="3245492" indent="0">
              <a:buNone/>
              <a:defRPr sz="2800"/>
            </a:lvl6pPr>
            <a:lvl7pPr marL="3894602" indent="0">
              <a:buNone/>
              <a:defRPr sz="2800"/>
            </a:lvl7pPr>
            <a:lvl8pPr marL="4543696" indent="0">
              <a:buNone/>
              <a:defRPr sz="2800"/>
            </a:lvl8pPr>
            <a:lvl9pPr marL="5192796" indent="0">
              <a:buNone/>
              <a:defRPr sz="2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  <a:prstGeom prst="rect">
            <a:avLst/>
          </a:prstGeom>
        </p:spPr>
        <p:txBody>
          <a:bodyPr lIns="129823" tIns="64912" rIns="129823" bIns="64912"/>
          <a:lstStyle>
            <a:lvl1pPr marL="0" indent="0">
              <a:buNone/>
              <a:defRPr sz="2000"/>
            </a:lvl1pPr>
            <a:lvl2pPr marL="649086" indent="0">
              <a:buNone/>
              <a:defRPr sz="1700"/>
            </a:lvl2pPr>
            <a:lvl3pPr marL="1298194" indent="0">
              <a:buNone/>
              <a:defRPr sz="1400"/>
            </a:lvl3pPr>
            <a:lvl4pPr marL="1947305" indent="0">
              <a:buNone/>
              <a:defRPr sz="1300"/>
            </a:lvl4pPr>
            <a:lvl5pPr marL="2596400" indent="0">
              <a:buNone/>
              <a:defRPr sz="1300"/>
            </a:lvl5pPr>
            <a:lvl6pPr marL="3245492" indent="0">
              <a:buNone/>
              <a:defRPr sz="1300"/>
            </a:lvl6pPr>
            <a:lvl7pPr marL="3894602" indent="0">
              <a:buNone/>
              <a:defRPr sz="1300"/>
            </a:lvl7pPr>
            <a:lvl8pPr marL="4543696" indent="0">
              <a:buNone/>
              <a:defRPr sz="1300"/>
            </a:lvl8pPr>
            <a:lvl9pPr marL="5192796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0240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679A66AA-6635-447F-912C-586EAAA36DF1}" type="datetimeFigureOut">
              <a:rPr lang="ru-RU" smtClean="0">
                <a:solidFill>
                  <a:prstClr val="black"/>
                </a:solidFill>
              </a:rPr>
              <a:pPr defTabSz="1298194"/>
              <a:t>25.02.2020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443308" y="9040191"/>
            <a:ext cx="4118187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20107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7CAF7B80-9C17-4F93-922A-F2BB34415C2F}" type="slidenum">
              <a:rPr lang="ru-RU" smtClean="0">
                <a:solidFill>
                  <a:prstClr val="black"/>
                </a:solidFill>
              </a:rPr>
              <a:pPr defTabSz="1298194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31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23" tIns="64912" rIns="129823" bIns="6491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240" y="2275889"/>
            <a:ext cx="11704320" cy="6436925"/>
          </a:xfrm>
          <a:prstGeom prst="rect">
            <a:avLst/>
          </a:prstGeom>
        </p:spPr>
        <p:txBody>
          <a:bodyPr vert="eaVert" lIns="129823" tIns="64912" rIns="129823" bIns="6491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679A66AA-6635-447F-912C-586EAAA36DF1}" type="datetimeFigureOut">
              <a:rPr lang="ru-RU" smtClean="0">
                <a:solidFill>
                  <a:prstClr val="black"/>
                </a:solidFill>
              </a:rPr>
              <a:pPr defTabSz="1298194"/>
              <a:t>25.02.2020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91"/>
            <a:ext cx="4118187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7CAF7B80-9C17-4F93-922A-F2BB34415C2F}" type="slidenum">
              <a:rPr lang="ru-RU" smtClean="0">
                <a:solidFill>
                  <a:prstClr val="black"/>
                </a:solidFill>
              </a:rPr>
              <a:pPr defTabSz="1298194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69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480" y="390645"/>
            <a:ext cx="2926080" cy="8322169"/>
          </a:xfrm>
          <a:prstGeom prst="rect">
            <a:avLst/>
          </a:prstGeom>
        </p:spPr>
        <p:txBody>
          <a:bodyPr vert="eaVert" lIns="129823" tIns="64912" rIns="129823" bIns="6491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240" y="390645"/>
            <a:ext cx="8561493" cy="8322169"/>
          </a:xfrm>
          <a:prstGeom prst="rect">
            <a:avLst/>
          </a:prstGeom>
        </p:spPr>
        <p:txBody>
          <a:bodyPr vert="eaVert" lIns="129823" tIns="64912" rIns="129823" bIns="6491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679A66AA-6635-447F-912C-586EAAA36DF1}" type="datetimeFigureOut">
              <a:rPr lang="ru-RU" smtClean="0">
                <a:solidFill>
                  <a:prstClr val="black"/>
                </a:solidFill>
              </a:rPr>
              <a:pPr defTabSz="1298194"/>
              <a:t>25.02.2020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8" y="9040191"/>
            <a:ext cx="4118187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107" y="9040191"/>
            <a:ext cx="3034453" cy="519289"/>
          </a:xfrm>
          <a:prstGeom prst="rect">
            <a:avLst/>
          </a:prstGeom>
        </p:spPr>
        <p:txBody>
          <a:bodyPr lIns="129823" tIns="64912" rIns="129823" bIns="64912"/>
          <a:lstStyle/>
          <a:p>
            <a:pPr defTabSz="1298194"/>
            <a:fld id="{7CAF7B80-9C17-4F93-922A-F2BB34415C2F}" type="slidenum">
              <a:rPr lang="ru-RU" smtClean="0">
                <a:solidFill>
                  <a:prstClr val="black"/>
                </a:solidFill>
              </a:rPr>
              <a:pPr defTabSz="1298194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13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  <a:prstGeom prst="rect">
            <a:avLst/>
          </a:prstGeom>
        </p:spPr>
        <p:txBody>
          <a:bodyPr lIns="91287" tIns="45638" rIns="91287" bIns="45638" anchor="b"/>
          <a:lstStyle>
            <a:lvl1pPr algn="ctr"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 algn="ctr">
              <a:buNone/>
              <a:defRPr sz="3400"/>
            </a:lvl1pPr>
            <a:lvl2pPr marL="649119" indent="0" algn="ctr">
              <a:buNone/>
              <a:defRPr sz="2800"/>
            </a:lvl2pPr>
            <a:lvl3pPr marL="1298260" indent="0" algn="ctr">
              <a:buNone/>
              <a:defRPr sz="2600"/>
            </a:lvl3pPr>
            <a:lvl4pPr marL="1947404" indent="0" algn="ctr">
              <a:buNone/>
              <a:defRPr sz="2300"/>
            </a:lvl4pPr>
            <a:lvl5pPr marL="2596533" indent="0" algn="ctr">
              <a:buNone/>
              <a:defRPr sz="2300"/>
            </a:lvl5pPr>
            <a:lvl6pPr marL="3245658" indent="0" algn="ctr">
              <a:buNone/>
              <a:defRPr sz="2300"/>
            </a:lvl6pPr>
            <a:lvl7pPr marL="3894801" indent="0" algn="ctr">
              <a:buNone/>
              <a:defRPr sz="2300"/>
            </a:lvl7pPr>
            <a:lvl8pPr marL="4543929" indent="0" algn="ctr">
              <a:buNone/>
              <a:defRPr sz="2300"/>
            </a:lvl8pPr>
            <a:lvl9pPr marL="5193062" indent="0" algn="ctr">
              <a:buNone/>
              <a:defRPr sz="2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06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01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85"/>
            <a:ext cx="11216640" cy="2133599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4911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982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474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9653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2456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9480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54392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930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14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0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  <a:prstGeom prst="rect">
            <a:avLst/>
          </a:prstGeom>
        </p:spPr>
        <p:txBody>
          <a:bodyPr lIns="91287" tIns="45638" rIns="91287" bIns="45638"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2" y="2390987"/>
            <a:ext cx="5528734" cy="1171786"/>
          </a:xfrm>
          <a:prstGeom prst="rect">
            <a:avLst/>
          </a:prstGeom>
        </p:spPr>
        <p:txBody>
          <a:bodyPr lIns="91287" tIns="45638" rIns="91287" bIns="45638"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2" y="3562773"/>
            <a:ext cx="5528734" cy="5240303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03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93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2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290" y="626764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290" y="413403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05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1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72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62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53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44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34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25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B7B1-84B8-40ED-AB77-CD71127C7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5A36-2E66-41C3-8D84-23D0449A7AA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56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1"/>
            <a:ext cx="6583680" cy="6931378"/>
          </a:xfrm>
          <a:prstGeom prst="rect">
            <a:avLst/>
          </a:prstGeom>
        </p:spPr>
        <p:txBody>
          <a:bodyPr lIns="91287" tIns="45638" rIns="91287" bIns="45638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15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1"/>
            <a:ext cx="6583680" cy="6931378"/>
          </a:xfrm>
          <a:prstGeom prst="rect">
            <a:avLst/>
          </a:prstGeom>
        </p:spPr>
        <p:txBody>
          <a:bodyPr lIns="91287" tIns="45638" rIns="91287" bIns="45638" anchor="t"/>
          <a:lstStyle>
            <a:lvl1pPr marL="0" indent="0">
              <a:buNone/>
              <a:defRPr sz="4600"/>
            </a:lvl1pPr>
            <a:lvl2pPr marL="649119" indent="0">
              <a:buNone/>
              <a:defRPr sz="4000"/>
            </a:lvl2pPr>
            <a:lvl3pPr marL="1298260" indent="0">
              <a:buNone/>
              <a:defRPr sz="3400"/>
            </a:lvl3pPr>
            <a:lvl4pPr marL="1947404" indent="0">
              <a:buNone/>
              <a:defRPr sz="2800"/>
            </a:lvl4pPr>
            <a:lvl5pPr marL="2596533" indent="0">
              <a:buNone/>
              <a:defRPr sz="2800"/>
            </a:lvl5pPr>
            <a:lvl6pPr marL="3245658" indent="0">
              <a:buNone/>
              <a:defRPr sz="2800"/>
            </a:lvl6pPr>
            <a:lvl7pPr marL="3894801" indent="0">
              <a:buNone/>
              <a:defRPr sz="2800"/>
            </a:lvl7pPr>
            <a:lvl8pPr marL="4543929" indent="0">
              <a:buNone/>
              <a:defRPr sz="2800"/>
            </a:lvl8pPr>
            <a:lvl9pPr marL="5193062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20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69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2" y="519289"/>
            <a:ext cx="8249920" cy="8265725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6808C295-58B8-4B09-B303-505A514F4DED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4940470C-C38B-4C12-BC9A-F1DDE2C77FA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93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  <a:prstGeom prst="rect">
            <a:avLst/>
          </a:prstGeom>
        </p:spPr>
        <p:txBody>
          <a:bodyPr lIns="91287" tIns="45638" rIns="91287" bIns="45638" anchor="b"/>
          <a:lstStyle>
            <a:lvl1pPr algn="ctr"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 algn="ctr">
              <a:buNone/>
              <a:defRPr sz="3400"/>
            </a:lvl1pPr>
            <a:lvl2pPr marL="649119" indent="0" algn="ctr">
              <a:buNone/>
              <a:defRPr sz="2800"/>
            </a:lvl2pPr>
            <a:lvl3pPr marL="1298260" indent="0" algn="ctr">
              <a:buNone/>
              <a:defRPr sz="2600"/>
            </a:lvl3pPr>
            <a:lvl4pPr marL="1947404" indent="0" algn="ctr">
              <a:buNone/>
              <a:defRPr sz="2300"/>
            </a:lvl4pPr>
            <a:lvl5pPr marL="2596533" indent="0" algn="ctr">
              <a:buNone/>
              <a:defRPr sz="2300"/>
            </a:lvl5pPr>
            <a:lvl6pPr marL="3245658" indent="0" algn="ctr">
              <a:buNone/>
              <a:defRPr sz="2300"/>
            </a:lvl6pPr>
            <a:lvl7pPr marL="3894801" indent="0" algn="ctr">
              <a:buNone/>
              <a:defRPr sz="2300"/>
            </a:lvl7pPr>
            <a:lvl8pPr marL="4543929" indent="0" algn="ctr">
              <a:buNone/>
              <a:defRPr sz="2300"/>
            </a:lvl8pPr>
            <a:lvl9pPr marL="5193062" indent="0" algn="ctr">
              <a:buNone/>
              <a:defRPr sz="2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1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63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85"/>
            <a:ext cx="11216640" cy="2133599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4911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982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474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9653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2456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9480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54392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930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52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01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  <a:prstGeom prst="rect">
            <a:avLst/>
          </a:prstGeom>
        </p:spPr>
        <p:txBody>
          <a:bodyPr lIns="91287" tIns="45638" rIns="91287" bIns="45638"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2" y="2390987"/>
            <a:ext cx="5528734" cy="1171786"/>
          </a:xfrm>
          <a:prstGeom prst="rect">
            <a:avLst/>
          </a:prstGeom>
        </p:spPr>
        <p:txBody>
          <a:bodyPr lIns="91287" tIns="45638" rIns="91287" bIns="45638"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2" y="3562773"/>
            <a:ext cx="5528734" cy="5240303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06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6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241" y="227589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10773" y="227589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B7B1-84B8-40ED-AB77-CD71127C7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5A36-2E66-41C3-8D84-23D0449A7AA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27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09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1"/>
            <a:ext cx="6583680" cy="6931378"/>
          </a:xfrm>
          <a:prstGeom prst="rect">
            <a:avLst/>
          </a:prstGeom>
        </p:spPr>
        <p:txBody>
          <a:bodyPr lIns="91287" tIns="45638" rIns="91287" bIns="45638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231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1"/>
            <a:ext cx="6583680" cy="6931378"/>
          </a:xfrm>
          <a:prstGeom prst="rect">
            <a:avLst/>
          </a:prstGeom>
        </p:spPr>
        <p:txBody>
          <a:bodyPr lIns="91287" tIns="45638" rIns="91287" bIns="45638" anchor="t"/>
          <a:lstStyle>
            <a:lvl1pPr marL="0" indent="0">
              <a:buNone/>
              <a:defRPr sz="4600"/>
            </a:lvl1pPr>
            <a:lvl2pPr marL="649119" indent="0">
              <a:buNone/>
              <a:defRPr sz="4000"/>
            </a:lvl2pPr>
            <a:lvl3pPr marL="1298260" indent="0">
              <a:buNone/>
              <a:defRPr sz="3400"/>
            </a:lvl3pPr>
            <a:lvl4pPr marL="1947404" indent="0">
              <a:buNone/>
              <a:defRPr sz="2800"/>
            </a:lvl4pPr>
            <a:lvl5pPr marL="2596533" indent="0">
              <a:buNone/>
              <a:defRPr sz="2800"/>
            </a:lvl5pPr>
            <a:lvl6pPr marL="3245658" indent="0">
              <a:buNone/>
              <a:defRPr sz="2800"/>
            </a:lvl6pPr>
            <a:lvl7pPr marL="3894801" indent="0">
              <a:buNone/>
              <a:defRPr sz="2800"/>
            </a:lvl7pPr>
            <a:lvl8pPr marL="4543929" indent="0">
              <a:buNone/>
              <a:defRPr sz="2800"/>
            </a:lvl8pPr>
            <a:lvl9pPr marL="5193062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11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34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2" y="519289"/>
            <a:ext cx="8249920" cy="8265725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819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  <a:prstGeom prst="rect">
            <a:avLst/>
          </a:prstGeom>
        </p:spPr>
        <p:txBody>
          <a:bodyPr lIns="91287" tIns="45638" rIns="91287" bIns="45638" anchor="b"/>
          <a:lstStyle>
            <a:lvl1pPr algn="ctr"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 algn="ctr">
              <a:buNone/>
              <a:defRPr sz="3400"/>
            </a:lvl1pPr>
            <a:lvl2pPr marL="649119" indent="0" algn="ctr">
              <a:buNone/>
              <a:defRPr sz="2800"/>
            </a:lvl2pPr>
            <a:lvl3pPr marL="1298260" indent="0" algn="ctr">
              <a:buNone/>
              <a:defRPr sz="2600"/>
            </a:lvl3pPr>
            <a:lvl4pPr marL="1947404" indent="0" algn="ctr">
              <a:buNone/>
              <a:defRPr sz="2300"/>
            </a:lvl4pPr>
            <a:lvl5pPr marL="2596533" indent="0" algn="ctr">
              <a:buNone/>
              <a:defRPr sz="2300"/>
            </a:lvl5pPr>
            <a:lvl6pPr marL="3245658" indent="0" algn="ctr">
              <a:buNone/>
              <a:defRPr sz="2300"/>
            </a:lvl6pPr>
            <a:lvl7pPr marL="3894801" indent="0" algn="ctr">
              <a:buNone/>
              <a:defRPr sz="2300"/>
            </a:lvl7pPr>
            <a:lvl8pPr marL="4543929" indent="0" algn="ctr">
              <a:buNone/>
              <a:defRPr sz="2300"/>
            </a:lvl8pPr>
            <a:lvl9pPr marL="5193062" indent="0" algn="ctr">
              <a:buNone/>
              <a:defRPr sz="2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80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99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85"/>
            <a:ext cx="11216640" cy="2133599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4911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982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474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9653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2456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9480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54392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930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35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37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  <a:prstGeom prst="rect">
            <a:avLst/>
          </a:prstGeom>
        </p:spPr>
        <p:txBody>
          <a:bodyPr lIns="91287" tIns="45638" rIns="91287" bIns="45638"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2" y="2390987"/>
            <a:ext cx="5528734" cy="1171786"/>
          </a:xfrm>
          <a:prstGeom prst="rect">
            <a:avLst/>
          </a:prstGeom>
        </p:spPr>
        <p:txBody>
          <a:bodyPr lIns="91287" tIns="45638" rIns="91287" bIns="45638"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2" y="3562773"/>
            <a:ext cx="5528734" cy="5240303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5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3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052" indent="0">
              <a:buNone/>
              <a:defRPr sz="2800" b="1"/>
            </a:lvl2pPr>
            <a:lvl3pPr marL="1298127" indent="0">
              <a:buNone/>
              <a:defRPr sz="2600" b="1"/>
            </a:lvl3pPr>
            <a:lvl4pPr marL="1947205" indent="0">
              <a:buNone/>
              <a:defRPr sz="2300" b="1"/>
            </a:lvl4pPr>
            <a:lvl5pPr marL="2596267" indent="0">
              <a:buNone/>
              <a:defRPr sz="2300" b="1"/>
            </a:lvl5pPr>
            <a:lvl6pPr marL="3245325" indent="0">
              <a:buNone/>
              <a:defRPr sz="2300" b="1"/>
            </a:lvl6pPr>
            <a:lvl7pPr marL="3894403" indent="0">
              <a:buNone/>
              <a:defRPr sz="2300" b="1"/>
            </a:lvl7pPr>
            <a:lvl8pPr marL="4543464" indent="0">
              <a:buNone/>
              <a:defRPr sz="2300" b="1"/>
            </a:lvl8pPr>
            <a:lvl9pPr marL="5192530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3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6261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052" indent="0">
              <a:buNone/>
              <a:defRPr sz="2800" b="1"/>
            </a:lvl2pPr>
            <a:lvl3pPr marL="1298127" indent="0">
              <a:buNone/>
              <a:defRPr sz="2600" b="1"/>
            </a:lvl3pPr>
            <a:lvl4pPr marL="1947205" indent="0">
              <a:buNone/>
              <a:defRPr sz="2300" b="1"/>
            </a:lvl4pPr>
            <a:lvl5pPr marL="2596267" indent="0">
              <a:buNone/>
              <a:defRPr sz="2300" b="1"/>
            </a:lvl5pPr>
            <a:lvl6pPr marL="3245325" indent="0">
              <a:buNone/>
              <a:defRPr sz="2300" b="1"/>
            </a:lvl6pPr>
            <a:lvl7pPr marL="3894403" indent="0">
              <a:buNone/>
              <a:defRPr sz="2300" b="1"/>
            </a:lvl7pPr>
            <a:lvl8pPr marL="4543464" indent="0">
              <a:buNone/>
              <a:defRPr sz="2300" b="1"/>
            </a:lvl8pPr>
            <a:lvl9pPr marL="5192530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6261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B7B1-84B8-40ED-AB77-CD71127C7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5A36-2E66-41C3-8D84-23D0449A7AA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00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372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538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1"/>
            <a:ext cx="6583680" cy="6931378"/>
          </a:xfrm>
          <a:prstGeom prst="rect">
            <a:avLst/>
          </a:prstGeom>
        </p:spPr>
        <p:txBody>
          <a:bodyPr lIns="91287" tIns="45638" rIns="91287" bIns="45638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914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1"/>
            <a:ext cx="6583680" cy="6931378"/>
          </a:xfrm>
          <a:prstGeom prst="rect">
            <a:avLst/>
          </a:prstGeom>
        </p:spPr>
        <p:txBody>
          <a:bodyPr lIns="91287" tIns="45638" rIns="91287" bIns="45638" anchor="t"/>
          <a:lstStyle>
            <a:lvl1pPr marL="0" indent="0">
              <a:buNone/>
              <a:defRPr sz="4600"/>
            </a:lvl1pPr>
            <a:lvl2pPr marL="649119" indent="0">
              <a:buNone/>
              <a:defRPr sz="4000"/>
            </a:lvl2pPr>
            <a:lvl3pPr marL="1298260" indent="0">
              <a:buNone/>
              <a:defRPr sz="3400"/>
            </a:lvl3pPr>
            <a:lvl4pPr marL="1947404" indent="0">
              <a:buNone/>
              <a:defRPr sz="2800"/>
            </a:lvl4pPr>
            <a:lvl5pPr marL="2596533" indent="0">
              <a:buNone/>
              <a:defRPr sz="2800"/>
            </a:lvl5pPr>
            <a:lvl6pPr marL="3245658" indent="0">
              <a:buNone/>
              <a:defRPr sz="2800"/>
            </a:lvl6pPr>
            <a:lvl7pPr marL="3894801" indent="0">
              <a:buNone/>
              <a:defRPr sz="2800"/>
            </a:lvl7pPr>
            <a:lvl8pPr marL="4543929" indent="0">
              <a:buNone/>
              <a:defRPr sz="2800"/>
            </a:lvl8pPr>
            <a:lvl9pPr marL="5193062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215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18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2" y="519289"/>
            <a:ext cx="8249920" cy="8265725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257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  <a:prstGeom prst="rect">
            <a:avLst/>
          </a:prstGeom>
        </p:spPr>
        <p:txBody>
          <a:bodyPr lIns="91287" tIns="45638" rIns="91287" bIns="45638" anchor="b"/>
          <a:lstStyle>
            <a:lvl1pPr algn="ctr"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 algn="ctr">
              <a:buNone/>
              <a:defRPr sz="3400"/>
            </a:lvl1pPr>
            <a:lvl2pPr marL="649119" indent="0" algn="ctr">
              <a:buNone/>
              <a:defRPr sz="2800"/>
            </a:lvl2pPr>
            <a:lvl3pPr marL="1298260" indent="0" algn="ctr">
              <a:buNone/>
              <a:defRPr sz="2600"/>
            </a:lvl3pPr>
            <a:lvl4pPr marL="1947404" indent="0" algn="ctr">
              <a:buNone/>
              <a:defRPr sz="2300"/>
            </a:lvl4pPr>
            <a:lvl5pPr marL="2596533" indent="0" algn="ctr">
              <a:buNone/>
              <a:defRPr sz="2300"/>
            </a:lvl5pPr>
            <a:lvl6pPr marL="3245658" indent="0" algn="ctr">
              <a:buNone/>
              <a:defRPr sz="2300"/>
            </a:lvl6pPr>
            <a:lvl7pPr marL="3894801" indent="0" algn="ctr">
              <a:buNone/>
              <a:defRPr sz="2300"/>
            </a:lvl7pPr>
            <a:lvl8pPr marL="4543929" indent="0" algn="ctr">
              <a:buNone/>
              <a:defRPr sz="2300"/>
            </a:lvl8pPr>
            <a:lvl9pPr marL="5193062" indent="0" algn="ctr">
              <a:buNone/>
              <a:defRPr sz="2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629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617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85"/>
            <a:ext cx="11216640" cy="2133599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4911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982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474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9653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2456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9480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54392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930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549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0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B7B1-84B8-40ED-AB77-CD71127C7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5A36-2E66-41C3-8D84-23D0449A7AA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593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  <a:prstGeom prst="rect">
            <a:avLst/>
          </a:prstGeom>
        </p:spPr>
        <p:txBody>
          <a:bodyPr lIns="91287" tIns="45638" rIns="91287" bIns="45638"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2" y="2390987"/>
            <a:ext cx="5528734" cy="1171786"/>
          </a:xfrm>
          <a:prstGeom prst="rect">
            <a:avLst/>
          </a:prstGeom>
        </p:spPr>
        <p:txBody>
          <a:bodyPr lIns="91287" tIns="45638" rIns="91287" bIns="45638"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2" y="3562773"/>
            <a:ext cx="5528734" cy="5240303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14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530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921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1"/>
            <a:ext cx="6583680" cy="6931378"/>
          </a:xfrm>
          <a:prstGeom prst="rect">
            <a:avLst/>
          </a:prstGeom>
        </p:spPr>
        <p:txBody>
          <a:bodyPr lIns="91287" tIns="45638" rIns="91287" bIns="45638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779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1"/>
            <a:ext cx="6583680" cy="6931378"/>
          </a:xfrm>
          <a:prstGeom prst="rect">
            <a:avLst/>
          </a:prstGeom>
        </p:spPr>
        <p:txBody>
          <a:bodyPr lIns="91287" tIns="45638" rIns="91287" bIns="45638" anchor="t"/>
          <a:lstStyle>
            <a:lvl1pPr marL="0" indent="0">
              <a:buNone/>
              <a:defRPr sz="4600"/>
            </a:lvl1pPr>
            <a:lvl2pPr marL="649119" indent="0">
              <a:buNone/>
              <a:defRPr sz="4000"/>
            </a:lvl2pPr>
            <a:lvl3pPr marL="1298260" indent="0">
              <a:buNone/>
              <a:defRPr sz="3400"/>
            </a:lvl3pPr>
            <a:lvl4pPr marL="1947404" indent="0">
              <a:buNone/>
              <a:defRPr sz="2800"/>
            </a:lvl4pPr>
            <a:lvl5pPr marL="2596533" indent="0">
              <a:buNone/>
              <a:defRPr sz="2800"/>
            </a:lvl5pPr>
            <a:lvl6pPr marL="3245658" indent="0">
              <a:buNone/>
              <a:defRPr sz="2800"/>
            </a:lvl6pPr>
            <a:lvl7pPr marL="3894801" indent="0">
              <a:buNone/>
              <a:defRPr sz="2800"/>
            </a:lvl7pPr>
            <a:lvl8pPr marL="4543929" indent="0">
              <a:buNone/>
              <a:defRPr sz="2800"/>
            </a:lvl8pPr>
            <a:lvl9pPr marL="5193062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961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91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2" y="519289"/>
            <a:ext cx="8249920" cy="8265725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31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  <a:prstGeom prst="rect">
            <a:avLst/>
          </a:prstGeom>
        </p:spPr>
        <p:txBody>
          <a:bodyPr lIns="91287" tIns="45638" rIns="91287" bIns="45638" anchor="b"/>
          <a:lstStyle>
            <a:lvl1pPr algn="ctr"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 algn="ctr">
              <a:buNone/>
              <a:defRPr sz="3400"/>
            </a:lvl1pPr>
            <a:lvl2pPr marL="649119" indent="0" algn="ctr">
              <a:buNone/>
              <a:defRPr sz="2800"/>
            </a:lvl2pPr>
            <a:lvl3pPr marL="1298260" indent="0" algn="ctr">
              <a:buNone/>
              <a:defRPr sz="2600"/>
            </a:lvl3pPr>
            <a:lvl4pPr marL="1947404" indent="0" algn="ctr">
              <a:buNone/>
              <a:defRPr sz="2300"/>
            </a:lvl4pPr>
            <a:lvl5pPr marL="2596533" indent="0" algn="ctr">
              <a:buNone/>
              <a:defRPr sz="2300"/>
            </a:lvl5pPr>
            <a:lvl6pPr marL="3245658" indent="0" algn="ctr">
              <a:buNone/>
              <a:defRPr sz="2300"/>
            </a:lvl6pPr>
            <a:lvl7pPr marL="3894801" indent="0" algn="ctr">
              <a:buNone/>
              <a:defRPr sz="2300"/>
            </a:lvl7pPr>
            <a:lvl8pPr marL="4543929" indent="0" algn="ctr">
              <a:buNone/>
              <a:defRPr sz="2300"/>
            </a:lvl8pPr>
            <a:lvl9pPr marL="5193062" indent="0" algn="ctr">
              <a:buNone/>
              <a:defRPr sz="2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476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591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85"/>
            <a:ext cx="11216640" cy="2133599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4911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982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474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9653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2456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9480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54392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930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3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B7B1-84B8-40ED-AB77-CD71127C7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5A36-2E66-41C3-8D84-23D0449A7AA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130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141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  <a:prstGeom prst="rect">
            <a:avLst/>
          </a:prstGeom>
        </p:spPr>
        <p:txBody>
          <a:bodyPr lIns="91287" tIns="45638" rIns="91287" bIns="45638"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2" y="2390987"/>
            <a:ext cx="5528734" cy="1171786"/>
          </a:xfrm>
          <a:prstGeom prst="rect">
            <a:avLst/>
          </a:prstGeom>
        </p:spPr>
        <p:txBody>
          <a:bodyPr lIns="91287" tIns="45638" rIns="91287" bIns="45638"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2" y="3562773"/>
            <a:ext cx="5528734" cy="5240303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74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377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674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1"/>
            <a:ext cx="6583680" cy="6931378"/>
          </a:xfrm>
          <a:prstGeom prst="rect">
            <a:avLst/>
          </a:prstGeom>
        </p:spPr>
        <p:txBody>
          <a:bodyPr lIns="91287" tIns="45638" rIns="91287" bIns="45638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332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1"/>
            <a:ext cx="6583680" cy="6931378"/>
          </a:xfrm>
          <a:prstGeom prst="rect">
            <a:avLst/>
          </a:prstGeom>
        </p:spPr>
        <p:txBody>
          <a:bodyPr lIns="91287" tIns="45638" rIns="91287" bIns="45638" anchor="t"/>
          <a:lstStyle>
            <a:lvl1pPr marL="0" indent="0">
              <a:buNone/>
              <a:defRPr sz="4600"/>
            </a:lvl1pPr>
            <a:lvl2pPr marL="649119" indent="0">
              <a:buNone/>
              <a:defRPr sz="4000"/>
            </a:lvl2pPr>
            <a:lvl3pPr marL="1298260" indent="0">
              <a:buNone/>
              <a:defRPr sz="3400"/>
            </a:lvl3pPr>
            <a:lvl4pPr marL="1947404" indent="0">
              <a:buNone/>
              <a:defRPr sz="2800"/>
            </a:lvl4pPr>
            <a:lvl5pPr marL="2596533" indent="0">
              <a:buNone/>
              <a:defRPr sz="2800"/>
            </a:lvl5pPr>
            <a:lvl6pPr marL="3245658" indent="0">
              <a:buNone/>
              <a:defRPr sz="2800"/>
            </a:lvl6pPr>
            <a:lvl7pPr marL="3894801" indent="0">
              <a:buNone/>
              <a:defRPr sz="2800"/>
            </a:lvl7pPr>
            <a:lvl8pPr marL="4543929" indent="0">
              <a:buNone/>
              <a:defRPr sz="2800"/>
            </a:lvl8pPr>
            <a:lvl9pPr marL="5193062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660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918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2" y="519289"/>
            <a:ext cx="8249920" cy="8265725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42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  <a:prstGeom prst="rect">
            <a:avLst/>
          </a:prstGeom>
        </p:spPr>
        <p:txBody>
          <a:bodyPr lIns="91287" tIns="45638" rIns="91287" bIns="45638" anchor="b"/>
          <a:lstStyle>
            <a:lvl1pPr algn="ctr"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 algn="ctr">
              <a:buNone/>
              <a:defRPr sz="3400"/>
            </a:lvl1pPr>
            <a:lvl2pPr marL="649119" indent="0" algn="ctr">
              <a:buNone/>
              <a:defRPr sz="2800"/>
            </a:lvl2pPr>
            <a:lvl3pPr marL="1298260" indent="0" algn="ctr">
              <a:buNone/>
              <a:defRPr sz="2600"/>
            </a:lvl3pPr>
            <a:lvl4pPr marL="1947404" indent="0" algn="ctr">
              <a:buNone/>
              <a:defRPr sz="2300"/>
            </a:lvl4pPr>
            <a:lvl5pPr marL="2596533" indent="0" algn="ctr">
              <a:buNone/>
              <a:defRPr sz="2300"/>
            </a:lvl5pPr>
            <a:lvl6pPr marL="3245658" indent="0" algn="ctr">
              <a:buNone/>
              <a:defRPr sz="2300"/>
            </a:lvl6pPr>
            <a:lvl7pPr marL="3894801" indent="0" algn="ctr">
              <a:buNone/>
              <a:defRPr sz="2300"/>
            </a:lvl7pPr>
            <a:lvl8pPr marL="4543929" indent="0" algn="ctr">
              <a:buNone/>
              <a:defRPr sz="2300"/>
            </a:lvl8pPr>
            <a:lvl9pPr marL="5193062" indent="0" algn="ctr">
              <a:buNone/>
              <a:defRPr sz="2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251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4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516" y="38838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243" y="2041036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052" indent="0">
              <a:buNone/>
              <a:defRPr sz="1700"/>
            </a:lvl2pPr>
            <a:lvl3pPr marL="1298127" indent="0">
              <a:buNone/>
              <a:defRPr sz="1400"/>
            </a:lvl3pPr>
            <a:lvl4pPr marL="1947205" indent="0">
              <a:buNone/>
              <a:defRPr sz="1300"/>
            </a:lvl4pPr>
            <a:lvl5pPr marL="2596267" indent="0">
              <a:buNone/>
              <a:defRPr sz="1300"/>
            </a:lvl5pPr>
            <a:lvl6pPr marL="3245325" indent="0">
              <a:buNone/>
              <a:defRPr sz="1300"/>
            </a:lvl6pPr>
            <a:lvl7pPr marL="3894403" indent="0">
              <a:buNone/>
              <a:defRPr sz="1300"/>
            </a:lvl7pPr>
            <a:lvl8pPr marL="4543464" indent="0">
              <a:buNone/>
              <a:defRPr sz="1300"/>
            </a:lvl8pPr>
            <a:lvl9pPr marL="519253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B7B1-84B8-40ED-AB77-CD71127C7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5A36-2E66-41C3-8D84-23D0449A7AA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44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85"/>
            <a:ext cx="11216640" cy="2133599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4911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982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474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9653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2456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9480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54392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930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530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23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  <a:prstGeom prst="rect">
            <a:avLst/>
          </a:prstGeom>
        </p:spPr>
        <p:txBody>
          <a:bodyPr lIns="91287" tIns="45638" rIns="91287" bIns="45638"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2" y="2390987"/>
            <a:ext cx="5528734" cy="1171786"/>
          </a:xfrm>
          <a:prstGeom prst="rect">
            <a:avLst/>
          </a:prstGeom>
        </p:spPr>
        <p:txBody>
          <a:bodyPr lIns="91287" tIns="45638" rIns="91287" bIns="45638"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2" y="3562773"/>
            <a:ext cx="5528734" cy="5240303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984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352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957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1"/>
            <a:ext cx="6583680" cy="6931378"/>
          </a:xfrm>
          <a:prstGeom prst="rect">
            <a:avLst/>
          </a:prstGeom>
        </p:spPr>
        <p:txBody>
          <a:bodyPr lIns="91287" tIns="45638" rIns="91287" bIns="45638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414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1"/>
            <a:ext cx="6583680" cy="6931378"/>
          </a:xfrm>
          <a:prstGeom prst="rect">
            <a:avLst/>
          </a:prstGeom>
        </p:spPr>
        <p:txBody>
          <a:bodyPr lIns="91287" tIns="45638" rIns="91287" bIns="45638" anchor="t"/>
          <a:lstStyle>
            <a:lvl1pPr marL="0" indent="0">
              <a:buNone/>
              <a:defRPr sz="4600"/>
            </a:lvl1pPr>
            <a:lvl2pPr marL="649119" indent="0">
              <a:buNone/>
              <a:defRPr sz="4000"/>
            </a:lvl2pPr>
            <a:lvl3pPr marL="1298260" indent="0">
              <a:buNone/>
              <a:defRPr sz="3400"/>
            </a:lvl3pPr>
            <a:lvl4pPr marL="1947404" indent="0">
              <a:buNone/>
              <a:defRPr sz="2800"/>
            </a:lvl4pPr>
            <a:lvl5pPr marL="2596533" indent="0">
              <a:buNone/>
              <a:defRPr sz="2800"/>
            </a:lvl5pPr>
            <a:lvl6pPr marL="3245658" indent="0">
              <a:buNone/>
              <a:defRPr sz="2800"/>
            </a:lvl6pPr>
            <a:lvl7pPr marL="3894801" indent="0">
              <a:buNone/>
              <a:defRPr sz="2800"/>
            </a:lvl7pPr>
            <a:lvl8pPr marL="4543929" indent="0">
              <a:buNone/>
              <a:defRPr sz="2800"/>
            </a:lvl8pPr>
            <a:lvl9pPr marL="5193062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857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79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2" y="519289"/>
            <a:ext cx="8249920" cy="8265725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031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  <a:prstGeom prst="rect">
            <a:avLst/>
          </a:prstGeom>
        </p:spPr>
        <p:txBody>
          <a:bodyPr lIns="91287" tIns="45638" rIns="91287" bIns="45638" anchor="b"/>
          <a:lstStyle>
            <a:lvl1pPr algn="ctr"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 algn="ctr">
              <a:buNone/>
              <a:defRPr sz="3400"/>
            </a:lvl1pPr>
            <a:lvl2pPr marL="649119" indent="0" algn="ctr">
              <a:buNone/>
              <a:defRPr sz="2800"/>
            </a:lvl2pPr>
            <a:lvl3pPr marL="1298260" indent="0" algn="ctr">
              <a:buNone/>
              <a:defRPr sz="2600"/>
            </a:lvl3pPr>
            <a:lvl4pPr marL="1947404" indent="0" algn="ctr">
              <a:buNone/>
              <a:defRPr sz="2300"/>
            </a:lvl4pPr>
            <a:lvl5pPr marL="2596533" indent="0" algn="ctr">
              <a:buNone/>
              <a:defRPr sz="2300"/>
            </a:lvl5pPr>
            <a:lvl6pPr marL="3245658" indent="0" algn="ctr">
              <a:buNone/>
              <a:defRPr sz="2300"/>
            </a:lvl6pPr>
            <a:lvl7pPr marL="3894801" indent="0" algn="ctr">
              <a:buNone/>
              <a:defRPr sz="2300"/>
            </a:lvl7pPr>
            <a:lvl8pPr marL="4543929" indent="0" algn="ctr">
              <a:buNone/>
              <a:defRPr sz="2300"/>
            </a:lvl8pPr>
            <a:lvl9pPr marL="5193062" indent="0" algn="ctr">
              <a:buNone/>
              <a:defRPr sz="2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2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033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033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052" indent="0">
              <a:buNone/>
              <a:defRPr sz="4000"/>
            </a:lvl2pPr>
            <a:lvl3pPr marL="1298127" indent="0">
              <a:buNone/>
              <a:defRPr sz="3400"/>
            </a:lvl3pPr>
            <a:lvl4pPr marL="1947205" indent="0">
              <a:buNone/>
              <a:defRPr sz="2800"/>
            </a:lvl4pPr>
            <a:lvl5pPr marL="2596267" indent="0">
              <a:buNone/>
              <a:defRPr sz="2800"/>
            </a:lvl5pPr>
            <a:lvl6pPr marL="3245325" indent="0">
              <a:buNone/>
              <a:defRPr sz="2800"/>
            </a:lvl6pPr>
            <a:lvl7pPr marL="3894403" indent="0">
              <a:buNone/>
              <a:defRPr sz="2800"/>
            </a:lvl7pPr>
            <a:lvl8pPr marL="4543464" indent="0">
              <a:buNone/>
              <a:defRPr sz="2800"/>
            </a:lvl8pPr>
            <a:lvl9pPr marL="5192530" indent="0">
              <a:buNone/>
              <a:defRPr sz="2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033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052" indent="0">
              <a:buNone/>
              <a:defRPr sz="1700"/>
            </a:lvl2pPr>
            <a:lvl3pPr marL="1298127" indent="0">
              <a:buNone/>
              <a:defRPr sz="1400"/>
            </a:lvl3pPr>
            <a:lvl4pPr marL="1947205" indent="0">
              <a:buNone/>
              <a:defRPr sz="1300"/>
            </a:lvl4pPr>
            <a:lvl5pPr marL="2596267" indent="0">
              <a:buNone/>
              <a:defRPr sz="1300"/>
            </a:lvl5pPr>
            <a:lvl6pPr marL="3245325" indent="0">
              <a:buNone/>
              <a:defRPr sz="1300"/>
            </a:lvl6pPr>
            <a:lvl7pPr marL="3894403" indent="0">
              <a:buNone/>
              <a:defRPr sz="1300"/>
            </a:lvl7pPr>
            <a:lvl8pPr marL="4543464" indent="0">
              <a:buNone/>
              <a:defRPr sz="1300"/>
            </a:lvl8pPr>
            <a:lvl9pPr marL="519253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B7B1-84B8-40ED-AB77-CD71127C7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5A36-2E66-41C3-8D84-23D0449A7AA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014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434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8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85"/>
            <a:ext cx="11216640" cy="2133599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4911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982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474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9653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2456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9480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54392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930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026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462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  <a:prstGeom prst="rect">
            <a:avLst/>
          </a:prstGeom>
        </p:spPr>
        <p:txBody>
          <a:bodyPr lIns="91287" tIns="45638" rIns="91287" bIns="45638"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2" y="2390987"/>
            <a:ext cx="5528734" cy="1171786"/>
          </a:xfrm>
          <a:prstGeom prst="rect">
            <a:avLst/>
          </a:prstGeom>
        </p:spPr>
        <p:txBody>
          <a:bodyPr lIns="91287" tIns="45638" rIns="91287" bIns="45638"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2" y="3562773"/>
            <a:ext cx="5528734" cy="5240303"/>
          </a:xfrm>
          <a:prstGeom prst="rect">
            <a:avLst/>
          </a:prstGeom>
        </p:spPr>
        <p:txBody>
          <a:bodyPr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109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269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026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1"/>
            <a:ext cx="6583680" cy="6931378"/>
          </a:xfrm>
          <a:prstGeom prst="rect">
            <a:avLst/>
          </a:prstGeom>
        </p:spPr>
        <p:txBody>
          <a:bodyPr lIns="91287" tIns="45638" rIns="91287" bIns="45638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366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lIns="91287" tIns="45638" rIns="91287" bIns="45638" anchor="b"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1"/>
            <a:ext cx="6583680" cy="6931378"/>
          </a:xfrm>
          <a:prstGeom prst="rect">
            <a:avLst/>
          </a:prstGeom>
        </p:spPr>
        <p:txBody>
          <a:bodyPr lIns="91287" tIns="45638" rIns="91287" bIns="45638" anchor="t"/>
          <a:lstStyle>
            <a:lvl1pPr marL="0" indent="0">
              <a:buNone/>
              <a:defRPr sz="4600"/>
            </a:lvl1pPr>
            <a:lvl2pPr marL="649119" indent="0">
              <a:buNone/>
              <a:defRPr sz="4000"/>
            </a:lvl2pPr>
            <a:lvl3pPr marL="1298260" indent="0">
              <a:buNone/>
              <a:defRPr sz="3400"/>
            </a:lvl3pPr>
            <a:lvl4pPr marL="1947404" indent="0">
              <a:buNone/>
              <a:defRPr sz="2800"/>
            </a:lvl4pPr>
            <a:lvl5pPr marL="2596533" indent="0">
              <a:buNone/>
              <a:defRPr sz="2800"/>
            </a:lvl5pPr>
            <a:lvl6pPr marL="3245658" indent="0">
              <a:buNone/>
              <a:defRPr sz="2800"/>
            </a:lvl6pPr>
            <a:lvl7pPr marL="3894801" indent="0">
              <a:buNone/>
              <a:defRPr sz="2800"/>
            </a:lvl7pPr>
            <a:lvl8pPr marL="4543929" indent="0">
              <a:buNone/>
              <a:defRPr sz="2800"/>
            </a:lvl8pPr>
            <a:lvl9pPr marL="5193062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</p:spPr>
        <p:txBody>
          <a:bodyPr lIns="91287" tIns="45638" rIns="91287" bIns="45638"/>
          <a:lstStyle>
            <a:lvl1pPr marL="0" indent="0">
              <a:buNone/>
              <a:defRPr sz="2300"/>
            </a:lvl1pPr>
            <a:lvl2pPr marL="649119" indent="0">
              <a:buNone/>
              <a:defRPr sz="2000"/>
            </a:lvl2pPr>
            <a:lvl3pPr marL="1298260" indent="0">
              <a:buNone/>
              <a:defRPr sz="1700"/>
            </a:lvl3pPr>
            <a:lvl4pPr marL="1947404" indent="0">
              <a:buNone/>
              <a:defRPr sz="1400"/>
            </a:lvl4pPr>
            <a:lvl5pPr marL="2596533" indent="0">
              <a:buNone/>
              <a:defRPr sz="1400"/>
            </a:lvl5pPr>
            <a:lvl6pPr marL="3245658" indent="0">
              <a:buNone/>
              <a:defRPr sz="1400"/>
            </a:lvl6pPr>
            <a:lvl7pPr marL="3894801" indent="0">
              <a:buNone/>
              <a:defRPr sz="1400"/>
            </a:lvl7pPr>
            <a:lvl8pPr marL="4543929" indent="0">
              <a:buNone/>
              <a:defRPr sz="1400"/>
            </a:lvl8pPr>
            <a:lvl9pPr marL="51930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181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824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2" y="519289"/>
            <a:ext cx="8249920" cy="8265725"/>
          </a:xfrm>
          <a:prstGeom prst="rect">
            <a:avLst/>
          </a:prstGeom>
        </p:spPr>
        <p:txBody>
          <a:bodyPr vert="eaVert" lIns="91287" tIns="45638" rIns="91287" bIns="4563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975D5ED4-BA52-457A-B63F-AA0B0024BEF0}" type="datetimeFigureOut">
              <a:rPr lang="ru-RU" smtClean="0">
                <a:solidFill>
                  <a:prstClr val="black"/>
                </a:solidFill>
              </a:rPr>
              <a:pPr/>
              <a:t>25.02.2020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lIns="91287" tIns="45638" rIns="91287" bIns="45638"/>
          <a:lstStyle/>
          <a:p>
            <a:fld id="{CC4D34FC-8E0B-4EBC-9DC2-E17A09B4E17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0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29817" tIns="64909" rIns="129817" bIns="6490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275892"/>
            <a:ext cx="11704320" cy="6436925"/>
          </a:xfrm>
          <a:prstGeom prst="rect">
            <a:avLst/>
          </a:prstGeom>
        </p:spPr>
        <p:txBody>
          <a:bodyPr vert="horz" lIns="129817" tIns="64909" rIns="129817" bIns="649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0240" y="9040194"/>
            <a:ext cx="3034453" cy="519289"/>
          </a:xfrm>
          <a:prstGeom prst="rect">
            <a:avLst/>
          </a:prstGeom>
        </p:spPr>
        <p:txBody>
          <a:bodyPr vert="horz" lIns="129817" tIns="64909" rIns="129817" bIns="64909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8127"/>
            <a:fld id="{4498B7B1-84B8-40ED-AB77-CD71127C7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98127"/>
              <a:t>25.02.2020</a:t>
            </a:fld>
            <a:endParaRPr lang="ru-RU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43309" y="9040194"/>
            <a:ext cx="4118187" cy="519289"/>
          </a:xfrm>
          <a:prstGeom prst="rect">
            <a:avLst/>
          </a:prstGeom>
        </p:spPr>
        <p:txBody>
          <a:bodyPr vert="horz" lIns="129817" tIns="64909" rIns="129817" bIns="64909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8127"/>
            <a:endParaRPr lang="ru-RU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20108" y="9040194"/>
            <a:ext cx="3034453" cy="519289"/>
          </a:xfrm>
          <a:prstGeom prst="rect">
            <a:avLst/>
          </a:prstGeom>
        </p:spPr>
        <p:txBody>
          <a:bodyPr vert="horz" lIns="129817" tIns="64909" rIns="129817" bIns="64909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8127"/>
            <a:fld id="{1FDA5A36-2E66-41C3-8D84-23D0449A7A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98127"/>
              <a:t>‹#›</a:t>
            </a:fld>
            <a:endParaRPr lang="ru-RU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01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98127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6811" indent="-486811" algn="l" defTabSz="1298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4732" indent="-405680" algn="l" defTabSz="1298127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2659" indent="-324525" algn="l" defTabSz="1298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1724" indent="-324525" algn="l" defTabSz="12981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0808" indent="-324525" algn="l" defTabSz="1298127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69868" indent="-324525" algn="l" defTabSz="1298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8928" indent="-324525" algn="l" defTabSz="1298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8001" indent="-324525" algn="l" defTabSz="1298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17052" indent="-324525" algn="l" defTabSz="12981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9812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052" algn="l" defTabSz="129812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127" algn="l" defTabSz="129812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205" algn="l" defTabSz="129812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267" algn="l" defTabSz="129812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5325" algn="l" defTabSz="129812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4403" algn="l" defTabSz="129812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3464" algn="l" defTabSz="129812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2530" algn="l" defTabSz="129812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99972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5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defTabSz="1298260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559" indent="-324559" algn="l" defTabSz="12982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73702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2825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7195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1106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0233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19360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68499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1761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11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26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404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533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5658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4801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392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062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99972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6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defTabSz="1298260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559" indent="-324559" algn="l" defTabSz="12982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73702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2825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7195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1106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0233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19360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68499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1761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11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26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404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533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5658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4801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392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062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31"/>
            <a:ext cx="11216640" cy="1885245"/>
          </a:xfrm>
          <a:prstGeom prst="rect">
            <a:avLst/>
          </a:prstGeom>
        </p:spPr>
        <p:txBody>
          <a:bodyPr vert="horz" lIns="91287" tIns="45638" rIns="91287" bIns="4563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287" tIns="45638" rIns="91287" bIns="4563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91"/>
            <a:ext cx="2926080" cy="519289"/>
          </a:xfrm>
          <a:prstGeom prst="rect">
            <a:avLst/>
          </a:prstGeom>
        </p:spPr>
        <p:txBody>
          <a:bodyPr vert="horz" lIns="91287" tIns="45638" rIns="91287" bIns="4563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8127"/>
            <a:fld id="{4498B7B1-84B8-40ED-AB77-CD71127C79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98127"/>
              <a:t>25.02.2020</a:t>
            </a:fld>
            <a:endParaRPr lang="ru-RU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91"/>
            <a:ext cx="4389120" cy="519289"/>
          </a:xfrm>
          <a:prstGeom prst="rect">
            <a:avLst/>
          </a:prstGeom>
        </p:spPr>
        <p:txBody>
          <a:bodyPr vert="horz" lIns="91287" tIns="45638" rIns="91287" bIns="4563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8127"/>
            <a:endParaRPr lang="ru-RU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91"/>
            <a:ext cx="2926080" cy="519289"/>
          </a:xfrm>
          <a:prstGeom prst="rect">
            <a:avLst/>
          </a:prstGeom>
        </p:spPr>
        <p:txBody>
          <a:bodyPr vert="horz" lIns="91287" tIns="45638" rIns="91287" bIns="4563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8127"/>
            <a:fld id="{1FDA5A36-2E66-41C3-8D84-23D0449A7A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98127"/>
              <a:t>‹#›</a:t>
            </a:fld>
            <a:endParaRPr lang="ru-RU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99972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1298260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559" indent="-324559" algn="l" defTabSz="12982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73702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2825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7195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1106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0233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19360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68499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1761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11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26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404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533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5658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4801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392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062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99972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iming>
    <p:tnLst>
      <p:par>
        <p:cTn id="1" dur="indefinite" restart="never" nodeType="tmRoot"/>
      </p:par>
    </p:tnLst>
  </p:timing>
  <p:txStyles>
    <p:titleStyle>
      <a:lvl1pPr algn="ctr" defTabSz="1300059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24" indent="-48752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299" indent="-406268" algn="l" defTabSz="1300059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073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105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138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169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197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229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256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99972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6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iming>
    <p:tnLst>
      <p:par>
        <p:cTn id="1" dur="indefinite" restart="never" nodeType="tmRoot"/>
      </p:par>
    </p:tnLst>
  </p:timing>
  <p:txStyles>
    <p:titleStyle>
      <a:lvl1pPr algn="ctr" defTabSz="1300059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24" indent="-48752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299" indent="-406268" algn="l" defTabSz="1300059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073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105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138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169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197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229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256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99972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4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iming>
    <p:tnLst>
      <p:par>
        <p:cTn id="1" dur="indefinite" restart="never" nodeType="tmRoot"/>
      </p:par>
    </p:tnLst>
  </p:timing>
  <p:txStyles>
    <p:titleStyle>
      <a:lvl1pPr algn="ctr" defTabSz="1300059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24" indent="-48752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299" indent="-406268" algn="l" defTabSz="1300059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073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105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138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169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197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229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256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lange\AppData\Local\Temp\Rar$DIa0.951\title-5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4" y="-35676"/>
            <a:ext cx="13047268" cy="97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</p:sldLayoutIdLst>
  <p:timing>
    <p:tnLst>
      <p:par>
        <p:cTn id="1" dur="indefinite" restart="never" nodeType="tmRoot"/>
      </p:par>
    </p:tnLst>
  </p:timing>
  <p:txStyles>
    <p:titleStyle>
      <a:lvl1pPr algn="ctr" defTabSz="1300059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24" indent="-487524" algn="l" defTabSz="130005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299" indent="-406268" algn="l" defTabSz="1300059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073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105" indent="-325014" algn="l" defTabSz="13000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138" indent="-325014" algn="l" defTabSz="1300059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169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197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229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256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temp\Rar$DIa0.366\N2_1_1с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247196" y="6761165"/>
            <a:ext cx="3511551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algn="ctr" defTabSz="1300059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0215565" y="3571876"/>
            <a:ext cx="2205038" cy="116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algn="ctr" defTabSz="1300059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 userDrawn="1"/>
        </p:nvSpPr>
        <p:spPr bwMode="auto">
          <a:xfrm>
            <a:off x="8999538" y="2627314"/>
            <a:ext cx="9169399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300163" eaLnBrk="0" hangingPunct="0">
              <a:defRPr sz="26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smtClean="0">
                <a:solidFill>
                  <a:srgbClr val="646464"/>
                </a:solidFill>
                <a:latin typeface="Arial" pitchFamily="34" charset="0"/>
              </a:rPr>
              <a:t>Спасибо</a:t>
            </a:r>
          </a:p>
        </p:txBody>
      </p:sp>
      <p:sp>
        <p:nvSpPr>
          <p:cNvPr id="10246" name="Text Box 7"/>
          <p:cNvSpPr txBox="1">
            <a:spLocks noChangeArrowheads="1"/>
          </p:cNvSpPr>
          <p:nvPr userDrawn="1"/>
        </p:nvSpPr>
        <p:spPr bwMode="auto">
          <a:xfrm>
            <a:off x="8999546" y="5605464"/>
            <a:ext cx="60420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300163" eaLnBrk="0" hangingPunct="0">
              <a:defRPr sz="26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smtClean="0">
                <a:solidFill>
                  <a:srgbClr val="646464"/>
                </a:solidFill>
                <a:latin typeface="Arial" pitchFamily="34" charset="0"/>
              </a:rPr>
              <a:t>Россия, 127018, Москва,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smtClean="0">
                <a:solidFill>
                  <a:srgbClr val="646464"/>
                </a:solidFill>
                <a:latin typeface="Arial" pitchFamily="34" charset="0"/>
              </a:rPr>
              <a:t>ул. Полковая, д. 3, стр. 14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smtClean="0">
                <a:solidFill>
                  <a:srgbClr val="646464"/>
                </a:solidFill>
                <a:latin typeface="Arial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smtClean="0">
                <a:solidFill>
                  <a:srgbClr val="646464"/>
                </a:solidFill>
                <a:latin typeface="Arial" pitchFamily="34" charset="0"/>
              </a:rPr>
              <a:t>т: +7 (495) 780 7575; 789 9339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smtClean="0">
                <a:solidFill>
                  <a:srgbClr val="646464"/>
                </a:solidFill>
                <a:latin typeface="Arial" pitchFamily="34" charset="0"/>
              </a:rPr>
              <a:t>ф: +7 (495) 780 7576; 789 9338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800" smtClean="0">
                <a:solidFill>
                  <a:srgbClr val="646464"/>
                </a:solidFill>
                <a:latin typeface="Arial" pitchFamily="34" charset="0"/>
              </a:rPr>
              <a:t>info</a:t>
            </a:r>
            <a:r>
              <a:rPr lang="ru-RU" altLang="ru-RU" sz="1800" smtClean="0">
                <a:solidFill>
                  <a:srgbClr val="646464"/>
                </a:solidFill>
                <a:latin typeface="Arial" pitchFamily="34" charset="0"/>
              </a:rPr>
              <a:t>@</a:t>
            </a:r>
            <a:r>
              <a:rPr lang="en-US" altLang="ru-RU" sz="1800" smtClean="0">
                <a:solidFill>
                  <a:srgbClr val="646464"/>
                </a:solidFill>
                <a:latin typeface="Arial" pitchFamily="34" charset="0"/>
              </a:rPr>
              <a:t>diasoft</a:t>
            </a:r>
            <a:r>
              <a:rPr lang="ru-RU" altLang="ru-RU" sz="1800" smtClean="0">
                <a:solidFill>
                  <a:srgbClr val="646464"/>
                </a:solidFill>
                <a:latin typeface="Arial" pitchFamily="34" charset="0"/>
              </a:rPr>
              <a:t>.</a:t>
            </a:r>
            <a:r>
              <a:rPr lang="en-US" altLang="ru-RU" sz="1800" smtClean="0">
                <a:solidFill>
                  <a:srgbClr val="646464"/>
                </a:solidFill>
                <a:latin typeface="Arial" pitchFamily="34" charset="0"/>
              </a:rPr>
              <a:t>ru</a:t>
            </a:r>
            <a:r>
              <a:rPr lang="ru-RU" altLang="ru-RU" sz="1800" smtClean="0">
                <a:solidFill>
                  <a:srgbClr val="646464"/>
                </a:solidFill>
                <a:latin typeface="Arial" pitchFamily="34" charset="0"/>
              </a:rPr>
              <a:t>, </a:t>
            </a:r>
            <a:r>
              <a:rPr lang="en-US" altLang="ru-RU" sz="1800" smtClean="0">
                <a:solidFill>
                  <a:srgbClr val="646464"/>
                </a:solidFill>
                <a:latin typeface="Arial" pitchFamily="34" charset="0"/>
              </a:rPr>
              <a:t>www</a:t>
            </a:r>
            <a:r>
              <a:rPr lang="ru-RU" altLang="ru-RU" sz="1800" smtClean="0">
                <a:solidFill>
                  <a:srgbClr val="646464"/>
                </a:solidFill>
                <a:latin typeface="Arial" pitchFamily="34" charset="0"/>
              </a:rPr>
              <a:t>.</a:t>
            </a:r>
            <a:r>
              <a:rPr lang="en-US" altLang="ru-RU" sz="1800" smtClean="0">
                <a:solidFill>
                  <a:srgbClr val="646464"/>
                </a:solidFill>
                <a:latin typeface="Arial" pitchFamily="34" charset="0"/>
              </a:rPr>
              <a:t>diasoft</a:t>
            </a:r>
            <a:r>
              <a:rPr lang="ru-RU" altLang="ru-RU" sz="1800" smtClean="0">
                <a:solidFill>
                  <a:srgbClr val="646464"/>
                </a:solidFill>
                <a:latin typeface="Arial" pitchFamily="34" charset="0"/>
              </a:rPr>
              <a:t>.</a:t>
            </a:r>
            <a:r>
              <a:rPr lang="en-US" altLang="ru-RU" sz="1800" smtClean="0">
                <a:solidFill>
                  <a:srgbClr val="646464"/>
                </a:solidFill>
                <a:latin typeface="Arial" pitchFamily="34" charset="0"/>
              </a:rPr>
              <a:t>ru</a:t>
            </a:r>
            <a:endParaRPr lang="ru-RU" altLang="ru-RU" sz="1800" smtClean="0">
              <a:solidFill>
                <a:srgbClr val="646464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xStyles>
    <p:titleStyle>
      <a:lvl1pPr algn="ctr" defTabSz="1299763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997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2pPr>
      <a:lvl3pPr algn="ctr" defTabSz="12997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3pPr>
      <a:lvl4pPr algn="ctr" defTabSz="12997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4pPr>
      <a:lvl5pPr algn="ctr" defTabSz="12997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5pPr>
      <a:lvl6pPr marL="457058" algn="ctr" defTabSz="12997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914119" algn="ctr" defTabSz="12997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371177" algn="ctr" defTabSz="12997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1828238" algn="ctr" defTabSz="12997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87214" indent="-487214" algn="l" defTabSz="12997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363" indent="-404690" algn="l" defTabSz="12997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3518" indent="-323751" algn="l" defTabSz="12997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189" indent="-323751" algn="l" defTabSz="12997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867" indent="-323751" algn="l" defTabSz="12997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169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197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229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256" indent="-325014" algn="l" defTabSz="13000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61C7C88-1506-4A08-8907-75ED063E3642" descr="19A5116E-39AD-40E8-BEF7-C4F6AD43D792@diasof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38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98194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6835" indent="-486835" algn="l" defTabSz="1298194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4786" indent="-405700" algn="l" defTabSz="1298194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2742" indent="-324542" algn="l" defTabSz="1298194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1841" indent="-324542" algn="l" defTabSz="129819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0957" indent="-324542" algn="l" defTabSz="1298194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0051" indent="-324542" algn="l" defTabSz="12981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9144" indent="-324542" algn="l" defTabSz="12981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8250" indent="-324542" algn="l" defTabSz="12981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17335" indent="-324542" algn="l" defTabSz="12981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9819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086" algn="l" defTabSz="129819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194" algn="l" defTabSz="129819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305" algn="l" defTabSz="129819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400" algn="l" defTabSz="129819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5492" algn="l" defTabSz="129819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4602" algn="l" defTabSz="129819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3696" algn="l" defTabSz="129819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2796" algn="l" defTabSz="129819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99972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1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298260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559" indent="-324559" algn="l" defTabSz="12982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73702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2825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7195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1106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0233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19360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68499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1761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11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26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404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533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5658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4801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392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062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99972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3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1298260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559" indent="-324559" algn="l" defTabSz="12982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73702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2825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7195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1106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0233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19360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68499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1761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11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26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404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533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5658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4801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392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062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99972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0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1298260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559" indent="-324559" algn="l" defTabSz="12982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73702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2825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7195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1106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0233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19360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68499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1761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11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26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404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533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5658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4801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392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062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99972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4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1298260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559" indent="-324559" algn="l" defTabSz="12982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73702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2825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7195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1106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0233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19360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68499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1761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11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26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404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533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5658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4801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392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062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99972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9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1298260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559" indent="-324559" algn="l" defTabSz="12982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73702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2825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7195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1106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0233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19360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68499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1761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11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26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404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533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5658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4801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392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062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99972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5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1298260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559" indent="-324559" algn="l" defTabSz="12982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73702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2825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7195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1106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0233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19360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68499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1761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11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26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404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533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5658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4801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392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062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99972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7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1298260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559" indent="-324559" algn="l" defTabSz="12982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73702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2825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7195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1106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0233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19360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68499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17617" indent="-324559" algn="l" defTabSz="12982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11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26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404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533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5658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4801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392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062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38.png"/><Relationship Id="rId5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46.png"/><Relationship Id="rId5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5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"/>
          <p:cNvSpPr txBox="1">
            <a:spLocks/>
          </p:cNvSpPr>
          <p:nvPr/>
        </p:nvSpPr>
        <p:spPr>
          <a:xfrm>
            <a:off x="9676800" y="9077769"/>
            <a:ext cx="2926080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defPPr>
              <a:defRPr lang="ru-RU"/>
            </a:defPPr>
            <a:lvl1pPr marL="0" algn="r" defTabSz="1300460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BA1C13-6677-4620-811C-9A27EF95A84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83188" y="5902772"/>
            <a:ext cx="427174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</a:pPr>
            <a:r>
              <a:rPr lang="ru-RU" sz="2000" b="1" dirty="0" smtClean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Значительное </a:t>
            </a:r>
            <a:r>
              <a:rPr lang="ru-RU" sz="20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трудозатрат </a:t>
            </a:r>
            <a:endParaRPr lang="ru-RU" sz="2000" b="1" dirty="0" smtClean="0">
              <a:solidFill>
                <a:srgbClr val="2871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300"/>
              </a:spcBef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подозрительных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8455" y="3472071"/>
            <a:ext cx="4810627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</a:pPr>
            <a:r>
              <a:rPr lang="ru-RU" sz="20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Неограниченное количество пользовательских </a:t>
            </a:r>
            <a:r>
              <a:rPr lang="ru-RU" sz="2000" b="1" dirty="0" smtClean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списков</a:t>
            </a:r>
          </a:p>
          <a:p>
            <a:pPr lvl="0">
              <a:spcBef>
                <a:spcPts val="300"/>
              </a:spcBef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 уже преднастроенные в системе «белый» и «черный»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списки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8455" y="6015717"/>
            <a:ext cx="4589832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</a:pPr>
            <a:r>
              <a:rPr lang="ru-RU" sz="20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гибкой настройки правил </a:t>
            </a:r>
            <a:r>
              <a:rPr lang="ru-RU" sz="2000" b="1" dirty="0" smtClean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совпадения</a:t>
            </a:r>
          </a:p>
          <a:p>
            <a:pPr lvl="0">
              <a:spcBef>
                <a:spcPts val="300"/>
              </a:spcBef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разрезе каждого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списка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83188" y="3625958"/>
            <a:ext cx="486187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</a:pPr>
            <a:r>
              <a:rPr lang="ru-RU" sz="20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Легкость подключения </a:t>
            </a:r>
            <a:endParaRPr lang="ru-RU" sz="2000" b="1" dirty="0" smtClean="0">
              <a:solidFill>
                <a:srgbClr val="2871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300"/>
              </a:spcBef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фронт-офисным приложениям благодаря открытым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8455" y="8184262"/>
            <a:ext cx="458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встроить решение в любой </a:t>
            </a:r>
            <a:r>
              <a:rPr lang="en-US" sz="20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20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-ландшафт </a:t>
            </a:r>
            <a:r>
              <a:rPr lang="ru-RU" sz="2000" b="1" dirty="0" smtClean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</a:t>
            </a:r>
            <a:endParaRPr lang="ru-RU" sz="2000" b="1" dirty="0">
              <a:solidFill>
                <a:srgbClr val="2871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78455" y="1822113"/>
            <a:ext cx="10376481" cy="4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79" tIns="71979" rIns="71979" bIns="7197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dirty="0">
                <a:solidFill>
                  <a:srgbClr val="646464"/>
                </a:solidFill>
              </a:rPr>
              <a:t>ПРЕИМУЩЕСТВА РЕШЕНИЯ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93" y="2605969"/>
            <a:ext cx="808242" cy="8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93" y="5130805"/>
            <a:ext cx="808242" cy="8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93" y="7287150"/>
            <a:ext cx="808242" cy="8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ashubkina\Pictures\Иконки\Необычные\17\avat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178" y="2605969"/>
            <a:ext cx="808242" cy="8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shubkina\Pictures\Иконки\Необычные\17\business-and-financ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179" y="5062565"/>
            <a:ext cx="808241" cy="8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0444" y="7685079"/>
            <a:ext cx="3698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300" dirty="0" smtClean="0">
                <a:solidFill>
                  <a:srgbClr val="C4392F"/>
                </a:solidFill>
                <a:latin typeface="Arial Black" panose="020B0A04020102020204" pitchFamily="34" charset="0"/>
              </a:rPr>
              <a:t>И ИХ ЕЩЕ </a:t>
            </a:r>
          </a:p>
          <a:p>
            <a:r>
              <a:rPr lang="ru-RU" sz="4800" b="1" spc="-100" dirty="0" smtClean="0">
                <a:solidFill>
                  <a:srgbClr val="C4392F"/>
                </a:solidFill>
                <a:latin typeface="Arial Black" panose="020B0A04020102020204" pitchFamily="34" charset="0"/>
              </a:rPr>
              <a:t>БОЛЬШЕ</a:t>
            </a:r>
            <a:endParaRPr lang="ru-RU" sz="4800" b="1" spc="-100" dirty="0">
              <a:solidFill>
                <a:srgbClr val="C4392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"/>
          <p:cNvSpPr txBox="1">
            <a:spLocks/>
          </p:cNvSpPr>
          <p:nvPr/>
        </p:nvSpPr>
        <p:spPr>
          <a:xfrm>
            <a:off x="9676800" y="9077769"/>
            <a:ext cx="2926080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defPPr>
              <a:defRPr lang="ru-RU"/>
            </a:defPPr>
            <a:lvl1pPr marL="0" algn="r" defTabSz="1300460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BA1C13-6677-4620-811C-9A27EF95A84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-3493827" y="-141027"/>
            <a:ext cx="9062114" cy="9894627"/>
          </a:xfrm>
          <a:prstGeom prst="ellipse">
            <a:avLst/>
          </a:prstGeom>
          <a:solidFill>
            <a:srgbClr val="2871B1"/>
          </a:solidFill>
          <a:ln>
            <a:solidFill>
              <a:srgbClr val="2871B1"/>
            </a:solidFill>
          </a:ln>
          <a:extLst/>
        </p:spPr>
        <p:txBody>
          <a:bodyPr rtlCol="0" anchor="ctr"/>
          <a:lstStyle/>
          <a:p>
            <a:pPr algn="ctr"/>
            <a:endParaRPr lang="ru-RU" sz="13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1161" y="4242529"/>
            <a:ext cx="3733647" cy="125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79" tIns="71979" rIns="71979" bIns="7197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b="1" kern="0" dirty="0">
                <a:solidFill>
                  <a:schemeClr val="bg1"/>
                </a:solidFill>
              </a:rPr>
              <a:t>МОНИТОР СОВПАДЕНИЙ</a:t>
            </a:r>
          </a:p>
        </p:txBody>
      </p:sp>
      <p:pic>
        <p:nvPicPr>
          <p:cNvPr id="13" name="Picture 2" descr="C:\Users\ashubkina\Pictures\Лого\Diasoft_logo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59" y="629810"/>
            <a:ext cx="2529019" cy="65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54" y="2097436"/>
            <a:ext cx="1256301" cy="125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53" y="6312385"/>
            <a:ext cx="1256301" cy="125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52" y="4242529"/>
            <a:ext cx="1256301" cy="125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Соединительная линия уступом 16"/>
          <p:cNvCxnSpPr>
            <a:stCxn id="12" idx="0"/>
            <a:endCxn id="14" idx="1"/>
          </p:cNvCxnSpPr>
          <p:nvPr/>
        </p:nvCxnSpPr>
        <p:spPr>
          <a:xfrm rot="5400000" flipH="1" flipV="1">
            <a:off x="4128548" y="1415024"/>
            <a:ext cx="1516942" cy="4138069"/>
          </a:xfrm>
          <a:prstGeom prst="bentConnector2">
            <a:avLst/>
          </a:prstGeom>
          <a:ln w="28575">
            <a:solidFill>
              <a:srgbClr val="C4392F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6" idx="1"/>
          </p:cNvCxnSpPr>
          <p:nvPr/>
        </p:nvCxnSpPr>
        <p:spPr>
          <a:xfrm>
            <a:off x="4517409" y="4870680"/>
            <a:ext cx="2438643" cy="0"/>
          </a:xfrm>
          <a:prstGeom prst="line">
            <a:avLst/>
          </a:prstGeom>
          <a:ln w="28575">
            <a:solidFill>
              <a:srgbClr val="C4392F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12" idx="2"/>
            <a:endCxn id="15" idx="1"/>
          </p:cNvCxnSpPr>
          <p:nvPr/>
        </p:nvCxnSpPr>
        <p:spPr>
          <a:xfrm rot="16200000" flipH="1">
            <a:off x="4166166" y="4150649"/>
            <a:ext cx="1441706" cy="4138068"/>
          </a:xfrm>
          <a:prstGeom prst="bentConnector2">
            <a:avLst/>
          </a:prstGeom>
          <a:ln w="28575">
            <a:solidFill>
              <a:srgbClr val="C4392F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449488" y="1906498"/>
            <a:ext cx="315110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список всех совпадений </a:t>
            </a:r>
            <a:endParaRPr lang="ru-RU" sz="2200" b="1" dirty="0" smtClean="0">
              <a:solidFill>
                <a:srgbClr val="2871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рукой (с фильтрацией по дате и статусу)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471050" y="4316681"/>
            <a:ext cx="26687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22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построить отчет по совпадениям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471050" y="6248038"/>
            <a:ext cx="31295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Выгрузка результатов </a:t>
            </a:r>
            <a:endParaRPr lang="ru-RU" sz="2200" b="1" dirty="0" smtClean="0">
              <a:solidFill>
                <a:srgbClr val="2871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совпадений в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-19050" y="9566413"/>
            <a:ext cx="13060080" cy="187187"/>
          </a:xfrm>
          <a:prstGeom prst="rect">
            <a:avLst/>
          </a:prstGeom>
          <a:solidFill>
            <a:srgbClr val="00B0F0">
              <a:alpha val="89804"/>
            </a:srgbClr>
          </a:solidFill>
          <a:ln>
            <a:noFill/>
          </a:ln>
          <a:extLst/>
        </p:spPr>
        <p:txBody>
          <a:bodyPr rtlCol="0" anchor="ctr"/>
          <a:lstStyle/>
          <a:p>
            <a:pPr algn="ctr"/>
            <a:endParaRPr lang="ru-RU" sz="1300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48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"/>
          <p:cNvSpPr txBox="1">
            <a:spLocks/>
          </p:cNvSpPr>
          <p:nvPr/>
        </p:nvSpPr>
        <p:spPr>
          <a:xfrm>
            <a:off x="9676800" y="9077769"/>
            <a:ext cx="2926080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defPPr>
              <a:defRPr lang="ru-RU"/>
            </a:defPPr>
            <a:lvl1pPr marL="0" algn="r" defTabSz="1300460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BA1C13-6677-4620-811C-9A27EF95A84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8455" y="2489881"/>
            <a:ext cx="9947189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2871B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организаций и физических лиц, в отношении которых имеются сведения об их причастности к экстремистской деятельности или терроризму.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2871B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OFAC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(Управление по контролю за иностранными активами).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2871B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Консолидированный перечень Евросоюза.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2871B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Сводный санкционный перечень Совета Безопасности ООН.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2871B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ликвидированных и ликвидируемых организаций на основании сведений из ЕГРЮЛ.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2871B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 Jones.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2871B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ФинЦЕРТ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2871B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639-П (вместо 550-П).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2871B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недействительных паспортов РФ.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2871B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решений Межведомственной комиссии.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2871B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неисполнительных участников ВЭД.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2871B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организаций и физических лиц, в отношении которых имеются сведения об их причастности к распространению оружия массового уничтожения.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2871B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должников Федеральной таможенной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Clr>
                <a:srgbClr val="2871B1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списки.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78455" y="1822113"/>
            <a:ext cx="10376481" cy="4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79" tIns="71979" rIns="71979" bIns="7197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dirty="0">
                <a:solidFill>
                  <a:srgbClr val="646464"/>
                </a:solidFill>
              </a:rPr>
              <a:t>ПОДДЕРЖКА САМЫХ ВОСТРЕБОВАННЫХ СПИСКОВ</a:t>
            </a:r>
          </a:p>
        </p:txBody>
      </p:sp>
    </p:spTree>
    <p:extLst>
      <p:ext uri="{BB962C8B-B14F-4D97-AF65-F5344CB8AC3E}">
        <p14:creationId xmlns:p14="http://schemas.microsoft.com/office/powerpoint/2010/main" val="23913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4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32800" y="3938402"/>
            <a:ext cx="9168836" cy="126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ru-RU" altLang="ru-RU" sz="3100" b="1" kern="0" dirty="0" smtClean="0">
                <a:solidFill>
                  <a:srgbClr val="646464"/>
                </a:solidFill>
              </a:rPr>
              <a:t>ПРОВЕРКА КЛИЕНТОВ ПО СПИСКАМ ПОДОЗРИТЕЛЬНЫХ ЛИЦ</a:t>
            </a:r>
            <a:endParaRPr lang="ru-RU" altLang="ru-RU" sz="3100" b="1" kern="0" dirty="0">
              <a:solidFill>
                <a:srgbClr val="646464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32800" y="5709119"/>
            <a:ext cx="6041813" cy="153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ru-RU" altLang="ru-RU" sz="2000" kern="0" dirty="0" smtClean="0">
                <a:solidFill>
                  <a:srgbClr val="646464"/>
                </a:solidFill>
              </a:rPr>
              <a:t> </a:t>
            </a:r>
            <a:endParaRPr lang="ru-RU" altLang="ru-RU" sz="2000" kern="0" dirty="0">
              <a:solidFill>
                <a:srgbClr val="646464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ru-RU" sz="2000" kern="0" dirty="0" smtClean="0">
                <a:solidFill>
                  <a:srgbClr val="646464"/>
                </a:solidFill>
              </a:rPr>
              <a:t>27 </a:t>
            </a:r>
            <a:r>
              <a:rPr lang="ru-RU" altLang="ru-RU" sz="2000" kern="0" dirty="0" smtClean="0">
                <a:solidFill>
                  <a:srgbClr val="646464"/>
                </a:solidFill>
              </a:rPr>
              <a:t>февраля 2020 года</a:t>
            </a:r>
            <a:endParaRPr lang="ru-RU" altLang="ru-RU" sz="2000" kern="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"/>
          <p:cNvSpPr txBox="1">
            <a:spLocks/>
          </p:cNvSpPr>
          <p:nvPr/>
        </p:nvSpPr>
        <p:spPr>
          <a:xfrm>
            <a:off x="9676800" y="9077769"/>
            <a:ext cx="2926080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defPPr>
              <a:defRPr lang="ru-RU"/>
            </a:defPPr>
            <a:lvl1pPr marL="0" algn="r" defTabSz="1300460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BA1C13-6677-4620-811C-9A27EF95A84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52050" y="3756027"/>
            <a:ext cx="5105931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предназначено для загрузки различных списков подозрительных лиц, а также для </a:t>
            </a:r>
            <a:r>
              <a:rPr lang="ru-RU" sz="24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информации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любом из </a:t>
            </a:r>
            <a:r>
              <a:rPr lang="ru-RU" sz="24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клиентов (контрагентов)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 и </a:t>
            </a:r>
            <a:r>
              <a:rPr lang="ru-RU" sz="24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транзакциях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этим спискам.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070785" y="2714206"/>
            <a:ext cx="3889456" cy="6159980"/>
            <a:chOff x="1111729" y="2714206"/>
            <a:chExt cx="3889456" cy="615998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111729" y="2714206"/>
              <a:ext cx="3889456" cy="6159980"/>
              <a:chOff x="1532246" y="2705151"/>
              <a:chExt cx="3889456" cy="6159980"/>
            </a:xfrm>
          </p:grpSpPr>
          <p:pic>
            <p:nvPicPr>
              <p:cNvPr id="5" name="Picture 2" descr="https://image.flaticon.com/icons/png/512/221/221770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9365" y="4159033"/>
                <a:ext cx="3030605" cy="3030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" name="Скругленная соединительная линия 10"/>
              <p:cNvCxnSpPr>
                <a:stCxn id="5" idx="2"/>
              </p:cNvCxnSpPr>
              <p:nvPr/>
            </p:nvCxnSpPr>
            <p:spPr>
              <a:xfrm rot="5400000">
                <a:off x="3162890" y="7147887"/>
                <a:ext cx="390026" cy="473531"/>
              </a:xfrm>
              <a:prstGeom prst="curvedConnector2">
                <a:avLst/>
              </a:prstGeom>
              <a:ln>
                <a:solidFill>
                  <a:srgbClr val="A7323A"/>
                </a:solidFill>
                <a:prstDash val="sys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Скругленная соединительная линия 12"/>
              <p:cNvCxnSpPr/>
              <p:nvPr/>
            </p:nvCxnSpPr>
            <p:spPr>
              <a:xfrm rot="16200000" flipH="1">
                <a:off x="1375300" y="3155370"/>
                <a:ext cx="1022867" cy="708976"/>
              </a:xfrm>
              <a:prstGeom prst="curvedConnector2">
                <a:avLst/>
              </a:prstGeom>
              <a:ln>
                <a:solidFill>
                  <a:srgbClr val="A7323A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Скругленная соединительная линия 26"/>
              <p:cNvCxnSpPr>
                <a:stCxn id="5" idx="2"/>
              </p:cNvCxnSpPr>
              <p:nvPr/>
            </p:nvCxnSpPr>
            <p:spPr>
              <a:xfrm rot="16200000" flipH="1">
                <a:off x="3605663" y="7178644"/>
                <a:ext cx="390025" cy="412014"/>
              </a:xfrm>
              <a:prstGeom prst="curvedConnector2">
                <a:avLst/>
              </a:prstGeom>
              <a:ln>
                <a:solidFill>
                  <a:srgbClr val="A7323A"/>
                </a:solidFill>
                <a:prstDash val="sys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Скругленная соединительная линия 1023"/>
              <p:cNvCxnSpPr/>
              <p:nvPr/>
            </p:nvCxnSpPr>
            <p:spPr>
              <a:xfrm rot="5400000">
                <a:off x="4697154" y="3336669"/>
                <a:ext cx="928746" cy="520350"/>
              </a:xfrm>
              <a:prstGeom prst="curvedConnector2">
                <a:avLst/>
              </a:prstGeom>
              <a:ln>
                <a:solidFill>
                  <a:srgbClr val="A7323A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Скругленная соединительная линия 1035"/>
              <p:cNvCxnSpPr/>
              <p:nvPr/>
            </p:nvCxnSpPr>
            <p:spPr>
              <a:xfrm rot="5400000">
                <a:off x="2701521" y="7682242"/>
                <a:ext cx="1312764" cy="473532"/>
              </a:xfrm>
              <a:prstGeom prst="curvedConnector2">
                <a:avLst/>
              </a:prstGeom>
              <a:ln>
                <a:solidFill>
                  <a:srgbClr val="A7323A"/>
                </a:solidFill>
                <a:prstDash val="sys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Скругленная соединительная линия 1037"/>
              <p:cNvCxnSpPr>
                <a:stCxn id="5" idx="2"/>
              </p:cNvCxnSpPr>
              <p:nvPr/>
            </p:nvCxnSpPr>
            <p:spPr>
              <a:xfrm rot="16200000" flipH="1">
                <a:off x="3105826" y="7678480"/>
                <a:ext cx="1394937" cy="417253"/>
              </a:xfrm>
              <a:prstGeom prst="curvedConnector2">
                <a:avLst/>
              </a:prstGeom>
              <a:ln>
                <a:solidFill>
                  <a:srgbClr val="A7323A"/>
                </a:solidFill>
                <a:prstDash val="sys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9" name="Прямоугольник 1038"/>
              <p:cNvSpPr/>
              <p:nvPr/>
            </p:nvSpPr>
            <p:spPr>
              <a:xfrm>
                <a:off x="2826236" y="4723688"/>
                <a:ext cx="15696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altLang="ru-RU" sz="2000" b="1" kern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ДИАСОФТ </a:t>
                </a:r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54018">
                <a:off x="1661553" y="2832948"/>
                <a:ext cx="634075" cy="634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6809" flipH="1">
                <a:off x="2517239" y="2705151"/>
                <a:ext cx="670557" cy="670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551" y="8231055"/>
                <a:ext cx="634075" cy="634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6918" y="7240209"/>
                <a:ext cx="634075" cy="634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053309" y="7203728"/>
                <a:ext cx="670557" cy="670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6308">
                <a:off x="2931112" y="3387499"/>
                <a:ext cx="634075" cy="634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312" y="8194575"/>
                <a:ext cx="670556" cy="670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2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524452">
                <a:off x="2124488" y="3314684"/>
                <a:ext cx="670556" cy="670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541830">
                <a:off x="3806242" y="2819955"/>
                <a:ext cx="530620" cy="5306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37747">
                <a:off x="4562115" y="2928652"/>
                <a:ext cx="530620" cy="5306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95793">
                <a:off x="3688034" y="3513052"/>
                <a:ext cx="530620" cy="5306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09038">
                <a:off x="4295925" y="3524884"/>
                <a:ext cx="530620" cy="5306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7" name="Группа 6"/>
              <p:cNvGrpSpPr/>
              <p:nvPr/>
            </p:nvGrpSpPr>
            <p:grpSpPr>
              <a:xfrm>
                <a:off x="2323110" y="7240209"/>
                <a:ext cx="726504" cy="634075"/>
                <a:chOff x="388013" y="7240209"/>
                <a:chExt cx="726504" cy="634075"/>
              </a:xfrm>
            </p:grpSpPr>
            <p:pic>
              <p:nvPicPr>
                <p:cNvPr id="3079" name="Picture 7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013" y="7240209"/>
                  <a:ext cx="634075" cy="634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80" name="Picture 8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475" y="7498062"/>
                  <a:ext cx="294042" cy="2940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2" name="Группа 51"/>
              <p:cNvGrpSpPr/>
              <p:nvPr/>
            </p:nvGrpSpPr>
            <p:grpSpPr>
              <a:xfrm>
                <a:off x="2323110" y="8212815"/>
                <a:ext cx="726504" cy="634075"/>
                <a:chOff x="388013" y="7240209"/>
                <a:chExt cx="726504" cy="634075"/>
              </a:xfrm>
            </p:grpSpPr>
            <p:pic>
              <p:nvPicPr>
                <p:cNvPr id="53" name="Picture 7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013" y="7240209"/>
                  <a:ext cx="634075" cy="634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4" name="Picture 8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475" y="7498062"/>
                  <a:ext cx="294042" cy="2940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5" name="Группа 54"/>
              <p:cNvGrpSpPr/>
              <p:nvPr/>
            </p:nvGrpSpPr>
            <p:grpSpPr>
              <a:xfrm>
                <a:off x="4677322" y="7225221"/>
                <a:ext cx="726504" cy="634075"/>
                <a:chOff x="388013" y="7240209"/>
                <a:chExt cx="726504" cy="634075"/>
              </a:xfrm>
            </p:grpSpPr>
            <p:pic>
              <p:nvPicPr>
                <p:cNvPr id="56" name="Picture 7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013" y="7240209"/>
                  <a:ext cx="634075" cy="634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" name="Picture 8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475" y="7498062"/>
                  <a:ext cx="294042" cy="2940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7386" y="8231054"/>
                <a:ext cx="634075" cy="634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912" y="8438779"/>
              <a:ext cx="352277" cy="352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978456" y="1822113"/>
            <a:ext cx="9947189" cy="4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79" tIns="71979" rIns="71979" bIns="7197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dirty="0">
                <a:solidFill>
                  <a:srgbClr val="646464"/>
                </a:solidFill>
              </a:rPr>
              <a:t>ЧТО ЭТО  ТАКОЕ?</a:t>
            </a:r>
          </a:p>
        </p:txBody>
      </p:sp>
    </p:spTree>
    <p:extLst>
      <p:ext uri="{BB962C8B-B14F-4D97-AF65-F5344CB8AC3E}">
        <p14:creationId xmlns:p14="http://schemas.microsoft.com/office/powerpoint/2010/main" val="21962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"/>
          <p:cNvSpPr txBox="1">
            <a:spLocks/>
          </p:cNvSpPr>
          <p:nvPr/>
        </p:nvSpPr>
        <p:spPr>
          <a:xfrm>
            <a:off x="9676800" y="9077769"/>
            <a:ext cx="2926080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defPPr>
              <a:defRPr lang="ru-RU"/>
            </a:defPPr>
            <a:lvl1pPr marL="0" algn="r" defTabSz="1300460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BA1C13-6677-4620-811C-9A27EF95A84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79209" y="5831914"/>
            <a:ext cx="37531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Хранение </a:t>
            </a:r>
            <a:r>
              <a:rPr lang="ru-RU" sz="20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 проверок </a:t>
            </a:r>
            <a:endParaRPr lang="ru-RU" sz="2000" b="1" dirty="0" smtClean="0">
              <a:solidFill>
                <a:srgbClr val="2871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 действий пользователя по верификации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совпадений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33139" y="3209184"/>
            <a:ext cx="4426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Загрузка списков </a:t>
            </a:r>
            <a:endParaRPr lang="ru-RU" sz="2000" b="1" dirty="0" smtClean="0">
              <a:solidFill>
                <a:srgbClr val="2871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подозрительных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33139" y="4621026"/>
            <a:ext cx="36490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Автоматическая проверка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проводимых транзакций,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возможностью их приостановления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33139" y="6507357"/>
            <a:ext cx="36490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совпадений </a:t>
            </a:r>
            <a:r>
              <a:rPr lang="ru-RU" sz="2000" b="1" dirty="0" smtClean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данным потенциальных клиентов или контрагентов, введенных на этапе предварительной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79210" y="3095156"/>
            <a:ext cx="37531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среди клиентов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контрагентов,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находящихся в списках подозрительных лиц,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возможностью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автоматической блокировки счетов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78456" y="1822113"/>
            <a:ext cx="9947189" cy="4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79" tIns="71979" rIns="71979" bIns="7197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dirty="0">
                <a:solidFill>
                  <a:srgbClr val="646464"/>
                </a:solidFill>
              </a:rPr>
              <a:t>ОСНОВНЫЕ ЗАДАЧИ РЕШЕНИЯ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48" y="3095156"/>
            <a:ext cx="935942" cy="93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ashubkina\Pictures\Иконки\Необычные\17\job-seek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48" y="6819766"/>
            <a:ext cx="935942" cy="9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shubkina\Pictures\Иконки\Необычные\17\resume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56" y="3596681"/>
            <a:ext cx="935942" cy="9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shubkina\Pictures\Иконки\Необычные\17\search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48" y="4814774"/>
            <a:ext cx="935942" cy="9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56" y="6179551"/>
            <a:ext cx="935942" cy="93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2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"/>
          <p:cNvSpPr txBox="1">
            <a:spLocks/>
          </p:cNvSpPr>
          <p:nvPr/>
        </p:nvSpPr>
        <p:spPr>
          <a:xfrm>
            <a:off x="9676800" y="9077769"/>
            <a:ext cx="2926080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defPPr>
              <a:defRPr lang="ru-RU"/>
            </a:defPPr>
            <a:lvl1pPr marL="0" algn="r" defTabSz="1300460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BA1C13-6677-4620-811C-9A27EF95A84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8456" y="1822113"/>
            <a:ext cx="9947189" cy="4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79" tIns="71979" rIns="71979" bIns="7197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dirty="0">
                <a:solidFill>
                  <a:srgbClr val="646464"/>
                </a:solidFill>
              </a:rPr>
              <a:t>МЕСТО РЕШЕНИЯ В ИНФОРМАЦИОННОЙ СИСТЕМЕ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61557" y="2355390"/>
            <a:ext cx="11657905" cy="6691663"/>
            <a:chOff x="816149" y="2491870"/>
            <a:chExt cx="11657905" cy="669166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49" y="2491870"/>
              <a:ext cx="11657905" cy="669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 bwMode="auto">
            <a:xfrm>
              <a:off x="1724025" y="3171825"/>
              <a:ext cx="1162050" cy="276225"/>
            </a:xfrm>
            <a:prstGeom prst="rect">
              <a:avLst/>
            </a:prstGeom>
            <a:solidFill>
              <a:srgbClr val="AAA6C7"/>
            </a:solidFill>
            <a:ln>
              <a:noFill/>
            </a:ln>
            <a:extLst/>
          </p:spPr>
          <p:txBody>
            <a:bodyPr rtlCol="0" anchor="ctr"/>
            <a:lstStyle/>
            <a:p>
              <a:pPr algn="ctr"/>
              <a:endParaRPr lang="ru-RU" sz="1300">
                <a:solidFill>
                  <a:srgbClr val="FFFFFF"/>
                </a:solidFill>
                <a:ea typeface="MS PGothic" charset="-128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33550" y="3144321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АБС</a:t>
              </a:r>
              <a:endPara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8514749" y="2933700"/>
              <a:ext cx="1553175" cy="276225"/>
            </a:xfrm>
            <a:prstGeom prst="rect">
              <a:avLst/>
            </a:prstGeom>
            <a:solidFill>
              <a:srgbClr val="F9CC9F"/>
            </a:solidFill>
            <a:ln>
              <a:noFill/>
            </a:ln>
            <a:extLst/>
          </p:spPr>
          <p:txBody>
            <a:bodyPr rtlCol="0" anchor="ctr"/>
            <a:lstStyle/>
            <a:p>
              <a:pPr algn="ctr"/>
              <a:endParaRPr lang="ru-RU" sz="1300">
                <a:solidFill>
                  <a:srgbClr val="FFFFFF"/>
                </a:solidFill>
                <a:ea typeface="MS PGothic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57923" y="2933700"/>
              <a:ext cx="1266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«Диасофт»</a:t>
              </a:r>
              <a:endPara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5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>
            <a:off x="-2292823" y="-139839"/>
            <a:ext cx="16612864" cy="3710185"/>
          </a:xfrm>
          <a:custGeom>
            <a:avLst/>
            <a:gdLst>
              <a:gd name="connsiteX0" fmla="*/ 1000044 w 15587375"/>
              <a:gd name="connsiteY0" fmla="*/ 563331 h 2737370"/>
              <a:gd name="connsiteX1" fmla="*/ 4573238 w 15587375"/>
              <a:gd name="connsiteY1" fmla="*/ 2729756 h 2737370"/>
              <a:gd name="connsiteX2" fmla="*/ 14167404 w 15587375"/>
              <a:gd name="connsiteY2" fmla="*/ 1238581 h 2737370"/>
              <a:gd name="connsiteX3" fmla="*/ 14167404 w 15587375"/>
              <a:gd name="connsiteY3" fmla="*/ 99098 h 2737370"/>
              <a:gd name="connsiteX4" fmla="*/ 1168856 w 15587375"/>
              <a:gd name="connsiteY4" fmla="*/ 113165 h 2737370"/>
              <a:gd name="connsiteX5" fmla="*/ 1000044 w 15587375"/>
              <a:gd name="connsiteY5" fmla="*/ 563331 h 273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87375" h="2737370">
                <a:moveTo>
                  <a:pt x="1000044" y="563331"/>
                </a:moveTo>
                <a:cubicBezTo>
                  <a:pt x="1567441" y="999429"/>
                  <a:pt x="2378678" y="2617214"/>
                  <a:pt x="4573238" y="2729756"/>
                </a:cubicBezTo>
                <a:cubicBezTo>
                  <a:pt x="6767798" y="2842298"/>
                  <a:pt x="12568376" y="1677024"/>
                  <a:pt x="14167404" y="1238581"/>
                </a:cubicBezTo>
                <a:cubicBezTo>
                  <a:pt x="15766432" y="800138"/>
                  <a:pt x="16333828" y="286667"/>
                  <a:pt x="14167404" y="99098"/>
                </a:cubicBezTo>
                <a:cubicBezTo>
                  <a:pt x="12000980" y="-88471"/>
                  <a:pt x="3358727" y="33448"/>
                  <a:pt x="1168856" y="113165"/>
                </a:cubicBezTo>
                <a:cubicBezTo>
                  <a:pt x="-1021015" y="192882"/>
                  <a:pt x="432647" y="127233"/>
                  <a:pt x="1000044" y="563331"/>
                </a:cubicBezTo>
                <a:close/>
              </a:path>
            </a:pathLst>
          </a:custGeom>
          <a:solidFill>
            <a:srgbClr val="28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9676800" y="9077769"/>
            <a:ext cx="2926080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defPPr>
              <a:defRPr lang="ru-RU"/>
            </a:defPPr>
            <a:lvl1pPr marL="0" algn="r" defTabSz="1300460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BA1C13-6677-4620-811C-9A27EF95A84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78456" y="1822113"/>
            <a:ext cx="9947189" cy="4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79" tIns="71979" rIns="71979" bIns="7197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dirty="0">
                <a:solidFill>
                  <a:schemeClr val="bg1"/>
                </a:solidFill>
              </a:rPr>
              <a:t>ФУНКЦИОНАЛЬНЫЕ ВОЗМОЖНОСТИ РЕШЕНИЯ</a:t>
            </a:r>
          </a:p>
        </p:txBody>
      </p:sp>
      <p:pic>
        <p:nvPicPr>
          <p:cNvPr id="16" name="Picture 2" descr="C:\Users\ashubkina\Pictures\Лого\Diasoft_logo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59" y="629810"/>
            <a:ext cx="2529019" cy="65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446665" y="3300660"/>
            <a:ext cx="0" cy="1212292"/>
          </a:xfrm>
          <a:prstGeom prst="line">
            <a:avLst/>
          </a:prstGeom>
          <a:ln w="28575">
            <a:solidFill>
              <a:srgbClr val="C4392F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10359" y="5974704"/>
            <a:ext cx="207261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</a:t>
            </a:r>
            <a:r>
              <a:rPr lang="ru-RU" sz="1800" b="1" dirty="0" smtClean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транслитерации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передавать знаки одной письменности знаками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ashubkina\Pictures\Иконки\Необычные\17\brands-and-logotyp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85" y="4832537"/>
            <a:ext cx="1018559" cy="10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3878240" y="3562244"/>
            <a:ext cx="0" cy="1212292"/>
          </a:xfrm>
          <a:prstGeom prst="line">
            <a:avLst/>
          </a:prstGeom>
          <a:ln w="28575">
            <a:solidFill>
              <a:srgbClr val="C4392F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672596" y="6217357"/>
            <a:ext cx="2411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Fuzzy </a:t>
            </a:r>
            <a:r>
              <a:rPr lang="ru-RU" sz="1800" b="1" dirty="0" err="1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котором в список найденных вариантов попадают объекты, не в точности равные искомому, но похожие по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написанию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60" y="5048670"/>
            <a:ext cx="1018559" cy="101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6268874" y="3199578"/>
            <a:ext cx="0" cy="1212292"/>
          </a:xfrm>
          <a:prstGeom prst="line">
            <a:avLst/>
          </a:prstGeom>
          <a:ln w="28575">
            <a:solidFill>
              <a:srgbClr val="C4392F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231958" y="5920201"/>
            <a:ext cx="207383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работы в разных интерфейсах </a:t>
            </a:r>
            <a:endParaRPr lang="ru-RU" sz="1800" b="1" dirty="0" smtClean="0">
              <a:solidFill>
                <a:srgbClr val="2871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выбору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ashubkina\Pictures\Иконки\Необычные\17\musi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93" y="4698194"/>
            <a:ext cx="1018559" cy="10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8413849" y="2759480"/>
            <a:ext cx="0" cy="1212292"/>
          </a:xfrm>
          <a:prstGeom prst="line">
            <a:avLst/>
          </a:prstGeom>
          <a:ln w="28575">
            <a:solidFill>
              <a:srgbClr val="C4392F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611137" y="2180630"/>
            <a:ext cx="0" cy="1212292"/>
          </a:xfrm>
          <a:prstGeom prst="line">
            <a:avLst/>
          </a:prstGeom>
          <a:ln w="28575">
            <a:solidFill>
              <a:srgbClr val="C4392F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461244" y="5517005"/>
            <a:ext cx="1905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8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настроить </a:t>
            </a:r>
            <a:r>
              <a:rPr lang="ru-RU" sz="1800" b="1" dirty="0" smtClean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разный уровень риска </a:t>
            </a:r>
          </a:p>
          <a:p>
            <a:pPr algn="ctr"/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зависимости от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совпадения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C:\Users\ashubkina\Pictures\Иконки\Необычные\17\contro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69" y="4246819"/>
            <a:ext cx="1018559" cy="10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9546612" y="4586141"/>
            <a:ext cx="21836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 smtClean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Мгновенное </a:t>
            </a:r>
            <a:r>
              <a:rPr lang="ru-RU" sz="1800" b="1" dirty="0">
                <a:solidFill>
                  <a:srgbClr val="28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оповещение </a:t>
            </a:r>
            <a:endParaRPr lang="ru-RU" sz="1800" b="1" dirty="0" smtClean="0">
              <a:solidFill>
                <a:srgbClr val="2871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ответственного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сотрудника в случае выявления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совпадений и настройка шаблонов оповещения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857" y="3562244"/>
            <a:ext cx="1018559" cy="101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1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83192" y="7704036"/>
            <a:ext cx="52301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Принудительный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проверки ответственным сотрудником из программы «проверка по спискам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9676800" y="9077769"/>
            <a:ext cx="2926080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defPPr>
              <a:defRPr lang="ru-RU"/>
            </a:defPPr>
            <a:lvl1pPr marL="0" algn="r" defTabSz="1300460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BA1C13-6677-4620-811C-9A27EF95A84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78455" y="1822113"/>
            <a:ext cx="10376481" cy="4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79" tIns="71979" rIns="71979" bIns="7197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cap="all" dirty="0" smtClean="0">
                <a:solidFill>
                  <a:srgbClr val="646464"/>
                </a:solidFill>
              </a:rPr>
              <a:t>События, </a:t>
            </a:r>
            <a:r>
              <a:rPr lang="ru-RU" altLang="ru-RU" b="1" kern="0" cap="all" dirty="0">
                <a:solidFill>
                  <a:srgbClr val="646464"/>
                </a:solidFill>
              </a:rPr>
              <a:t>при которых начинается проверка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1014" y="2883665"/>
            <a:ext cx="4091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Вызов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из внешней системы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99" y="2777577"/>
            <a:ext cx="920062" cy="92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Соединительная линия уступом 7"/>
          <p:cNvCxnSpPr>
            <a:endCxn id="1026" idx="1"/>
          </p:cNvCxnSpPr>
          <p:nvPr/>
        </p:nvCxnSpPr>
        <p:spPr>
          <a:xfrm rot="16200000" flipH="1">
            <a:off x="2137376" y="2642385"/>
            <a:ext cx="835600" cy="354846"/>
          </a:xfrm>
          <a:prstGeom prst="bentConnector2">
            <a:avLst/>
          </a:prstGeom>
          <a:ln w="28575">
            <a:solidFill>
              <a:srgbClr val="C4392F"/>
            </a:solidFill>
            <a:prstDash val="sysDot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534094" y="4130265"/>
            <a:ext cx="5101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Добавление объекта контроля (карточка клиента, операция)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32" y="4024177"/>
            <a:ext cx="920062" cy="92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Соединительная линия уступом 15"/>
          <p:cNvCxnSpPr>
            <a:endCxn id="15" idx="1"/>
          </p:cNvCxnSpPr>
          <p:nvPr/>
        </p:nvCxnSpPr>
        <p:spPr>
          <a:xfrm rot="16200000" flipH="1">
            <a:off x="1809969" y="2680144"/>
            <a:ext cx="2082201" cy="1525926"/>
          </a:xfrm>
          <a:prstGeom prst="bentConnector2">
            <a:avLst/>
          </a:prstGeom>
          <a:ln w="28575">
            <a:solidFill>
              <a:srgbClr val="C4392F"/>
            </a:solidFill>
            <a:prstDash val="sysDot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431810" y="5317618"/>
            <a:ext cx="4968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объекта контроля (карточка клиента, операция)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02" y="5211538"/>
            <a:ext cx="920045" cy="92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Соединительная линия уступом 22"/>
          <p:cNvCxnSpPr>
            <a:endCxn id="1027" idx="1"/>
          </p:cNvCxnSpPr>
          <p:nvPr/>
        </p:nvCxnSpPr>
        <p:spPr>
          <a:xfrm rot="16200000" flipH="1">
            <a:off x="1501081" y="2693139"/>
            <a:ext cx="3269553" cy="2687290"/>
          </a:xfrm>
          <a:prstGeom prst="bentConnector2">
            <a:avLst/>
          </a:prstGeom>
          <a:ln w="28575">
            <a:solidFill>
              <a:srgbClr val="C4392F"/>
            </a:solidFill>
            <a:prstDash val="sysDot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301038" y="6691048"/>
            <a:ext cx="2792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Загрузка справочника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06" y="6431072"/>
            <a:ext cx="920062" cy="92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Соединительная линия уступом 28"/>
          <p:cNvCxnSpPr>
            <a:endCxn id="28" idx="1"/>
          </p:cNvCxnSpPr>
          <p:nvPr/>
        </p:nvCxnSpPr>
        <p:spPr>
          <a:xfrm rot="16200000" flipH="1">
            <a:off x="1146708" y="2742905"/>
            <a:ext cx="4489096" cy="3807300"/>
          </a:xfrm>
          <a:prstGeom prst="bentConnector2">
            <a:avLst/>
          </a:prstGeom>
          <a:ln w="28575">
            <a:solidFill>
              <a:srgbClr val="C4392F"/>
            </a:solidFill>
            <a:prstDash val="sysDot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ashubkina\Pictures\Иконки\Необычные\17\forward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41" y="7751836"/>
            <a:ext cx="920062" cy="9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Соединительная линия уступом 34"/>
          <p:cNvCxnSpPr>
            <a:endCxn id="1028" idx="1"/>
          </p:cNvCxnSpPr>
          <p:nvPr/>
        </p:nvCxnSpPr>
        <p:spPr>
          <a:xfrm rot="16200000" flipH="1">
            <a:off x="725122" y="2868148"/>
            <a:ext cx="5809860" cy="4877578"/>
          </a:xfrm>
          <a:prstGeom prst="bentConnector2">
            <a:avLst/>
          </a:prstGeom>
          <a:ln w="28575">
            <a:solidFill>
              <a:srgbClr val="C4392F"/>
            </a:solidFill>
            <a:prstDash val="sysDot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2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"/>
          <p:cNvSpPr txBox="1">
            <a:spLocks/>
          </p:cNvSpPr>
          <p:nvPr/>
        </p:nvSpPr>
        <p:spPr>
          <a:xfrm>
            <a:off x="9676800" y="9077769"/>
            <a:ext cx="2926080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defPPr>
              <a:defRPr lang="ru-RU"/>
            </a:defPPr>
            <a:lvl1pPr marL="0" algn="r" defTabSz="1300460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BA1C13-6677-4620-811C-9A27EF95A84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78455" y="2483013"/>
            <a:ext cx="9939742" cy="4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300" kern="0" dirty="0" smtClean="0">
                <a:solidFill>
                  <a:srgbClr val="0E76BC"/>
                </a:solidFill>
              </a:rPr>
              <a:t>ПРОВЕРКА ПО ТРАНЗАКЦИЯМ</a:t>
            </a:r>
            <a:endParaRPr lang="ru-RU" altLang="ru-RU" sz="2300" kern="0" dirty="0">
              <a:solidFill>
                <a:srgbClr val="0E76B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9424" y="6034018"/>
            <a:ext cx="17949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Добавление/ изменение транзакции</a:t>
            </a:r>
            <a:endParaRPr lang="id-ID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7979" y="6034018"/>
            <a:ext cx="1681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2871B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Проверка по спискам</a:t>
            </a:r>
            <a:endParaRPr lang="id-ID" sz="1600" b="1" dirty="0">
              <a:solidFill>
                <a:srgbClr val="2871B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583137" y="5443312"/>
            <a:ext cx="709684" cy="0"/>
          </a:xfrm>
          <a:prstGeom prst="straightConnector1">
            <a:avLst/>
          </a:prstGeom>
          <a:ln w="19050">
            <a:solidFill>
              <a:srgbClr val="C4392F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48732" y="4906444"/>
            <a:ext cx="942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Есть в списках</a:t>
            </a:r>
            <a:endParaRPr lang="id-ID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14624" y="3374393"/>
            <a:ext cx="21153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(совпадение по иным спискам наблюдений)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93223" y="4665631"/>
            <a:ext cx="1487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Исполнение транзакции</a:t>
            </a:r>
            <a:endParaRPr lang="id-ID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flipV="1">
            <a:off x="3288771" y="4090048"/>
            <a:ext cx="3041224" cy="1353264"/>
          </a:xfrm>
          <a:prstGeom prst="bentConnector3">
            <a:avLst>
              <a:gd name="adj1" fmla="val 30255"/>
            </a:avLst>
          </a:prstGeom>
          <a:ln w="19050">
            <a:solidFill>
              <a:srgbClr val="C4392F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600804" y="4665631"/>
            <a:ext cx="1708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Ответственный сотрудник</a:t>
            </a:r>
            <a:endParaRPr lang="id-ID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383171" y="4666031"/>
            <a:ext cx="1864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Уполномоченные органы</a:t>
            </a:r>
            <a:endParaRPr lang="id-ID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740986" y="3589837"/>
            <a:ext cx="2206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Оповещение (в случае необходимости)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7320018" y="4076532"/>
            <a:ext cx="709684" cy="0"/>
          </a:xfrm>
          <a:prstGeom prst="straightConnector1">
            <a:avLst/>
          </a:prstGeom>
          <a:ln w="19050">
            <a:solidFill>
              <a:srgbClr val="C4392F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8880152" y="4076532"/>
            <a:ext cx="1928386" cy="0"/>
          </a:xfrm>
          <a:prstGeom prst="straightConnector1">
            <a:avLst/>
          </a:prstGeom>
          <a:ln w="19050">
            <a:solidFill>
              <a:srgbClr val="C4392F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901097" y="7495445"/>
            <a:ext cx="1708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Ответственный сотрудник</a:t>
            </a:r>
            <a:endParaRPr lang="id-ID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48" name="Соединительная линия уступом 47"/>
          <p:cNvCxnSpPr/>
          <p:nvPr/>
        </p:nvCxnSpPr>
        <p:spPr>
          <a:xfrm>
            <a:off x="3288771" y="5443312"/>
            <a:ext cx="3041224" cy="1531142"/>
          </a:xfrm>
          <a:prstGeom prst="bentConnector3">
            <a:avLst>
              <a:gd name="adj1" fmla="val 30255"/>
            </a:avLst>
          </a:prstGeom>
          <a:ln w="19050">
            <a:solidFill>
              <a:srgbClr val="C4392F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4300713" y="6229364"/>
            <a:ext cx="1943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Приостановление (совпадение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стоп-листам)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560950" y="6436910"/>
            <a:ext cx="1987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Приостановка транзакции</a:t>
            </a:r>
            <a:endParaRPr lang="id-ID" sz="1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978598" y="8476012"/>
            <a:ext cx="1643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Исполнение транзакции</a:t>
            </a:r>
            <a:endParaRPr lang="id-ID" sz="1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9" name="Соединительная линия уступом 58"/>
          <p:cNvCxnSpPr/>
          <p:nvPr/>
        </p:nvCxnSpPr>
        <p:spPr>
          <a:xfrm flipV="1">
            <a:off x="7180445" y="5974730"/>
            <a:ext cx="1949044" cy="999724"/>
          </a:xfrm>
          <a:prstGeom prst="bentConnector3">
            <a:avLst>
              <a:gd name="adj1" fmla="val 50000"/>
            </a:avLst>
          </a:prstGeom>
          <a:ln w="19050">
            <a:solidFill>
              <a:srgbClr val="C4392F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103164" y="5667202"/>
            <a:ext cx="94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Правда</a:t>
            </a:r>
            <a:endParaRPr lang="id-ID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65" name="Соединительная линия уступом 64"/>
          <p:cNvCxnSpPr/>
          <p:nvPr/>
        </p:nvCxnSpPr>
        <p:spPr>
          <a:xfrm>
            <a:off x="7180445" y="6974454"/>
            <a:ext cx="1949044" cy="924199"/>
          </a:xfrm>
          <a:prstGeom prst="bentConnector3">
            <a:avLst>
              <a:gd name="adj1" fmla="val 50000"/>
            </a:avLst>
          </a:prstGeom>
          <a:ln w="19050">
            <a:solidFill>
              <a:srgbClr val="C4392F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175582" y="7604059"/>
            <a:ext cx="94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Ложь</a:t>
            </a:r>
            <a:endParaRPr lang="id-ID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70" name="Соединительная линия уступом 69"/>
          <p:cNvCxnSpPr>
            <a:stCxn id="26" idx="2"/>
          </p:cNvCxnSpPr>
          <p:nvPr/>
        </p:nvCxnSpPr>
        <p:spPr>
          <a:xfrm rot="16200000" flipH="1">
            <a:off x="5156085" y="4241265"/>
            <a:ext cx="1597158" cy="6352213"/>
          </a:xfrm>
          <a:prstGeom prst="bentConnector2">
            <a:avLst/>
          </a:prstGeom>
          <a:ln w="19050">
            <a:solidFill>
              <a:srgbClr val="C4392F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362380" y="7898653"/>
            <a:ext cx="15212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Нет в списках</a:t>
            </a:r>
            <a:endParaRPr lang="id-ID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978455" y="1822113"/>
            <a:ext cx="10376481" cy="4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79" tIns="71979" rIns="71979" bIns="7197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dirty="0">
                <a:solidFill>
                  <a:srgbClr val="646464"/>
                </a:solidFill>
              </a:rPr>
              <a:t>ПРОЦЕСС ПРОВЕРКИ ПО СПИСКАМ ПОДОЗРИТЕЛЬНЫХ ЛИЦ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0" y="5018087"/>
            <a:ext cx="850450" cy="8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ashubkina\Pictures\Иконки\Необычные\17\search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21" y="5018087"/>
            <a:ext cx="850450" cy="8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shubkina\Pictures\Иконки\Необычные\17\ter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20" y="3651307"/>
            <a:ext cx="850450" cy="8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shubkina\Pictures\Иконки\Необычные\17\us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02" y="3651307"/>
            <a:ext cx="850450" cy="8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ashubkina\Pictures\Иконки\Необычные\17\us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95" y="6575530"/>
            <a:ext cx="850450" cy="8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shubkina\Pictures\Иконки\Необычные\17\miscellaneo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426" y="3651307"/>
            <a:ext cx="850450" cy="8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shubkina\Pictures\Иконки\Необычные\17\ter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771" y="7532163"/>
            <a:ext cx="850450" cy="8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772" y="5561224"/>
            <a:ext cx="850449" cy="85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2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"/>
          <p:cNvSpPr txBox="1">
            <a:spLocks/>
          </p:cNvSpPr>
          <p:nvPr/>
        </p:nvSpPr>
        <p:spPr>
          <a:xfrm>
            <a:off x="9676800" y="9077769"/>
            <a:ext cx="2926080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defPPr>
              <a:defRPr lang="ru-RU"/>
            </a:defPPr>
            <a:lvl1pPr marL="0" algn="r" defTabSz="1300460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algn="l" defTabSz="130046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BA1C13-6677-4620-811C-9A27EF95A84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184" y="6470754"/>
            <a:ext cx="17949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Добавление/ изменение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данных клиента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05023" y="6454760"/>
            <a:ext cx="1489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2871B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Проверка по спискам</a:t>
            </a:r>
            <a:endParaRPr lang="id-ID" sz="1600" b="1" dirty="0">
              <a:solidFill>
                <a:srgbClr val="2871B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596785" y="5880048"/>
            <a:ext cx="709684" cy="0"/>
          </a:xfrm>
          <a:prstGeom prst="straightConnector1">
            <a:avLst/>
          </a:prstGeom>
          <a:ln w="19050">
            <a:solidFill>
              <a:srgbClr val="C4392F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85920" y="4003696"/>
            <a:ext cx="942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Есть в списках</a:t>
            </a:r>
            <a:endParaRPr lang="id-ID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flipV="1">
            <a:off x="3316067" y="4549793"/>
            <a:ext cx="1853848" cy="1330255"/>
          </a:xfrm>
          <a:prstGeom prst="bentConnector3">
            <a:avLst>
              <a:gd name="adj1" fmla="val 42638"/>
            </a:avLst>
          </a:prstGeom>
          <a:ln w="19050">
            <a:solidFill>
              <a:srgbClr val="C4392F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04500" y="5102367"/>
            <a:ext cx="1708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Ответственный сотрудник</a:t>
            </a:r>
            <a:endParaRPr lang="id-ID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6209732" y="4556551"/>
            <a:ext cx="823666" cy="0"/>
          </a:xfrm>
          <a:prstGeom prst="straightConnector1">
            <a:avLst/>
          </a:prstGeom>
          <a:ln w="19050">
            <a:solidFill>
              <a:srgbClr val="C4392F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>
            <a:off x="3316067" y="5880048"/>
            <a:ext cx="1853848" cy="1531142"/>
          </a:xfrm>
          <a:prstGeom prst="bentConnector3">
            <a:avLst>
              <a:gd name="adj1" fmla="val 42638"/>
            </a:avLst>
          </a:prstGeom>
          <a:ln w="19050">
            <a:solidFill>
              <a:srgbClr val="C4392F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/>
          <p:nvPr/>
        </p:nvCxnSpPr>
        <p:spPr>
          <a:xfrm flipV="1">
            <a:off x="7883848" y="3556267"/>
            <a:ext cx="1041267" cy="1000284"/>
          </a:xfrm>
          <a:prstGeom prst="bentConnector3">
            <a:avLst>
              <a:gd name="adj1" fmla="val 36893"/>
            </a:avLst>
          </a:prstGeom>
          <a:ln w="19050">
            <a:solidFill>
              <a:srgbClr val="C4392F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098189" y="3248490"/>
            <a:ext cx="94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Правда</a:t>
            </a:r>
            <a:endParaRPr lang="id-ID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65" name="Соединительная линия уступом 64"/>
          <p:cNvCxnSpPr/>
          <p:nvPr/>
        </p:nvCxnSpPr>
        <p:spPr>
          <a:xfrm>
            <a:off x="7883848" y="4556551"/>
            <a:ext cx="1041267" cy="887114"/>
          </a:xfrm>
          <a:prstGeom prst="bentConnector3">
            <a:avLst>
              <a:gd name="adj1" fmla="val 36893"/>
            </a:avLst>
          </a:prstGeom>
          <a:ln w="19050">
            <a:solidFill>
              <a:srgbClr val="C4392F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107344" y="5120174"/>
            <a:ext cx="94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Ложь</a:t>
            </a:r>
            <a:endParaRPr lang="id-ID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185920" y="6887970"/>
            <a:ext cx="1134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Нет в списках</a:t>
            </a:r>
            <a:endParaRPr lang="id-ID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1723" y="5102767"/>
            <a:ext cx="2129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Проставление связей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 записями из списков</a:t>
            </a: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62971" y="4117810"/>
            <a:ext cx="1897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Замораживание счетов клиента</a:t>
            </a:r>
            <a:endParaRPr lang="id-ID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89710" y="5962317"/>
            <a:ext cx="20762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Исключение клиента с добавлением комментария</a:t>
            </a:r>
            <a:endParaRPr lang="id-ID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434698" y="5935382"/>
            <a:ext cx="19202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Хранение истории с ФИО ответственного сотрудника</a:t>
            </a:r>
            <a:endParaRPr lang="id-ID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V="1">
            <a:off x="9926920" y="5440284"/>
            <a:ext cx="882107" cy="3"/>
          </a:xfrm>
          <a:prstGeom prst="straightConnector1">
            <a:avLst/>
          </a:prstGeom>
          <a:ln w="19050">
            <a:solidFill>
              <a:srgbClr val="C4392F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718836" y="7967004"/>
            <a:ext cx="1902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Подтверждение статуса клиента</a:t>
            </a:r>
            <a:endParaRPr lang="id-ID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5" name="Овал 44"/>
          <p:cNvSpPr/>
          <p:nvPr/>
        </p:nvSpPr>
        <p:spPr bwMode="auto">
          <a:xfrm>
            <a:off x="9050212" y="4960571"/>
            <a:ext cx="648183" cy="43418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rtlCol="0" anchor="ctr"/>
          <a:lstStyle/>
          <a:p>
            <a:pPr algn="ctr"/>
            <a:endParaRPr lang="ru-RU" sz="13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978455" y="2483013"/>
            <a:ext cx="9939742" cy="4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300" kern="0" dirty="0">
                <a:solidFill>
                  <a:srgbClr val="0E76BC"/>
                </a:solidFill>
              </a:rPr>
              <a:t>ПРОВЕРКА ПО КЛИЕНТАМ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978455" y="1822113"/>
            <a:ext cx="10376481" cy="4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979" tIns="71979" rIns="71979" bIns="7197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kern="0" dirty="0">
                <a:solidFill>
                  <a:srgbClr val="646464"/>
                </a:solidFill>
              </a:rPr>
              <a:t>ПРОЦЕСС ПРОВЕРКИ ПО СПИСКАМ ПОДОЗРИТЕЛЬНЫХ ЛИЦ</a:t>
            </a:r>
          </a:p>
        </p:txBody>
      </p:sp>
      <p:pic>
        <p:nvPicPr>
          <p:cNvPr id="6146" name="Picture 2" descr="C:\Users\ashubkina\Pictures\Иконки\Необычные\17\resu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3" y="5455576"/>
            <a:ext cx="876831" cy="8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ashubkina\Pictures\Иконки\Необычные\17\search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69" y="5481957"/>
            <a:ext cx="850450" cy="8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hubkina\Pictures\Иконки\Необычные\17\retou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967" y="4161546"/>
            <a:ext cx="822562" cy="8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C:\Users\ashubkina\Pictures\Иконки\Необычные\17\us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398" y="4127644"/>
            <a:ext cx="850450" cy="8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87" y="6999909"/>
            <a:ext cx="822562" cy="8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218" y="3166522"/>
            <a:ext cx="848943" cy="84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916" y="5035350"/>
            <a:ext cx="809871" cy="80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40" y="5035349"/>
            <a:ext cx="809871" cy="80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0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69625">
            <a:alpha val="89804"/>
          </a:srgbClr>
        </a:solidFill>
        <a:ln>
          <a:noFill/>
        </a:ln>
        <a:extLst/>
      </a:spPr>
      <a:bodyPr anchor="ctr"/>
      <a:lstStyle>
        <a:defPPr algn="ctr">
          <a:defRPr sz="1300">
            <a:solidFill>
              <a:srgbClr val="FFFFFF"/>
            </a:solidFill>
            <a:ea typeface="MS PGothic" charset="-128"/>
          </a:defRPr>
        </a:defPPr>
      </a:lstStyle>
    </a:spDef>
  </a:objectDefaults>
  <a:extraClrSchemeLst/>
</a:theme>
</file>

<file path=ppt/theme/theme17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12223</TotalTime>
  <Words>535</Words>
  <Application>Microsoft Office PowerPoint</Application>
  <PresentationFormat>Произвольный</PresentationFormat>
  <Paragraphs>108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13</vt:i4>
      </vt:variant>
    </vt:vector>
  </HeadingPairs>
  <TitlesOfParts>
    <vt:vector size="30" baseType="lpstr">
      <vt:lpstr>9_Тема Office</vt:lpstr>
      <vt:lpstr>10_Тема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11_Тема Office</vt:lpstr>
      <vt:lpstr>12_Тема Office</vt:lpstr>
      <vt:lpstr>26_Тема Office</vt:lpstr>
      <vt:lpstr>Тема Office</vt:lpstr>
      <vt:lpstr>31_Тема Office</vt:lpstr>
      <vt:lpstr>16_Тема Office</vt:lpstr>
      <vt:lpstr>13_Тема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 R7</dc:creator>
  <cp:lastModifiedBy>aegorova(AEGOROVA)</cp:lastModifiedBy>
  <cp:revision>326</cp:revision>
  <cp:lastPrinted>2016-10-05T10:29:28Z</cp:lastPrinted>
  <dcterms:created xsi:type="dcterms:W3CDTF">2016-10-01T19:32:17Z</dcterms:created>
  <dcterms:modified xsi:type="dcterms:W3CDTF">2020-02-25T14:27:58Z</dcterms:modified>
</cp:coreProperties>
</file>