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theme/theme16.xml" ContentType="application/vnd.openxmlformats-officedocument.theme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theme/theme17.xml" ContentType="application/vnd.openxmlformats-officedocument.theme+xml"/>
  <Override PartName="/ppt/slideLayouts/slideLayout178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6" r:id="rId2"/>
    <p:sldMasterId id="2147483708" r:id="rId3"/>
    <p:sldMasterId id="2147483720" r:id="rId4"/>
    <p:sldMasterId id="2147483732" r:id="rId5"/>
    <p:sldMasterId id="2147483744" r:id="rId6"/>
    <p:sldMasterId id="2147483756" r:id="rId7"/>
    <p:sldMasterId id="2147483768" r:id="rId8"/>
    <p:sldMasterId id="2147483780" r:id="rId9"/>
    <p:sldMasterId id="2147483792" r:id="rId10"/>
    <p:sldMasterId id="2147483804" r:id="rId11"/>
    <p:sldMasterId id="2147483816" r:id="rId12"/>
    <p:sldMasterId id="2147484236" r:id="rId13"/>
    <p:sldMasterId id="2147484248" r:id="rId14"/>
    <p:sldMasterId id="2147484260" r:id="rId15"/>
    <p:sldMasterId id="2147484356" r:id="rId16"/>
    <p:sldMasterId id="2147484358" r:id="rId17"/>
    <p:sldMasterId id="2147484370" r:id="rId18"/>
  </p:sldMasterIdLst>
  <p:notesMasterIdLst>
    <p:notesMasterId r:id="rId32"/>
  </p:notesMasterIdLst>
  <p:sldIdLst>
    <p:sldId id="258" r:id="rId19"/>
    <p:sldId id="268" r:id="rId20"/>
    <p:sldId id="420" r:id="rId21"/>
    <p:sldId id="429" r:id="rId22"/>
    <p:sldId id="431" r:id="rId23"/>
    <p:sldId id="427" r:id="rId24"/>
    <p:sldId id="435" r:id="rId25"/>
    <p:sldId id="434" r:id="rId26"/>
    <p:sldId id="438" r:id="rId27"/>
    <p:sldId id="439" r:id="rId28"/>
    <p:sldId id="436" r:id="rId29"/>
    <p:sldId id="437" r:id="rId30"/>
    <p:sldId id="411" r:id="rId31"/>
  </p:sldIdLst>
  <p:sldSz cx="13004800" cy="9753600"/>
  <p:notesSz cx="6797675" cy="9926638"/>
  <p:defaultTextStyle>
    <a:defPPr>
      <a:defRPr lang="ru-RU"/>
    </a:defPPr>
    <a:lvl1pPr marL="0" algn="l" defTabSz="1298659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649322" algn="l" defTabSz="1298659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1298659" algn="l" defTabSz="1298659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1948002" algn="l" defTabSz="1298659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2597330" algn="l" defTabSz="1298659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3246656" algn="l" defTabSz="1298659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3895997" algn="l" defTabSz="1298659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4545323" algn="l" defTabSz="1298659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5194658" algn="l" defTabSz="1298659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72" userDrawn="1">
          <p15:clr>
            <a:srgbClr val="A4A3A4"/>
          </p15:clr>
        </p15:guide>
        <p15:guide id="2" pos="40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71B1"/>
    <a:srgbClr val="E8E8E8"/>
    <a:srgbClr val="FBFBFB"/>
    <a:srgbClr val="4EA052"/>
    <a:srgbClr val="C4392F"/>
    <a:srgbClr val="EAEAEA"/>
    <a:srgbClr val="282559"/>
    <a:srgbClr val="6A8FD6"/>
    <a:srgbClr val="7AE2E0"/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>
        <p:scale>
          <a:sx n="70" d="100"/>
          <a:sy n="70" d="100"/>
        </p:scale>
        <p:origin x="-1182" y="-306"/>
      </p:cViewPr>
      <p:guideLst>
        <p:guide orient="horz" pos="3036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B5F1F8-E624-46AB-8FF4-FB9E69D3F7A3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59942-D2AC-437C-BE1C-C0855E6CD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801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ru-RU" baseline="0" dirty="0" smtClean="0"/>
          </a:p>
          <a:p>
            <a:pPr marL="171450" indent="-171450">
              <a:buFontTx/>
              <a:buChar char="-"/>
            </a:pPr>
            <a:endParaRPr lang="ru-RU" baseline="0" dirty="0" smtClean="0"/>
          </a:p>
          <a:p>
            <a:pPr marL="171450" indent="-171450">
              <a:buFontTx/>
              <a:buChar char="-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59942-D2AC-437C-BE1C-C0855E6CDCD7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240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ru-RU" baseline="0" dirty="0" smtClean="0"/>
          </a:p>
          <a:p>
            <a:pPr marL="171450" indent="-171450">
              <a:buFontTx/>
              <a:buChar char="-"/>
            </a:pPr>
            <a:endParaRPr lang="ru-RU" baseline="0" dirty="0" smtClean="0"/>
          </a:p>
          <a:p>
            <a:pPr marL="171450" indent="-171450">
              <a:buFontTx/>
              <a:buChar char="-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59942-D2AC-437C-BE1C-C0855E6CDCD7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240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Схему</a:t>
            </a:r>
            <a:r>
              <a:rPr lang="ru-RU" baseline="0" dirty="0" smtClean="0"/>
              <a:t> нужно немного упростить и обязательно оставить: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ЦОД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/>
              <a:t>Внутри ЦОД квадрат или сервер со следующими ИС: ЕБС, СМЭВ, ПСК, </a:t>
            </a:r>
            <a:r>
              <a:rPr lang="en-US" sz="1200" b="0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Q </a:t>
            </a:r>
            <a:r>
              <a:rPr lang="ru-RU" sz="1200" b="0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«Взаимодействие с ЕФРСБ».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Защищенные каналы связи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ru-RU" sz="1200" b="0" baseline="0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baseline="0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Firewall</a:t>
            </a:r>
            <a:r>
              <a:rPr lang="ru-RU" sz="1200" b="0" baseline="0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 штуки в </a:t>
            </a:r>
            <a:r>
              <a:rPr lang="ru-RU" sz="1200" b="0" baseline="0" dirty="0" err="1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цод</a:t>
            </a:r>
            <a:endParaRPr lang="ru-RU" sz="1200" b="0" baseline="0" dirty="0" smtClean="0">
              <a:solidFill>
                <a:srgbClr val="2871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baseline="0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Облако (доступ) к СМЭВ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baseline="0" dirty="0" smtClean="0">
              <a:solidFill>
                <a:srgbClr val="2871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baseline="0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Информация: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baseline="0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(Значок), что наш ЦОД защищен и  аттестован по требования Безопасности информации</a:t>
            </a:r>
            <a:endParaRPr lang="ru-RU" sz="1200" b="0" dirty="0" smtClean="0">
              <a:solidFill>
                <a:srgbClr val="2871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r>
              <a:rPr lang="ru-RU" dirty="0" smtClean="0"/>
              <a:t>в своем защищенном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Цод</a:t>
            </a:r>
            <a:r>
              <a:rPr lang="ru-RU" baseline="0" dirty="0" smtClean="0"/>
              <a:t> мы используем</a:t>
            </a:r>
          </a:p>
          <a:p>
            <a:pPr marL="273050" indent="-273050" fontAlgn="base">
              <a:spcBef>
                <a:spcPts val="600"/>
              </a:spcBef>
              <a:spcAft>
                <a:spcPts val="600"/>
              </a:spcAft>
              <a:buClr>
                <a:srgbClr val="2871B1"/>
              </a:buClr>
              <a:buFont typeface="Wingdings" panose="05000000000000000000" pitchFamily="2" charset="2"/>
              <a:buChar char="§"/>
              <a:defRPr/>
            </a:pPr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Сертифицированные ФСБ России криптографических средств защиты информации, передаваемой по открытым каналам связи (в </a:t>
            </a:r>
            <a:r>
              <a:rPr lang="ru-RU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т.ч</a:t>
            </a:r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Интернет). </a:t>
            </a:r>
          </a:p>
          <a:p>
            <a:pPr marL="273050" indent="-273050" fontAlgn="base">
              <a:spcBef>
                <a:spcPts val="600"/>
              </a:spcBef>
              <a:spcAft>
                <a:spcPts val="600"/>
              </a:spcAft>
              <a:buClr>
                <a:srgbClr val="2871B1"/>
              </a:buClr>
              <a:buFont typeface="Wingdings" panose="05000000000000000000" pitchFamily="2" charset="2"/>
              <a:buChar char="§"/>
              <a:defRPr/>
            </a:pPr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Сертифицированные ФСТЭК России средств защиты информации, обеспечивающих защиту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-инфраструктуры ЦОД Банка (межсетевые экраны, антивирусы, средства защиты от НСД, средства анализа защищенности, средства обнаружения и предотвращения вторжений).</a:t>
            </a:r>
          </a:p>
          <a:p>
            <a:pPr marL="171450" indent="-171450">
              <a:buFontTx/>
              <a:buChar char="-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59942-D2AC-437C-BE1C-C0855E6CDCD7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425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5360" y="3029941"/>
            <a:ext cx="11054080" cy="2090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50720" y="5527040"/>
            <a:ext cx="9103360" cy="24925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9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98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478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97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46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95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44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9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8B7B1-84B8-40ED-AB77-CD71127C79F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5A36-2E66-41C3-8D84-23D0449A7AA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20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8B7B1-84B8-40ED-AB77-CD71127C79F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5A36-2E66-41C3-8D84-23D0449A7AA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73583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1596249"/>
            <a:ext cx="11054080" cy="3395698"/>
          </a:xfrm>
          <a:prstGeom prst="rect">
            <a:avLst/>
          </a:prstGeom>
        </p:spPr>
        <p:txBody>
          <a:bodyPr lIns="91314" tIns="45653" rIns="91314" bIns="45653" anchor="b"/>
          <a:lstStyle>
            <a:lvl1pPr algn="ctr"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98"/>
            <a:ext cx="9753600" cy="2354862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 algn="ctr">
              <a:buNone/>
              <a:defRPr sz="3400"/>
            </a:lvl1pPr>
            <a:lvl2pPr marL="649322" indent="0" algn="ctr">
              <a:buNone/>
              <a:defRPr sz="2800"/>
            </a:lvl2pPr>
            <a:lvl3pPr marL="1298659" indent="0" algn="ctr">
              <a:buNone/>
              <a:defRPr sz="2600"/>
            </a:lvl3pPr>
            <a:lvl4pPr marL="1948002" indent="0" algn="ctr">
              <a:buNone/>
              <a:defRPr sz="2300"/>
            </a:lvl4pPr>
            <a:lvl5pPr marL="2597330" indent="0" algn="ctr">
              <a:buNone/>
              <a:defRPr sz="2300"/>
            </a:lvl5pPr>
            <a:lvl6pPr marL="3246656" indent="0" algn="ctr">
              <a:buNone/>
              <a:defRPr sz="2300"/>
            </a:lvl6pPr>
            <a:lvl7pPr marL="3895997" indent="0" algn="ctr">
              <a:buNone/>
              <a:defRPr sz="2300"/>
            </a:lvl7pPr>
            <a:lvl8pPr marL="4545323" indent="0" algn="ctr">
              <a:buNone/>
              <a:defRPr sz="2300"/>
            </a:lvl8pPr>
            <a:lvl9pPr marL="5194658" indent="0" algn="ctr">
              <a:buNone/>
              <a:defRPr sz="23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52631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13719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307" y="2431629"/>
            <a:ext cx="11216640" cy="4057226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307" y="6527277"/>
            <a:ext cx="11216640" cy="2133599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3400">
                <a:solidFill>
                  <a:schemeClr val="tx1"/>
                </a:solidFill>
              </a:defRPr>
            </a:lvl1pPr>
            <a:lvl2pPr marL="649322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986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4800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597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24665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389599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454532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19465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98702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26187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  <a:prstGeom prst="rect">
            <a:avLst/>
          </a:prstGeom>
        </p:spPr>
        <p:txBody>
          <a:bodyPr lIns="91314" tIns="45653" rIns="91314" bIns="45653"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2" y="2390987"/>
            <a:ext cx="5528734" cy="1171786"/>
          </a:xfrm>
          <a:prstGeom prst="rect">
            <a:avLst/>
          </a:prstGeom>
        </p:spPr>
        <p:txBody>
          <a:bodyPr lIns="91314" tIns="45653" rIns="91314" bIns="45653"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2" y="3562773"/>
            <a:ext cx="5528734" cy="5240303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09300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26540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2814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404341"/>
            <a:ext cx="6583680" cy="6931378"/>
          </a:xfrm>
          <a:prstGeom prst="rect">
            <a:avLst/>
          </a:prstGeom>
        </p:spPr>
        <p:txBody>
          <a:bodyPr lIns="91314" tIns="45653" rIns="91314" bIns="45653"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0078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734" y="1404341"/>
            <a:ext cx="6583680" cy="6931378"/>
          </a:xfrm>
          <a:prstGeom prst="rect">
            <a:avLst/>
          </a:prstGeom>
        </p:spPr>
        <p:txBody>
          <a:bodyPr lIns="91314" tIns="45653" rIns="91314" bIns="45653" anchor="t"/>
          <a:lstStyle>
            <a:lvl1pPr marL="0" indent="0">
              <a:buNone/>
              <a:defRPr sz="4600"/>
            </a:lvl1pPr>
            <a:lvl2pPr marL="649322" indent="0">
              <a:buNone/>
              <a:defRPr sz="4000"/>
            </a:lvl2pPr>
            <a:lvl3pPr marL="1298659" indent="0">
              <a:buNone/>
              <a:defRPr sz="3400"/>
            </a:lvl3pPr>
            <a:lvl4pPr marL="1948002" indent="0">
              <a:buNone/>
              <a:defRPr sz="2800"/>
            </a:lvl4pPr>
            <a:lvl5pPr marL="2597330" indent="0">
              <a:buNone/>
              <a:defRPr sz="2800"/>
            </a:lvl5pPr>
            <a:lvl6pPr marL="3246656" indent="0">
              <a:buNone/>
              <a:defRPr sz="2800"/>
            </a:lvl6pPr>
            <a:lvl7pPr marL="3895997" indent="0">
              <a:buNone/>
              <a:defRPr sz="2800"/>
            </a:lvl7pPr>
            <a:lvl8pPr marL="4545323" indent="0">
              <a:buNone/>
              <a:defRPr sz="2800"/>
            </a:lvl8pPr>
            <a:lvl9pPr marL="5194658" indent="0">
              <a:buNone/>
              <a:defRPr sz="28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96689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198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428480" y="390640"/>
            <a:ext cx="2926080" cy="832216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50240" y="390640"/>
            <a:ext cx="8561493" cy="832216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8B7B1-84B8-40ED-AB77-CD71127C79F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5A36-2E66-41C3-8D84-23D0449A7AA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18986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2" y="519289"/>
            <a:ext cx="2804160" cy="8265725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2" y="519289"/>
            <a:ext cx="8249920" cy="8265725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4060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1596249"/>
            <a:ext cx="11054080" cy="3395698"/>
          </a:xfrm>
          <a:prstGeom prst="rect">
            <a:avLst/>
          </a:prstGeom>
        </p:spPr>
        <p:txBody>
          <a:bodyPr lIns="91314" tIns="45653" rIns="91314" bIns="45653" anchor="b"/>
          <a:lstStyle>
            <a:lvl1pPr algn="ctr"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98"/>
            <a:ext cx="9753600" cy="2354862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 algn="ctr">
              <a:buNone/>
              <a:defRPr sz="3400"/>
            </a:lvl1pPr>
            <a:lvl2pPr marL="649322" indent="0" algn="ctr">
              <a:buNone/>
              <a:defRPr sz="2800"/>
            </a:lvl2pPr>
            <a:lvl3pPr marL="1298659" indent="0" algn="ctr">
              <a:buNone/>
              <a:defRPr sz="2600"/>
            </a:lvl3pPr>
            <a:lvl4pPr marL="1948002" indent="0" algn="ctr">
              <a:buNone/>
              <a:defRPr sz="2300"/>
            </a:lvl4pPr>
            <a:lvl5pPr marL="2597330" indent="0" algn="ctr">
              <a:buNone/>
              <a:defRPr sz="2300"/>
            </a:lvl5pPr>
            <a:lvl6pPr marL="3246656" indent="0" algn="ctr">
              <a:buNone/>
              <a:defRPr sz="2300"/>
            </a:lvl6pPr>
            <a:lvl7pPr marL="3895997" indent="0" algn="ctr">
              <a:buNone/>
              <a:defRPr sz="2300"/>
            </a:lvl7pPr>
            <a:lvl8pPr marL="4545323" indent="0" algn="ctr">
              <a:buNone/>
              <a:defRPr sz="2300"/>
            </a:lvl8pPr>
            <a:lvl9pPr marL="5194658" indent="0" algn="ctr">
              <a:buNone/>
              <a:defRPr sz="23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05289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76794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307" y="2431629"/>
            <a:ext cx="11216640" cy="4057226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307" y="6527277"/>
            <a:ext cx="11216640" cy="2133599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3400">
                <a:solidFill>
                  <a:schemeClr val="tx1"/>
                </a:solidFill>
              </a:defRPr>
            </a:lvl1pPr>
            <a:lvl2pPr marL="649322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986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4800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597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24665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389599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454532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19465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36893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52263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  <a:prstGeom prst="rect">
            <a:avLst/>
          </a:prstGeom>
        </p:spPr>
        <p:txBody>
          <a:bodyPr lIns="91314" tIns="45653" rIns="91314" bIns="45653"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2" y="2390987"/>
            <a:ext cx="5528734" cy="1171786"/>
          </a:xfrm>
          <a:prstGeom prst="rect">
            <a:avLst/>
          </a:prstGeom>
        </p:spPr>
        <p:txBody>
          <a:bodyPr lIns="91314" tIns="45653" rIns="91314" bIns="45653"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2" y="3562773"/>
            <a:ext cx="5528734" cy="5240303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14194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96708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89816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404341"/>
            <a:ext cx="6583680" cy="6931378"/>
          </a:xfrm>
          <a:prstGeom prst="rect">
            <a:avLst/>
          </a:prstGeom>
        </p:spPr>
        <p:txBody>
          <a:bodyPr lIns="91314" tIns="45653" rIns="91314" bIns="45653"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44678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734" y="1404341"/>
            <a:ext cx="6583680" cy="6931378"/>
          </a:xfrm>
          <a:prstGeom prst="rect">
            <a:avLst/>
          </a:prstGeom>
        </p:spPr>
        <p:txBody>
          <a:bodyPr lIns="91314" tIns="45653" rIns="91314" bIns="45653" anchor="t"/>
          <a:lstStyle>
            <a:lvl1pPr marL="0" indent="0">
              <a:buNone/>
              <a:defRPr sz="4600"/>
            </a:lvl1pPr>
            <a:lvl2pPr marL="649322" indent="0">
              <a:buNone/>
              <a:defRPr sz="4000"/>
            </a:lvl2pPr>
            <a:lvl3pPr marL="1298659" indent="0">
              <a:buNone/>
              <a:defRPr sz="3400"/>
            </a:lvl3pPr>
            <a:lvl4pPr marL="1948002" indent="0">
              <a:buNone/>
              <a:defRPr sz="2800"/>
            </a:lvl4pPr>
            <a:lvl5pPr marL="2597330" indent="0">
              <a:buNone/>
              <a:defRPr sz="2800"/>
            </a:lvl5pPr>
            <a:lvl6pPr marL="3246656" indent="0">
              <a:buNone/>
              <a:defRPr sz="2800"/>
            </a:lvl6pPr>
            <a:lvl7pPr marL="3895997" indent="0">
              <a:buNone/>
              <a:defRPr sz="2800"/>
            </a:lvl7pPr>
            <a:lvl8pPr marL="4545323" indent="0">
              <a:buNone/>
              <a:defRPr sz="2800"/>
            </a:lvl8pPr>
            <a:lvl9pPr marL="5194658" indent="0">
              <a:buNone/>
              <a:defRPr sz="28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737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5360" y="3029940"/>
            <a:ext cx="11054080" cy="2090702"/>
          </a:xfrm>
          <a:prstGeom prst="rect">
            <a:avLst/>
          </a:prstGeom>
        </p:spPr>
        <p:txBody>
          <a:bodyPr lIns="129864" tIns="64933" rIns="129864" bIns="6493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50720" y="5527040"/>
            <a:ext cx="9103360" cy="2492587"/>
          </a:xfrm>
          <a:prstGeom prst="rect">
            <a:avLst/>
          </a:prstGeom>
        </p:spPr>
        <p:txBody>
          <a:bodyPr lIns="129864" tIns="64933" rIns="129864" bIns="64933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9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98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47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97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46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95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45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943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679A66AA-6635-447F-912C-586EAAA36DF1}" type="datetimeFigureOut">
              <a:rPr lang="ru-RU" smtClean="0">
                <a:solidFill>
                  <a:prstClr val="black"/>
                </a:solidFill>
              </a:rPr>
              <a:pPr defTabSz="1298592"/>
              <a:t>18.11.2019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8" y="9040183"/>
            <a:ext cx="4118187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7CAF7B80-9C17-4F93-922A-F2BB34415C2F}" type="slidenum">
              <a:rPr lang="ru-RU" smtClean="0">
                <a:solidFill>
                  <a:prstClr val="black"/>
                </a:solidFill>
              </a:rPr>
              <a:pPr defTabSz="1298592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88688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68402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2" y="519289"/>
            <a:ext cx="2804160" cy="8265725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2" y="519289"/>
            <a:ext cx="8249920" cy="8265725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50718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1596249"/>
            <a:ext cx="11054080" cy="3395698"/>
          </a:xfrm>
        </p:spPr>
        <p:txBody>
          <a:bodyPr anchor="b"/>
          <a:lstStyle>
            <a:lvl1pPr algn="ctr"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98"/>
            <a:ext cx="9753600" cy="2354862"/>
          </a:xfrm>
        </p:spPr>
        <p:txBody>
          <a:bodyPr/>
          <a:lstStyle>
            <a:lvl1pPr marL="0" indent="0" algn="ctr">
              <a:buNone/>
              <a:defRPr sz="3400"/>
            </a:lvl1pPr>
            <a:lvl2pPr marL="649322" indent="0" algn="ctr">
              <a:buNone/>
              <a:defRPr sz="2800"/>
            </a:lvl2pPr>
            <a:lvl3pPr marL="1298659" indent="0" algn="ctr">
              <a:buNone/>
              <a:defRPr sz="2600"/>
            </a:lvl3pPr>
            <a:lvl4pPr marL="1948002" indent="0" algn="ctr">
              <a:buNone/>
              <a:defRPr sz="2300"/>
            </a:lvl4pPr>
            <a:lvl5pPr marL="2597330" indent="0" algn="ctr">
              <a:buNone/>
              <a:defRPr sz="2300"/>
            </a:lvl5pPr>
            <a:lvl6pPr marL="3246656" indent="0" algn="ctr">
              <a:buNone/>
              <a:defRPr sz="2300"/>
            </a:lvl6pPr>
            <a:lvl7pPr marL="3895997" indent="0" algn="ctr">
              <a:buNone/>
              <a:defRPr sz="2300"/>
            </a:lvl7pPr>
            <a:lvl8pPr marL="4545323" indent="0" algn="ctr">
              <a:buNone/>
              <a:defRPr sz="2300"/>
            </a:lvl8pPr>
            <a:lvl9pPr marL="5194658" indent="0" algn="ctr">
              <a:buNone/>
              <a:defRPr sz="23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67119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1053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307" y="2431629"/>
            <a:ext cx="11216640" cy="4057226"/>
          </a:xfrm>
        </p:spPr>
        <p:txBody>
          <a:bodyPr anchor="b"/>
          <a:lstStyle>
            <a:lvl1pPr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307" y="6527277"/>
            <a:ext cx="11216640" cy="2133599"/>
          </a:xfrm>
        </p:spPr>
        <p:txBody>
          <a:bodyPr/>
          <a:lstStyle>
            <a:lvl1pPr marL="0" indent="0">
              <a:buNone/>
              <a:defRPr sz="3400">
                <a:solidFill>
                  <a:schemeClr val="tx1"/>
                </a:solidFill>
              </a:defRPr>
            </a:lvl1pPr>
            <a:lvl2pPr marL="649322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986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4800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597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24665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389599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454532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19465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41820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26338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519329"/>
            <a:ext cx="11216640" cy="188524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2" y="2390987"/>
            <a:ext cx="5528734" cy="1171786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2" y="3562773"/>
            <a:ext cx="5528734" cy="52403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73846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06240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32951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</p:spPr>
        <p:txBody>
          <a:bodyPr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404341"/>
            <a:ext cx="6583680" cy="6931378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</p:spPr>
        <p:txBody>
          <a:bodyPr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958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29864" tIns="64933" rIns="129864" bIns="6493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0240" y="2275881"/>
            <a:ext cx="11704320" cy="6436925"/>
          </a:xfrm>
          <a:prstGeom prst="rect">
            <a:avLst/>
          </a:prstGeom>
        </p:spPr>
        <p:txBody>
          <a:bodyPr lIns="129864" tIns="64933" rIns="129864" bIns="6493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679A66AA-6635-447F-912C-586EAAA36DF1}" type="datetimeFigureOut">
              <a:rPr lang="ru-RU" smtClean="0">
                <a:solidFill>
                  <a:prstClr val="black"/>
                </a:solidFill>
              </a:rPr>
              <a:pPr defTabSz="1298592"/>
              <a:t>18.11.2019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8" y="9040183"/>
            <a:ext cx="4118187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7CAF7B80-9C17-4F93-922A-F2BB34415C2F}" type="slidenum">
              <a:rPr lang="ru-RU" smtClean="0">
                <a:solidFill>
                  <a:prstClr val="black"/>
                </a:solidFill>
              </a:rPr>
              <a:pPr defTabSz="1298592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36369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</p:spPr>
        <p:txBody>
          <a:bodyPr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734" y="1404341"/>
            <a:ext cx="6583680" cy="6931378"/>
          </a:xfrm>
        </p:spPr>
        <p:txBody>
          <a:bodyPr anchor="t"/>
          <a:lstStyle>
            <a:lvl1pPr marL="0" indent="0">
              <a:buNone/>
              <a:defRPr sz="4600"/>
            </a:lvl1pPr>
            <a:lvl2pPr marL="649322" indent="0">
              <a:buNone/>
              <a:defRPr sz="4000"/>
            </a:lvl2pPr>
            <a:lvl3pPr marL="1298659" indent="0">
              <a:buNone/>
              <a:defRPr sz="3400"/>
            </a:lvl3pPr>
            <a:lvl4pPr marL="1948002" indent="0">
              <a:buNone/>
              <a:defRPr sz="2800"/>
            </a:lvl4pPr>
            <a:lvl5pPr marL="2597330" indent="0">
              <a:buNone/>
              <a:defRPr sz="2800"/>
            </a:lvl5pPr>
            <a:lvl6pPr marL="3246656" indent="0">
              <a:buNone/>
              <a:defRPr sz="2800"/>
            </a:lvl6pPr>
            <a:lvl7pPr marL="3895997" indent="0">
              <a:buNone/>
              <a:defRPr sz="2800"/>
            </a:lvl7pPr>
            <a:lvl8pPr marL="4545323" indent="0">
              <a:buNone/>
              <a:defRPr sz="2800"/>
            </a:lvl8pPr>
            <a:lvl9pPr marL="5194658" indent="0">
              <a:buNone/>
              <a:defRPr sz="28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</p:spPr>
        <p:txBody>
          <a:bodyPr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81365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10705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2" y="519289"/>
            <a:ext cx="2804160" cy="8265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2" y="519289"/>
            <a:ext cx="8249920" cy="8265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490562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5360" y="3029939"/>
            <a:ext cx="11054080" cy="2090702"/>
          </a:xfrm>
          <a:prstGeom prst="rect">
            <a:avLst/>
          </a:prstGeom>
        </p:spPr>
        <p:txBody>
          <a:bodyPr lIns="130046" tIns="65023" rIns="130046" bIns="6502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50720" y="5527040"/>
            <a:ext cx="9103360" cy="2492587"/>
          </a:xfrm>
          <a:prstGeom prst="rect">
            <a:avLst/>
          </a:prstGeom>
        </p:spPr>
        <p:txBody>
          <a:bodyPr lIns="130046" tIns="65023" rIns="130046" bIns="65023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50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889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30046" tIns="65023" rIns="130046" bIns="6502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0240" y="2275841"/>
            <a:ext cx="11704320" cy="6436925"/>
          </a:xfrm>
          <a:prstGeom prst="rect">
            <a:avLst/>
          </a:prstGeom>
        </p:spPr>
        <p:txBody>
          <a:bodyPr lIns="130046" tIns="65023" rIns="130046" bIns="6502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60571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7290" y="6267592"/>
            <a:ext cx="11054080" cy="1937173"/>
          </a:xfrm>
          <a:prstGeom prst="rect">
            <a:avLst/>
          </a:prstGeom>
        </p:spPr>
        <p:txBody>
          <a:bodyPr lIns="130046" tIns="65023" rIns="130046" bIns="65023" anchor="t"/>
          <a:lstStyle>
            <a:lvl1pPr algn="l">
              <a:defRPr sz="57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7290" y="4133993"/>
            <a:ext cx="11054080" cy="2133599"/>
          </a:xfrm>
          <a:prstGeom prst="rect">
            <a:avLst/>
          </a:prstGeom>
        </p:spPr>
        <p:txBody>
          <a:bodyPr lIns="130046" tIns="65023" rIns="130046" bIns="65023"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5023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87469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30046" tIns="65023" rIns="130046" bIns="6502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50240" y="2275841"/>
            <a:ext cx="5743787" cy="6436925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10773" y="2275841"/>
            <a:ext cx="5743787" cy="6436925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37858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0240" y="2183272"/>
            <a:ext cx="5746045" cy="909884"/>
          </a:xfrm>
          <a:prstGeom prst="rect">
            <a:avLst/>
          </a:prstGeom>
        </p:spPr>
        <p:txBody>
          <a:bodyPr lIns="130046" tIns="65023" rIns="130046" bIns="65023" anchor="b"/>
          <a:lstStyle>
            <a:lvl1pPr marL="0" indent="0">
              <a:buNone/>
              <a:defRPr sz="3400" b="1"/>
            </a:lvl1pPr>
            <a:lvl2pPr marL="650230" indent="0">
              <a:buNone/>
              <a:defRPr sz="2800" b="1"/>
            </a:lvl2pPr>
            <a:lvl3pPr marL="1300460" indent="0">
              <a:buNone/>
              <a:defRPr sz="2600" b="1"/>
            </a:lvl3pPr>
            <a:lvl4pPr marL="1950690" indent="0">
              <a:buNone/>
              <a:defRPr sz="2300" b="1"/>
            </a:lvl4pPr>
            <a:lvl5pPr marL="2600919" indent="0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240" y="3093155"/>
            <a:ext cx="5746045" cy="5619610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06259" y="2183272"/>
            <a:ext cx="5748302" cy="909884"/>
          </a:xfrm>
          <a:prstGeom prst="rect">
            <a:avLst/>
          </a:prstGeom>
        </p:spPr>
        <p:txBody>
          <a:bodyPr lIns="130046" tIns="65023" rIns="130046" bIns="65023" anchor="b"/>
          <a:lstStyle>
            <a:lvl1pPr marL="0" indent="0">
              <a:buNone/>
              <a:defRPr sz="3400" b="1"/>
            </a:lvl1pPr>
            <a:lvl2pPr marL="650230" indent="0">
              <a:buNone/>
              <a:defRPr sz="2800" b="1"/>
            </a:lvl2pPr>
            <a:lvl3pPr marL="1300460" indent="0">
              <a:buNone/>
              <a:defRPr sz="2600" b="1"/>
            </a:lvl3pPr>
            <a:lvl4pPr marL="1950690" indent="0">
              <a:buNone/>
              <a:defRPr sz="2300" b="1"/>
            </a:lvl4pPr>
            <a:lvl5pPr marL="2600919" indent="0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06259" y="3093155"/>
            <a:ext cx="5748302" cy="5619610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093309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30046" tIns="65023" rIns="130046" bIns="6502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07768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024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7290" y="6267632"/>
            <a:ext cx="11054080" cy="1937173"/>
          </a:xfrm>
          <a:prstGeom prst="rect">
            <a:avLst/>
          </a:prstGeom>
        </p:spPr>
        <p:txBody>
          <a:bodyPr lIns="129864" tIns="64933" rIns="129864" bIns="64933" anchor="t"/>
          <a:lstStyle>
            <a:lvl1pPr algn="l">
              <a:defRPr sz="57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7290" y="4134032"/>
            <a:ext cx="11054080" cy="2133599"/>
          </a:xfrm>
          <a:prstGeom prst="rect">
            <a:avLst/>
          </a:prstGeom>
        </p:spPr>
        <p:txBody>
          <a:bodyPr lIns="129864" tIns="64933" rIns="129864" bIns="64933"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9288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29859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4790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9719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464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9579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450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9439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679A66AA-6635-447F-912C-586EAAA36DF1}" type="datetimeFigureOut">
              <a:rPr lang="ru-RU" smtClean="0">
                <a:solidFill>
                  <a:prstClr val="black"/>
                </a:solidFill>
              </a:rPr>
              <a:pPr defTabSz="1298592"/>
              <a:t>18.11.2019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8" y="9040183"/>
            <a:ext cx="4118187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7CAF7B80-9C17-4F93-922A-F2BB34415C2F}" type="slidenum">
              <a:rPr lang="ru-RU" smtClean="0">
                <a:solidFill>
                  <a:prstClr val="black"/>
                </a:solidFill>
              </a:rPr>
              <a:pPr defTabSz="1298592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2472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1" y="388338"/>
            <a:ext cx="4278490" cy="1652693"/>
          </a:xfrm>
          <a:prstGeom prst="rect">
            <a:avLst/>
          </a:prstGeom>
        </p:spPr>
        <p:txBody>
          <a:bodyPr lIns="130046" tIns="65023" rIns="130046" bIns="65023"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4516" y="388339"/>
            <a:ext cx="7270044" cy="8324427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0241" y="2041032"/>
            <a:ext cx="4278490" cy="6671734"/>
          </a:xfrm>
          <a:prstGeom prst="rect">
            <a:avLst/>
          </a:prstGeom>
        </p:spPr>
        <p:txBody>
          <a:bodyPr lIns="130046" tIns="65023" rIns="130046" bIns="65023"/>
          <a:lstStyle>
            <a:lvl1pPr marL="0" indent="0">
              <a:buNone/>
              <a:defRPr sz="2000"/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93423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9032" y="6827520"/>
            <a:ext cx="7802880" cy="806027"/>
          </a:xfrm>
          <a:prstGeom prst="rect">
            <a:avLst/>
          </a:prstGeom>
        </p:spPr>
        <p:txBody>
          <a:bodyPr lIns="130046" tIns="65023" rIns="130046" bIns="65023"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49032" y="871502"/>
            <a:ext cx="7802880" cy="5852160"/>
          </a:xfrm>
          <a:prstGeom prst="rect">
            <a:avLst/>
          </a:prstGeom>
        </p:spPr>
        <p:txBody>
          <a:bodyPr lIns="130046" tIns="65023" rIns="130046" bIns="65023"/>
          <a:lstStyle>
            <a:lvl1pPr marL="0" indent="0">
              <a:buNone/>
              <a:defRPr sz="4600"/>
            </a:lvl1pPr>
            <a:lvl2pPr marL="650230" indent="0">
              <a:buNone/>
              <a:defRPr sz="4000"/>
            </a:lvl2pPr>
            <a:lvl3pPr marL="1300460" indent="0">
              <a:buNone/>
              <a:defRPr sz="3400"/>
            </a:lvl3pPr>
            <a:lvl4pPr marL="1950690" indent="0">
              <a:buNone/>
              <a:defRPr sz="2800"/>
            </a:lvl4pPr>
            <a:lvl5pPr marL="2600919" indent="0">
              <a:buNone/>
              <a:defRPr sz="2800"/>
            </a:lvl5pPr>
            <a:lvl6pPr marL="3251149" indent="0">
              <a:buNone/>
              <a:defRPr sz="2800"/>
            </a:lvl6pPr>
            <a:lvl7pPr marL="3901379" indent="0">
              <a:buNone/>
              <a:defRPr sz="2800"/>
            </a:lvl7pPr>
            <a:lvl8pPr marL="4551609" indent="0">
              <a:buNone/>
              <a:defRPr sz="2800"/>
            </a:lvl8pPr>
            <a:lvl9pPr marL="5201839" indent="0">
              <a:buNone/>
              <a:defRPr sz="2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49032" y="7633547"/>
            <a:ext cx="7802880" cy="1144693"/>
          </a:xfrm>
          <a:prstGeom prst="rect">
            <a:avLst/>
          </a:prstGeom>
        </p:spPr>
        <p:txBody>
          <a:bodyPr lIns="130046" tIns="65023" rIns="130046" bIns="65023"/>
          <a:lstStyle>
            <a:lvl1pPr marL="0" indent="0">
              <a:buNone/>
              <a:defRPr sz="2000"/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28562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30046" tIns="65023" rIns="130046" bIns="6502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50240" y="2275841"/>
            <a:ext cx="11704320" cy="6436925"/>
          </a:xfrm>
          <a:prstGeom prst="rect">
            <a:avLst/>
          </a:prstGeom>
        </p:spPr>
        <p:txBody>
          <a:bodyPr vert="eaVert" lIns="130046" tIns="65023" rIns="130046" bIns="6502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07490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428480" y="390597"/>
            <a:ext cx="2926080" cy="8322169"/>
          </a:xfrm>
          <a:prstGeom prst="rect">
            <a:avLst/>
          </a:prstGeom>
        </p:spPr>
        <p:txBody>
          <a:bodyPr vert="eaVert" lIns="130046" tIns="65023" rIns="130046" bIns="6502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50240" y="390597"/>
            <a:ext cx="8561493" cy="8322169"/>
          </a:xfrm>
          <a:prstGeom prst="rect">
            <a:avLst/>
          </a:prstGeom>
        </p:spPr>
        <p:txBody>
          <a:bodyPr vert="eaVert" lIns="130046" tIns="65023" rIns="130046" bIns="6502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902384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5360" y="3029939"/>
            <a:ext cx="11054080" cy="2090702"/>
          </a:xfrm>
          <a:prstGeom prst="rect">
            <a:avLst/>
          </a:prstGeom>
        </p:spPr>
        <p:txBody>
          <a:bodyPr lIns="130046" tIns="65023" rIns="130046" bIns="6502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50720" y="5527040"/>
            <a:ext cx="9103360" cy="2492587"/>
          </a:xfrm>
          <a:prstGeom prst="rect">
            <a:avLst/>
          </a:prstGeom>
        </p:spPr>
        <p:txBody>
          <a:bodyPr lIns="130046" tIns="65023" rIns="130046" bIns="65023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50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386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30046" tIns="65023" rIns="130046" bIns="6502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0240" y="2275841"/>
            <a:ext cx="11704320" cy="6436925"/>
          </a:xfrm>
          <a:prstGeom prst="rect">
            <a:avLst/>
          </a:prstGeom>
        </p:spPr>
        <p:txBody>
          <a:bodyPr lIns="130046" tIns="65023" rIns="130046" bIns="6502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960338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7290" y="6267592"/>
            <a:ext cx="11054080" cy="1937173"/>
          </a:xfrm>
          <a:prstGeom prst="rect">
            <a:avLst/>
          </a:prstGeom>
        </p:spPr>
        <p:txBody>
          <a:bodyPr lIns="130046" tIns="65023" rIns="130046" bIns="65023" anchor="t"/>
          <a:lstStyle>
            <a:lvl1pPr algn="l">
              <a:defRPr sz="57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7290" y="4133993"/>
            <a:ext cx="11054080" cy="2133599"/>
          </a:xfrm>
          <a:prstGeom prst="rect">
            <a:avLst/>
          </a:prstGeom>
        </p:spPr>
        <p:txBody>
          <a:bodyPr lIns="130046" tIns="65023" rIns="130046" bIns="65023"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5023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23639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30046" tIns="65023" rIns="130046" bIns="6502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50240" y="2275841"/>
            <a:ext cx="5743787" cy="6436925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10773" y="2275841"/>
            <a:ext cx="5743787" cy="6436925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10614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0240" y="2183272"/>
            <a:ext cx="5746045" cy="909884"/>
          </a:xfrm>
          <a:prstGeom prst="rect">
            <a:avLst/>
          </a:prstGeom>
        </p:spPr>
        <p:txBody>
          <a:bodyPr lIns="130046" tIns="65023" rIns="130046" bIns="65023" anchor="b"/>
          <a:lstStyle>
            <a:lvl1pPr marL="0" indent="0">
              <a:buNone/>
              <a:defRPr sz="3400" b="1"/>
            </a:lvl1pPr>
            <a:lvl2pPr marL="650230" indent="0">
              <a:buNone/>
              <a:defRPr sz="2800" b="1"/>
            </a:lvl2pPr>
            <a:lvl3pPr marL="1300460" indent="0">
              <a:buNone/>
              <a:defRPr sz="2600" b="1"/>
            </a:lvl3pPr>
            <a:lvl4pPr marL="1950690" indent="0">
              <a:buNone/>
              <a:defRPr sz="2300" b="1"/>
            </a:lvl4pPr>
            <a:lvl5pPr marL="2600919" indent="0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240" y="3093155"/>
            <a:ext cx="5746045" cy="5619610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06259" y="2183272"/>
            <a:ext cx="5748302" cy="909884"/>
          </a:xfrm>
          <a:prstGeom prst="rect">
            <a:avLst/>
          </a:prstGeom>
        </p:spPr>
        <p:txBody>
          <a:bodyPr lIns="130046" tIns="65023" rIns="130046" bIns="65023" anchor="b"/>
          <a:lstStyle>
            <a:lvl1pPr marL="0" indent="0">
              <a:buNone/>
              <a:defRPr sz="3400" b="1"/>
            </a:lvl1pPr>
            <a:lvl2pPr marL="650230" indent="0">
              <a:buNone/>
              <a:defRPr sz="2800" b="1"/>
            </a:lvl2pPr>
            <a:lvl3pPr marL="1300460" indent="0">
              <a:buNone/>
              <a:defRPr sz="2600" b="1"/>
            </a:lvl3pPr>
            <a:lvl4pPr marL="1950690" indent="0">
              <a:buNone/>
              <a:defRPr sz="2300" b="1"/>
            </a:lvl4pPr>
            <a:lvl5pPr marL="2600919" indent="0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06259" y="3093155"/>
            <a:ext cx="5748302" cy="5619610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834841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30046" tIns="65023" rIns="130046" bIns="6502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6367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29864" tIns="64933" rIns="129864" bIns="6493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50240" y="2275881"/>
            <a:ext cx="5743787" cy="6436925"/>
          </a:xfrm>
          <a:prstGeom prst="rect">
            <a:avLst/>
          </a:prstGeom>
        </p:spPr>
        <p:txBody>
          <a:bodyPr lIns="129864" tIns="64933" rIns="129864" bIns="64933"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10773" y="2275881"/>
            <a:ext cx="5743787" cy="6436925"/>
          </a:xfrm>
          <a:prstGeom prst="rect">
            <a:avLst/>
          </a:prstGeom>
        </p:spPr>
        <p:txBody>
          <a:bodyPr lIns="129864" tIns="64933" rIns="129864" bIns="64933"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50240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679A66AA-6635-447F-912C-586EAAA36DF1}" type="datetimeFigureOut">
              <a:rPr lang="ru-RU" smtClean="0">
                <a:solidFill>
                  <a:prstClr val="black"/>
                </a:solidFill>
              </a:rPr>
              <a:pPr defTabSz="1298592"/>
              <a:t>18.11.2019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443308" y="9040183"/>
            <a:ext cx="4118187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320107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7CAF7B80-9C17-4F93-922A-F2BB34415C2F}" type="slidenum">
              <a:rPr lang="ru-RU" smtClean="0">
                <a:solidFill>
                  <a:prstClr val="black"/>
                </a:solidFill>
              </a:rPr>
              <a:pPr defTabSz="1298592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97014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75374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1" y="388338"/>
            <a:ext cx="4278490" cy="1652693"/>
          </a:xfrm>
          <a:prstGeom prst="rect">
            <a:avLst/>
          </a:prstGeom>
        </p:spPr>
        <p:txBody>
          <a:bodyPr lIns="130046" tIns="65023" rIns="130046" bIns="65023"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4516" y="388339"/>
            <a:ext cx="7270044" cy="8324427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0241" y="2041032"/>
            <a:ext cx="4278490" cy="6671734"/>
          </a:xfrm>
          <a:prstGeom prst="rect">
            <a:avLst/>
          </a:prstGeom>
        </p:spPr>
        <p:txBody>
          <a:bodyPr lIns="130046" tIns="65023" rIns="130046" bIns="65023"/>
          <a:lstStyle>
            <a:lvl1pPr marL="0" indent="0">
              <a:buNone/>
              <a:defRPr sz="2000"/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36878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9032" y="6827520"/>
            <a:ext cx="7802880" cy="806027"/>
          </a:xfrm>
          <a:prstGeom prst="rect">
            <a:avLst/>
          </a:prstGeom>
        </p:spPr>
        <p:txBody>
          <a:bodyPr lIns="130046" tIns="65023" rIns="130046" bIns="65023"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49032" y="871502"/>
            <a:ext cx="7802880" cy="5852160"/>
          </a:xfrm>
          <a:prstGeom prst="rect">
            <a:avLst/>
          </a:prstGeom>
        </p:spPr>
        <p:txBody>
          <a:bodyPr lIns="130046" tIns="65023" rIns="130046" bIns="65023"/>
          <a:lstStyle>
            <a:lvl1pPr marL="0" indent="0">
              <a:buNone/>
              <a:defRPr sz="4600"/>
            </a:lvl1pPr>
            <a:lvl2pPr marL="650230" indent="0">
              <a:buNone/>
              <a:defRPr sz="4000"/>
            </a:lvl2pPr>
            <a:lvl3pPr marL="1300460" indent="0">
              <a:buNone/>
              <a:defRPr sz="3400"/>
            </a:lvl3pPr>
            <a:lvl4pPr marL="1950690" indent="0">
              <a:buNone/>
              <a:defRPr sz="2800"/>
            </a:lvl4pPr>
            <a:lvl5pPr marL="2600919" indent="0">
              <a:buNone/>
              <a:defRPr sz="2800"/>
            </a:lvl5pPr>
            <a:lvl6pPr marL="3251149" indent="0">
              <a:buNone/>
              <a:defRPr sz="2800"/>
            </a:lvl6pPr>
            <a:lvl7pPr marL="3901379" indent="0">
              <a:buNone/>
              <a:defRPr sz="2800"/>
            </a:lvl7pPr>
            <a:lvl8pPr marL="4551609" indent="0">
              <a:buNone/>
              <a:defRPr sz="2800"/>
            </a:lvl8pPr>
            <a:lvl9pPr marL="5201839" indent="0">
              <a:buNone/>
              <a:defRPr sz="2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49032" y="7633547"/>
            <a:ext cx="7802880" cy="1144693"/>
          </a:xfrm>
          <a:prstGeom prst="rect">
            <a:avLst/>
          </a:prstGeom>
        </p:spPr>
        <p:txBody>
          <a:bodyPr lIns="130046" tIns="65023" rIns="130046" bIns="65023"/>
          <a:lstStyle>
            <a:lvl1pPr marL="0" indent="0">
              <a:buNone/>
              <a:defRPr sz="2000"/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25684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30046" tIns="65023" rIns="130046" bIns="6502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50240" y="2275841"/>
            <a:ext cx="11704320" cy="6436925"/>
          </a:xfrm>
          <a:prstGeom prst="rect">
            <a:avLst/>
          </a:prstGeom>
        </p:spPr>
        <p:txBody>
          <a:bodyPr vert="eaVert" lIns="130046" tIns="65023" rIns="130046" bIns="6502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696359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428480" y="390597"/>
            <a:ext cx="2926080" cy="8322169"/>
          </a:xfrm>
          <a:prstGeom prst="rect">
            <a:avLst/>
          </a:prstGeom>
        </p:spPr>
        <p:txBody>
          <a:bodyPr vert="eaVert" lIns="130046" tIns="65023" rIns="130046" bIns="6502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50240" y="390597"/>
            <a:ext cx="8561493" cy="8322169"/>
          </a:xfrm>
          <a:prstGeom prst="rect">
            <a:avLst/>
          </a:prstGeom>
        </p:spPr>
        <p:txBody>
          <a:bodyPr vert="eaVert" lIns="130046" tIns="65023" rIns="130046" bIns="6502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720163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5360" y="3029939"/>
            <a:ext cx="11054080" cy="2090702"/>
          </a:xfrm>
          <a:prstGeom prst="rect">
            <a:avLst/>
          </a:prstGeom>
        </p:spPr>
        <p:txBody>
          <a:bodyPr lIns="130046" tIns="65023" rIns="130046" bIns="6502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50720" y="5527040"/>
            <a:ext cx="9103360" cy="2492587"/>
          </a:xfrm>
          <a:prstGeom prst="rect">
            <a:avLst/>
          </a:prstGeom>
        </p:spPr>
        <p:txBody>
          <a:bodyPr lIns="130046" tIns="65023" rIns="130046" bIns="65023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50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102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30046" tIns="65023" rIns="130046" bIns="6502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0240" y="2275841"/>
            <a:ext cx="11704320" cy="6436925"/>
          </a:xfrm>
          <a:prstGeom prst="rect">
            <a:avLst/>
          </a:prstGeom>
        </p:spPr>
        <p:txBody>
          <a:bodyPr lIns="130046" tIns="65023" rIns="130046" bIns="6502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82986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7290" y="6267592"/>
            <a:ext cx="11054080" cy="1937173"/>
          </a:xfrm>
          <a:prstGeom prst="rect">
            <a:avLst/>
          </a:prstGeom>
        </p:spPr>
        <p:txBody>
          <a:bodyPr lIns="130046" tIns="65023" rIns="130046" bIns="65023" anchor="t"/>
          <a:lstStyle>
            <a:lvl1pPr algn="l">
              <a:defRPr sz="57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7290" y="4133993"/>
            <a:ext cx="11054080" cy="2133599"/>
          </a:xfrm>
          <a:prstGeom prst="rect">
            <a:avLst/>
          </a:prstGeom>
        </p:spPr>
        <p:txBody>
          <a:bodyPr lIns="130046" tIns="65023" rIns="130046" bIns="65023"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5023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324678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30046" tIns="65023" rIns="130046" bIns="6502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50240" y="2275841"/>
            <a:ext cx="5743787" cy="6436925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10773" y="2275841"/>
            <a:ext cx="5743787" cy="6436925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96364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0240" y="2183272"/>
            <a:ext cx="5746045" cy="909884"/>
          </a:xfrm>
          <a:prstGeom prst="rect">
            <a:avLst/>
          </a:prstGeom>
        </p:spPr>
        <p:txBody>
          <a:bodyPr lIns="130046" tIns="65023" rIns="130046" bIns="65023" anchor="b"/>
          <a:lstStyle>
            <a:lvl1pPr marL="0" indent="0">
              <a:buNone/>
              <a:defRPr sz="3400" b="1"/>
            </a:lvl1pPr>
            <a:lvl2pPr marL="650230" indent="0">
              <a:buNone/>
              <a:defRPr sz="2800" b="1"/>
            </a:lvl2pPr>
            <a:lvl3pPr marL="1300460" indent="0">
              <a:buNone/>
              <a:defRPr sz="2600" b="1"/>
            </a:lvl3pPr>
            <a:lvl4pPr marL="1950690" indent="0">
              <a:buNone/>
              <a:defRPr sz="2300" b="1"/>
            </a:lvl4pPr>
            <a:lvl5pPr marL="2600919" indent="0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240" y="3093155"/>
            <a:ext cx="5746045" cy="5619610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06259" y="2183272"/>
            <a:ext cx="5748302" cy="909884"/>
          </a:xfrm>
          <a:prstGeom prst="rect">
            <a:avLst/>
          </a:prstGeom>
        </p:spPr>
        <p:txBody>
          <a:bodyPr lIns="130046" tIns="65023" rIns="130046" bIns="65023" anchor="b"/>
          <a:lstStyle>
            <a:lvl1pPr marL="0" indent="0">
              <a:buNone/>
              <a:defRPr sz="3400" b="1"/>
            </a:lvl1pPr>
            <a:lvl2pPr marL="650230" indent="0">
              <a:buNone/>
              <a:defRPr sz="2800" b="1"/>
            </a:lvl2pPr>
            <a:lvl3pPr marL="1300460" indent="0">
              <a:buNone/>
              <a:defRPr sz="2600" b="1"/>
            </a:lvl3pPr>
            <a:lvl4pPr marL="1950690" indent="0">
              <a:buNone/>
              <a:defRPr sz="2300" b="1"/>
            </a:lvl4pPr>
            <a:lvl5pPr marL="2600919" indent="0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06259" y="3093155"/>
            <a:ext cx="5748302" cy="5619610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703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29864" tIns="64933" rIns="129864" bIns="64933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0240" y="2183272"/>
            <a:ext cx="5746045" cy="909884"/>
          </a:xfrm>
          <a:prstGeom prst="rect">
            <a:avLst/>
          </a:prstGeom>
        </p:spPr>
        <p:txBody>
          <a:bodyPr lIns="129864" tIns="64933" rIns="129864" bIns="64933" anchor="b"/>
          <a:lstStyle>
            <a:lvl1pPr marL="0" indent="0">
              <a:buNone/>
              <a:defRPr sz="3400" b="1"/>
            </a:lvl1pPr>
            <a:lvl2pPr marL="649288" indent="0">
              <a:buNone/>
              <a:defRPr sz="2800" b="1"/>
            </a:lvl2pPr>
            <a:lvl3pPr marL="1298592" indent="0">
              <a:buNone/>
              <a:defRPr sz="2600" b="1"/>
            </a:lvl3pPr>
            <a:lvl4pPr marL="1947902" indent="0">
              <a:buNone/>
              <a:defRPr sz="2300" b="1"/>
            </a:lvl4pPr>
            <a:lvl5pPr marL="2597197" indent="0">
              <a:buNone/>
              <a:defRPr sz="2300" b="1"/>
            </a:lvl5pPr>
            <a:lvl6pPr marL="3246490" indent="0">
              <a:buNone/>
              <a:defRPr sz="2300" b="1"/>
            </a:lvl6pPr>
            <a:lvl7pPr marL="3895797" indent="0">
              <a:buNone/>
              <a:defRPr sz="2300" b="1"/>
            </a:lvl7pPr>
            <a:lvl8pPr marL="4545091" indent="0">
              <a:buNone/>
              <a:defRPr sz="2300" b="1"/>
            </a:lvl8pPr>
            <a:lvl9pPr marL="5194392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240" y="3093155"/>
            <a:ext cx="5746045" cy="5619610"/>
          </a:xfrm>
          <a:prstGeom prst="rect">
            <a:avLst/>
          </a:prstGeom>
        </p:spPr>
        <p:txBody>
          <a:bodyPr lIns="129864" tIns="64933" rIns="129864" bIns="64933"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06260" y="2183272"/>
            <a:ext cx="5748302" cy="909884"/>
          </a:xfrm>
          <a:prstGeom prst="rect">
            <a:avLst/>
          </a:prstGeom>
        </p:spPr>
        <p:txBody>
          <a:bodyPr lIns="129864" tIns="64933" rIns="129864" bIns="64933" anchor="b"/>
          <a:lstStyle>
            <a:lvl1pPr marL="0" indent="0">
              <a:buNone/>
              <a:defRPr sz="3400" b="1"/>
            </a:lvl1pPr>
            <a:lvl2pPr marL="649288" indent="0">
              <a:buNone/>
              <a:defRPr sz="2800" b="1"/>
            </a:lvl2pPr>
            <a:lvl3pPr marL="1298592" indent="0">
              <a:buNone/>
              <a:defRPr sz="2600" b="1"/>
            </a:lvl3pPr>
            <a:lvl4pPr marL="1947902" indent="0">
              <a:buNone/>
              <a:defRPr sz="2300" b="1"/>
            </a:lvl4pPr>
            <a:lvl5pPr marL="2597197" indent="0">
              <a:buNone/>
              <a:defRPr sz="2300" b="1"/>
            </a:lvl5pPr>
            <a:lvl6pPr marL="3246490" indent="0">
              <a:buNone/>
              <a:defRPr sz="2300" b="1"/>
            </a:lvl6pPr>
            <a:lvl7pPr marL="3895797" indent="0">
              <a:buNone/>
              <a:defRPr sz="2300" b="1"/>
            </a:lvl7pPr>
            <a:lvl8pPr marL="4545091" indent="0">
              <a:buNone/>
              <a:defRPr sz="2300" b="1"/>
            </a:lvl8pPr>
            <a:lvl9pPr marL="5194392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06260" y="3093155"/>
            <a:ext cx="5748302" cy="5619610"/>
          </a:xfrm>
          <a:prstGeom prst="rect">
            <a:avLst/>
          </a:prstGeom>
        </p:spPr>
        <p:txBody>
          <a:bodyPr lIns="129864" tIns="64933" rIns="129864" bIns="64933"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50240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679A66AA-6635-447F-912C-586EAAA36DF1}" type="datetimeFigureOut">
              <a:rPr lang="ru-RU" smtClean="0">
                <a:solidFill>
                  <a:prstClr val="black"/>
                </a:solidFill>
              </a:rPr>
              <a:pPr defTabSz="1298592"/>
              <a:t>18.11.2019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443308" y="9040183"/>
            <a:ext cx="4118187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9320107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7CAF7B80-9C17-4F93-922A-F2BB34415C2F}" type="slidenum">
              <a:rPr lang="ru-RU" smtClean="0">
                <a:solidFill>
                  <a:prstClr val="black"/>
                </a:solidFill>
              </a:rPr>
              <a:pPr defTabSz="1298592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677514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30046" tIns="65023" rIns="130046" bIns="6502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507711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94910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1" y="388338"/>
            <a:ext cx="4278490" cy="1652693"/>
          </a:xfrm>
          <a:prstGeom prst="rect">
            <a:avLst/>
          </a:prstGeom>
        </p:spPr>
        <p:txBody>
          <a:bodyPr lIns="130046" tIns="65023" rIns="130046" bIns="65023"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4516" y="388339"/>
            <a:ext cx="7270044" cy="8324427"/>
          </a:xfrm>
          <a:prstGeom prst="rect">
            <a:avLst/>
          </a:prstGeom>
        </p:spPr>
        <p:txBody>
          <a:bodyPr lIns="130046" tIns="65023" rIns="130046" bIns="65023"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0241" y="2041032"/>
            <a:ext cx="4278490" cy="6671734"/>
          </a:xfrm>
          <a:prstGeom prst="rect">
            <a:avLst/>
          </a:prstGeom>
        </p:spPr>
        <p:txBody>
          <a:bodyPr lIns="130046" tIns="65023" rIns="130046" bIns="65023"/>
          <a:lstStyle>
            <a:lvl1pPr marL="0" indent="0">
              <a:buNone/>
              <a:defRPr sz="2000"/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747616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9032" y="6827520"/>
            <a:ext cx="7802880" cy="806027"/>
          </a:xfrm>
          <a:prstGeom prst="rect">
            <a:avLst/>
          </a:prstGeom>
        </p:spPr>
        <p:txBody>
          <a:bodyPr lIns="130046" tIns="65023" rIns="130046" bIns="65023"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49032" y="871502"/>
            <a:ext cx="7802880" cy="5852160"/>
          </a:xfrm>
          <a:prstGeom prst="rect">
            <a:avLst/>
          </a:prstGeom>
        </p:spPr>
        <p:txBody>
          <a:bodyPr lIns="130046" tIns="65023" rIns="130046" bIns="65023"/>
          <a:lstStyle>
            <a:lvl1pPr marL="0" indent="0">
              <a:buNone/>
              <a:defRPr sz="4600"/>
            </a:lvl1pPr>
            <a:lvl2pPr marL="650230" indent="0">
              <a:buNone/>
              <a:defRPr sz="4000"/>
            </a:lvl2pPr>
            <a:lvl3pPr marL="1300460" indent="0">
              <a:buNone/>
              <a:defRPr sz="3400"/>
            </a:lvl3pPr>
            <a:lvl4pPr marL="1950690" indent="0">
              <a:buNone/>
              <a:defRPr sz="2800"/>
            </a:lvl4pPr>
            <a:lvl5pPr marL="2600919" indent="0">
              <a:buNone/>
              <a:defRPr sz="2800"/>
            </a:lvl5pPr>
            <a:lvl6pPr marL="3251149" indent="0">
              <a:buNone/>
              <a:defRPr sz="2800"/>
            </a:lvl6pPr>
            <a:lvl7pPr marL="3901379" indent="0">
              <a:buNone/>
              <a:defRPr sz="2800"/>
            </a:lvl7pPr>
            <a:lvl8pPr marL="4551609" indent="0">
              <a:buNone/>
              <a:defRPr sz="2800"/>
            </a:lvl8pPr>
            <a:lvl9pPr marL="5201839" indent="0">
              <a:buNone/>
              <a:defRPr sz="2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49032" y="7633547"/>
            <a:ext cx="7802880" cy="1144693"/>
          </a:xfrm>
          <a:prstGeom prst="rect">
            <a:avLst/>
          </a:prstGeom>
        </p:spPr>
        <p:txBody>
          <a:bodyPr lIns="130046" tIns="65023" rIns="130046" bIns="65023"/>
          <a:lstStyle>
            <a:lvl1pPr marL="0" indent="0">
              <a:buNone/>
              <a:defRPr sz="2000"/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933726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30046" tIns="65023" rIns="130046" bIns="6502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50240" y="2275841"/>
            <a:ext cx="11704320" cy="6436925"/>
          </a:xfrm>
          <a:prstGeom prst="rect">
            <a:avLst/>
          </a:prstGeom>
        </p:spPr>
        <p:txBody>
          <a:bodyPr vert="eaVert" lIns="130046" tIns="65023" rIns="130046" bIns="6502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471713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428480" y="390597"/>
            <a:ext cx="2926080" cy="8322169"/>
          </a:xfrm>
          <a:prstGeom prst="rect">
            <a:avLst/>
          </a:prstGeom>
        </p:spPr>
        <p:txBody>
          <a:bodyPr vert="eaVert" lIns="130046" tIns="65023" rIns="130046" bIns="6502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50240" y="390597"/>
            <a:ext cx="8561493" cy="8322169"/>
          </a:xfrm>
          <a:prstGeom prst="rect">
            <a:avLst/>
          </a:prstGeom>
        </p:spPr>
        <p:txBody>
          <a:bodyPr vert="eaVert" lIns="130046" tIns="65023" rIns="130046" bIns="6502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7C699EA6-91F5-46B5-9945-B5B9B2074A88}" type="datetimeFigureOut">
              <a:rPr lang="ru-RU" smtClean="0">
                <a:solidFill>
                  <a:prstClr val="black"/>
                </a:solidFill>
              </a:rPr>
              <a:pPr defTabSz="1300460"/>
              <a:t>18.11.2019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pPr defTabSz="1300460"/>
            <a:fld id="{20DC8804-7045-44F4-83D8-FBEC79C4C151}" type="slidenum">
              <a:rPr lang="ru-RU" smtClean="0">
                <a:solidFill>
                  <a:prstClr val="black"/>
                </a:solidFill>
              </a:rPr>
              <a:pPr defTabSz="1300460"/>
              <a:t>‹#›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816116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056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5360" y="3029939"/>
            <a:ext cx="11054080" cy="209070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50720" y="5527040"/>
            <a:ext cx="9103360" cy="24925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50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875" y="9040813"/>
            <a:ext cx="3033713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AA7BD4F5-3E96-4771-BB4E-FE01B470B40A}" type="datetimeFigureOut">
              <a:rPr lang="ru-RU" smtClean="0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413" y="9040813"/>
            <a:ext cx="4117975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9580FA18-9E76-4009-887D-942698D4F5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405010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0240" y="2275841"/>
            <a:ext cx="11704320" cy="64369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875" y="9040813"/>
            <a:ext cx="3033713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FEB9CAC9-E7F5-49CF-A3E9-BE5CF81B09B8}" type="datetimeFigureOut">
              <a:rPr lang="ru-RU" smtClean="0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413" y="9040813"/>
            <a:ext cx="4117975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51A28504-9C7E-41A2-9CDA-5C4E89F68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673528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7290" y="6267592"/>
            <a:ext cx="11054080" cy="1937173"/>
          </a:xfrm>
          <a:prstGeom prst="rect">
            <a:avLst/>
          </a:prstGeo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7290" y="4133993"/>
            <a:ext cx="11054080" cy="21335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5023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875" y="9040813"/>
            <a:ext cx="3033713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33CE7F54-1A68-43E6-9DC9-727D88BF23B8}" type="datetimeFigureOut">
              <a:rPr lang="ru-RU" smtClean="0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413" y="9040813"/>
            <a:ext cx="4117975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9F3EE405-FB1A-458F-8800-FA806938FA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847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29864" tIns="64933" rIns="129864" bIns="6493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0240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679A66AA-6635-447F-912C-586EAAA36DF1}" type="datetimeFigureOut">
              <a:rPr lang="ru-RU" smtClean="0">
                <a:solidFill>
                  <a:prstClr val="black"/>
                </a:solidFill>
              </a:rPr>
              <a:pPr defTabSz="1298592"/>
              <a:t>18.11.2019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443308" y="9040183"/>
            <a:ext cx="4118187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320107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7CAF7B80-9C17-4F93-922A-F2BB34415C2F}" type="slidenum">
              <a:rPr lang="ru-RU" smtClean="0">
                <a:solidFill>
                  <a:prstClr val="black"/>
                </a:solidFill>
              </a:rPr>
              <a:pPr defTabSz="1298592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89582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50240" y="2275841"/>
            <a:ext cx="5743787" cy="6436925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10773" y="2275841"/>
            <a:ext cx="5743787" cy="6436925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50875" y="9040813"/>
            <a:ext cx="3033713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303C47E0-38B9-427B-A01C-3626344A0304}" type="datetimeFigureOut">
              <a:rPr lang="ru-RU" smtClean="0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443413" y="9040813"/>
            <a:ext cx="4117975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4E1CDF96-E6DF-4344-8705-29D89E7BC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838721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0240" y="2183272"/>
            <a:ext cx="5746045" cy="90988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00" b="1"/>
            </a:lvl1pPr>
            <a:lvl2pPr marL="650230" indent="0">
              <a:buNone/>
              <a:defRPr sz="2800" b="1"/>
            </a:lvl2pPr>
            <a:lvl3pPr marL="1300460" indent="0">
              <a:buNone/>
              <a:defRPr sz="2600" b="1"/>
            </a:lvl3pPr>
            <a:lvl4pPr marL="1950690" indent="0">
              <a:buNone/>
              <a:defRPr sz="2300" b="1"/>
            </a:lvl4pPr>
            <a:lvl5pPr marL="2600919" indent="0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240" y="3093155"/>
            <a:ext cx="5746045" cy="5619610"/>
          </a:xfrm>
          <a:prstGeom prst="rect">
            <a:avLst/>
          </a:prstGeo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06259" y="2183272"/>
            <a:ext cx="5748302" cy="90988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00" b="1"/>
            </a:lvl1pPr>
            <a:lvl2pPr marL="650230" indent="0">
              <a:buNone/>
              <a:defRPr sz="2800" b="1"/>
            </a:lvl2pPr>
            <a:lvl3pPr marL="1300460" indent="0">
              <a:buNone/>
              <a:defRPr sz="2600" b="1"/>
            </a:lvl3pPr>
            <a:lvl4pPr marL="1950690" indent="0">
              <a:buNone/>
              <a:defRPr sz="2300" b="1"/>
            </a:lvl4pPr>
            <a:lvl5pPr marL="2600919" indent="0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06259" y="3093155"/>
            <a:ext cx="5748302" cy="5619610"/>
          </a:xfrm>
          <a:prstGeom prst="rect">
            <a:avLst/>
          </a:prstGeo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50875" y="9040813"/>
            <a:ext cx="3033713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60C40975-B9BB-442B-8852-51169E2F2556}" type="datetimeFigureOut">
              <a:rPr lang="ru-RU" smtClean="0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443413" y="9040813"/>
            <a:ext cx="4117975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912101CC-2C51-4FA1-A298-863138D13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222288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0875" y="9040813"/>
            <a:ext cx="3033713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A55CAF83-55B8-4CE4-BF62-F8864DB8BC6D}" type="datetimeFigureOut">
              <a:rPr lang="ru-RU" smtClean="0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443413" y="9040813"/>
            <a:ext cx="4117975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6F079F52-646B-47F3-9685-4C04C2A65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150805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50875" y="9040813"/>
            <a:ext cx="3033713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31B45FBC-B265-418C-8B73-E2997499748C}" type="datetimeFigureOut">
              <a:rPr lang="ru-RU" smtClean="0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443413" y="9040813"/>
            <a:ext cx="4117975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2BFA282B-FF6B-421A-88EC-1FB3CCA6E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461771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1" y="388338"/>
            <a:ext cx="4278490" cy="1652693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4516" y="388339"/>
            <a:ext cx="7270044" cy="8324427"/>
          </a:xfrm>
          <a:prstGeom prst="rect">
            <a:avLst/>
          </a:prstGeo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0241" y="2041032"/>
            <a:ext cx="4278490" cy="66717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50875" y="9040813"/>
            <a:ext cx="3033713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3A9C6300-F955-4B57-9C1C-237C6B352C36}" type="datetimeFigureOut">
              <a:rPr lang="ru-RU" smtClean="0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443413" y="9040813"/>
            <a:ext cx="4117975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26DA955A-402E-4B67-B3BA-723CFFBE9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279429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9032" y="6827520"/>
            <a:ext cx="7802880" cy="806027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49032" y="871502"/>
            <a:ext cx="7802880" cy="5852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600"/>
            </a:lvl1pPr>
            <a:lvl2pPr marL="650230" indent="0">
              <a:buNone/>
              <a:defRPr sz="4000"/>
            </a:lvl2pPr>
            <a:lvl3pPr marL="1300460" indent="0">
              <a:buNone/>
              <a:defRPr sz="3400"/>
            </a:lvl3pPr>
            <a:lvl4pPr marL="1950690" indent="0">
              <a:buNone/>
              <a:defRPr sz="2800"/>
            </a:lvl4pPr>
            <a:lvl5pPr marL="2600919" indent="0">
              <a:buNone/>
              <a:defRPr sz="2800"/>
            </a:lvl5pPr>
            <a:lvl6pPr marL="3251149" indent="0">
              <a:buNone/>
              <a:defRPr sz="2800"/>
            </a:lvl6pPr>
            <a:lvl7pPr marL="3901379" indent="0">
              <a:buNone/>
              <a:defRPr sz="2800"/>
            </a:lvl7pPr>
            <a:lvl8pPr marL="4551609" indent="0">
              <a:buNone/>
              <a:defRPr sz="2800"/>
            </a:lvl8pPr>
            <a:lvl9pPr marL="5201839" indent="0">
              <a:buNone/>
              <a:defRPr sz="28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49032" y="7633547"/>
            <a:ext cx="7802880" cy="11446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50875" y="9040813"/>
            <a:ext cx="3033713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7D98ED69-6E25-4F3A-9F7B-42F1D3A8244B}" type="datetimeFigureOut">
              <a:rPr lang="ru-RU" smtClean="0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443413" y="9040813"/>
            <a:ext cx="4117975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A3D7EA44-57A7-4203-A5EF-17A089DF3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348307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50240" y="2275841"/>
            <a:ext cx="11704320" cy="64369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875" y="9040813"/>
            <a:ext cx="3033713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10685B81-7158-4EE5-A296-BDB8588F2D9B}" type="datetimeFigureOut">
              <a:rPr lang="ru-RU" smtClean="0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413" y="9040813"/>
            <a:ext cx="4117975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E7737C8E-A23C-4A27-857B-7DD3CB87F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921543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428480" y="390597"/>
            <a:ext cx="2926080" cy="8322169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50240" y="390597"/>
            <a:ext cx="8561493" cy="832216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875" y="9040813"/>
            <a:ext cx="3033713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688A9E1E-F654-4DD7-B4EE-5AE303358CDD}" type="datetimeFigureOut">
              <a:rPr lang="ru-RU" smtClean="0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413" y="9040813"/>
            <a:ext cx="4117975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/>
          <a:lstStyle>
            <a:lvl1pPr defTabSz="130046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4623AB17-93F5-4AEB-8205-BE0C82B36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471683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2759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50240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679A66AA-6635-447F-912C-586EAAA36DF1}" type="datetimeFigureOut">
              <a:rPr lang="ru-RU" smtClean="0">
                <a:solidFill>
                  <a:prstClr val="black"/>
                </a:solidFill>
              </a:rPr>
              <a:pPr defTabSz="1298592"/>
              <a:t>18.11.2019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443308" y="9040183"/>
            <a:ext cx="4118187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320107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7CAF7B80-9C17-4F93-922A-F2BB34415C2F}" type="slidenum">
              <a:rPr lang="ru-RU" smtClean="0">
                <a:solidFill>
                  <a:prstClr val="black"/>
                </a:solidFill>
              </a:rPr>
              <a:pPr defTabSz="1298592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4488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3" y="388338"/>
            <a:ext cx="4278490" cy="1652693"/>
          </a:xfrm>
          <a:prstGeom prst="rect">
            <a:avLst/>
          </a:prstGeom>
        </p:spPr>
        <p:txBody>
          <a:bodyPr lIns="129864" tIns="64933" rIns="129864" bIns="64933"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4516" y="388378"/>
            <a:ext cx="7270044" cy="8324427"/>
          </a:xfrm>
          <a:prstGeom prst="rect">
            <a:avLst/>
          </a:prstGeom>
        </p:spPr>
        <p:txBody>
          <a:bodyPr lIns="129864" tIns="64933" rIns="129864" bIns="64933"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0243" y="2041033"/>
            <a:ext cx="4278490" cy="6671734"/>
          </a:xfrm>
          <a:prstGeom prst="rect">
            <a:avLst/>
          </a:prstGeom>
        </p:spPr>
        <p:txBody>
          <a:bodyPr lIns="129864" tIns="64933" rIns="129864" bIns="64933"/>
          <a:lstStyle>
            <a:lvl1pPr marL="0" indent="0">
              <a:buNone/>
              <a:defRPr sz="2000"/>
            </a:lvl1pPr>
            <a:lvl2pPr marL="649288" indent="0">
              <a:buNone/>
              <a:defRPr sz="1700"/>
            </a:lvl2pPr>
            <a:lvl3pPr marL="1298592" indent="0">
              <a:buNone/>
              <a:defRPr sz="1400"/>
            </a:lvl3pPr>
            <a:lvl4pPr marL="1947902" indent="0">
              <a:buNone/>
              <a:defRPr sz="1300"/>
            </a:lvl4pPr>
            <a:lvl5pPr marL="2597197" indent="0">
              <a:buNone/>
              <a:defRPr sz="1300"/>
            </a:lvl5pPr>
            <a:lvl6pPr marL="3246490" indent="0">
              <a:buNone/>
              <a:defRPr sz="1300"/>
            </a:lvl6pPr>
            <a:lvl7pPr marL="3895797" indent="0">
              <a:buNone/>
              <a:defRPr sz="1300"/>
            </a:lvl7pPr>
            <a:lvl8pPr marL="4545091" indent="0">
              <a:buNone/>
              <a:defRPr sz="1300"/>
            </a:lvl8pPr>
            <a:lvl9pPr marL="5194392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50240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679A66AA-6635-447F-912C-586EAAA36DF1}" type="datetimeFigureOut">
              <a:rPr lang="ru-RU" smtClean="0">
                <a:solidFill>
                  <a:prstClr val="black"/>
                </a:solidFill>
              </a:rPr>
              <a:pPr defTabSz="1298592"/>
              <a:t>18.11.2019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443308" y="9040183"/>
            <a:ext cx="4118187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320107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7CAF7B80-9C17-4F93-922A-F2BB34415C2F}" type="slidenum">
              <a:rPr lang="ru-RU" smtClean="0">
                <a:solidFill>
                  <a:prstClr val="black"/>
                </a:solidFill>
              </a:rPr>
              <a:pPr defTabSz="1298592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728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8B7B1-84B8-40ED-AB77-CD71127C79F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5A36-2E66-41C3-8D84-23D0449A7AA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589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9032" y="6827520"/>
            <a:ext cx="7802880" cy="806027"/>
          </a:xfrm>
          <a:prstGeom prst="rect">
            <a:avLst/>
          </a:prstGeom>
        </p:spPr>
        <p:txBody>
          <a:bodyPr lIns="129864" tIns="64933" rIns="129864" bIns="64933"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49032" y="871502"/>
            <a:ext cx="7802880" cy="5852160"/>
          </a:xfrm>
          <a:prstGeom prst="rect">
            <a:avLst/>
          </a:prstGeom>
        </p:spPr>
        <p:txBody>
          <a:bodyPr lIns="129864" tIns="64933" rIns="129864" bIns="64933"/>
          <a:lstStyle>
            <a:lvl1pPr marL="0" indent="0">
              <a:buNone/>
              <a:defRPr sz="4600"/>
            </a:lvl1pPr>
            <a:lvl2pPr marL="649288" indent="0">
              <a:buNone/>
              <a:defRPr sz="4000"/>
            </a:lvl2pPr>
            <a:lvl3pPr marL="1298592" indent="0">
              <a:buNone/>
              <a:defRPr sz="3400"/>
            </a:lvl3pPr>
            <a:lvl4pPr marL="1947902" indent="0">
              <a:buNone/>
              <a:defRPr sz="2800"/>
            </a:lvl4pPr>
            <a:lvl5pPr marL="2597197" indent="0">
              <a:buNone/>
              <a:defRPr sz="2800"/>
            </a:lvl5pPr>
            <a:lvl6pPr marL="3246490" indent="0">
              <a:buNone/>
              <a:defRPr sz="2800"/>
            </a:lvl6pPr>
            <a:lvl7pPr marL="3895797" indent="0">
              <a:buNone/>
              <a:defRPr sz="2800"/>
            </a:lvl7pPr>
            <a:lvl8pPr marL="4545091" indent="0">
              <a:buNone/>
              <a:defRPr sz="2800"/>
            </a:lvl8pPr>
            <a:lvl9pPr marL="5194392" indent="0">
              <a:buNone/>
              <a:defRPr sz="28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49032" y="7633547"/>
            <a:ext cx="7802880" cy="1144693"/>
          </a:xfrm>
          <a:prstGeom prst="rect">
            <a:avLst/>
          </a:prstGeom>
        </p:spPr>
        <p:txBody>
          <a:bodyPr lIns="129864" tIns="64933" rIns="129864" bIns="64933"/>
          <a:lstStyle>
            <a:lvl1pPr marL="0" indent="0">
              <a:buNone/>
              <a:defRPr sz="2000"/>
            </a:lvl1pPr>
            <a:lvl2pPr marL="649288" indent="0">
              <a:buNone/>
              <a:defRPr sz="1700"/>
            </a:lvl2pPr>
            <a:lvl3pPr marL="1298592" indent="0">
              <a:buNone/>
              <a:defRPr sz="1400"/>
            </a:lvl3pPr>
            <a:lvl4pPr marL="1947902" indent="0">
              <a:buNone/>
              <a:defRPr sz="1300"/>
            </a:lvl4pPr>
            <a:lvl5pPr marL="2597197" indent="0">
              <a:buNone/>
              <a:defRPr sz="1300"/>
            </a:lvl5pPr>
            <a:lvl6pPr marL="3246490" indent="0">
              <a:buNone/>
              <a:defRPr sz="1300"/>
            </a:lvl6pPr>
            <a:lvl7pPr marL="3895797" indent="0">
              <a:buNone/>
              <a:defRPr sz="1300"/>
            </a:lvl7pPr>
            <a:lvl8pPr marL="4545091" indent="0">
              <a:buNone/>
              <a:defRPr sz="1300"/>
            </a:lvl8pPr>
            <a:lvl9pPr marL="5194392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50240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679A66AA-6635-447F-912C-586EAAA36DF1}" type="datetimeFigureOut">
              <a:rPr lang="ru-RU" smtClean="0">
                <a:solidFill>
                  <a:prstClr val="black"/>
                </a:solidFill>
              </a:rPr>
              <a:pPr defTabSz="1298592"/>
              <a:t>18.11.2019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443308" y="9040183"/>
            <a:ext cx="4118187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320107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7CAF7B80-9C17-4F93-922A-F2BB34415C2F}" type="slidenum">
              <a:rPr lang="ru-RU" smtClean="0">
                <a:solidFill>
                  <a:prstClr val="black"/>
                </a:solidFill>
              </a:rPr>
              <a:pPr defTabSz="1298592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6314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lIns="129864" tIns="64933" rIns="129864" bIns="6493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50240" y="2275881"/>
            <a:ext cx="11704320" cy="6436925"/>
          </a:xfrm>
          <a:prstGeom prst="rect">
            <a:avLst/>
          </a:prstGeom>
        </p:spPr>
        <p:txBody>
          <a:bodyPr vert="eaVert" lIns="129864" tIns="64933" rIns="129864" bIns="6493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679A66AA-6635-447F-912C-586EAAA36DF1}" type="datetimeFigureOut">
              <a:rPr lang="ru-RU" smtClean="0">
                <a:solidFill>
                  <a:prstClr val="black"/>
                </a:solidFill>
              </a:rPr>
              <a:pPr defTabSz="1298592"/>
              <a:t>18.11.2019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8" y="9040183"/>
            <a:ext cx="4118187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7CAF7B80-9C17-4F93-922A-F2BB34415C2F}" type="slidenum">
              <a:rPr lang="ru-RU" smtClean="0">
                <a:solidFill>
                  <a:prstClr val="black"/>
                </a:solidFill>
              </a:rPr>
              <a:pPr defTabSz="1298592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969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428480" y="390637"/>
            <a:ext cx="2926080" cy="8322169"/>
          </a:xfrm>
          <a:prstGeom prst="rect">
            <a:avLst/>
          </a:prstGeom>
        </p:spPr>
        <p:txBody>
          <a:bodyPr vert="eaVert" lIns="129864" tIns="64933" rIns="129864" bIns="6493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50240" y="390637"/>
            <a:ext cx="8561493" cy="8322169"/>
          </a:xfrm>
          <a:prstGeom prst="rect">
            <a:avLst/>
          </a:prstGeom>
        </p:spPr>
        <p:txBody>
          <a:bodyPr vert="eaVert" lIns="129864" tIns="64933" rIns="129864" bIns="6493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0240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679A66AA-6635-447F-912C-586EAAA36DF1}" type="datetimeFigureOut">
              <a:rPr lang="ru-RU" smtClean="0">
                <a:solidFill>
                  <a:prstClr val="black"/>
                </a:solidFill>
              </a:rPr>
              <a:pPr defTabSz="1298592"/>
              <a:t>18.11.2019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43308" y="9040183"/>
            <a:ext cx="4118187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20107" y="9040183"/>
            <a:ext cx="3034453" cy="519289"/>
          </a:xfrm>
          <a:prstGeom prst="rect">
            <a:avLst/>
          </a:prstGeom>
        </p:spPr>
        <p:txBody>
          <a:bodyPr lIns="129864" tIns="64933" rIns="129864" bIns="64933"/>
          <a:lstStyle/>
          <a:p>
            <a:pPr defTabSz="1298592"/>
            <a:fld id="{7CAF7B80-9C17-4F93-922A-F2BB34415C2F}" type="slidenum">
              <a:rPr lang="ru-RU" smtClean="0">
                <a:solidFill>
                  <a:prstClr val="black"/>
                </a:solidFill>
              </a:rPr>
              <a:pPr defTabSz="1298592"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7136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1596249"/>
            <a:ext cx="11054080" cy="3395698"/>
          </a:xfrm>
          <a:prstGeom prst="rect">
            <a:avLst/>
          </a:prstGeom>
        </p:spPr>
        <p:txBody>
          <a:bodyPr lIns="91314" tIns="45653" rIns="91314" bIns="45653" anchor="b"/>
          <a:lstStyle>
            <a:lvl1pPr algn="ctr"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98"/>
            <a:ext cx="9753600" cy="2354862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 algn="ctr">
              <a:buNone/>
              <a:defRPr sz="3400"/>
            </a:lvl1pPr>
            <a:lvl2pPr marL="649322" indent="0" algn="ctr">
              <a:buNone/>
              <a:defRPr sz="2800"/>
            </a:lvl2pPr>
            <a:lvl3pPr marL="1298659" indent="0" algn="ctr">
              <a:buNone/>
              <a:defRPr sz="2600"/>
            </a:lvl3pPr>
            <a:lvl4pPr marL="1948002" indent="0" algn="ctr">
              <a:buNone/>
              <a:defRPr sz="2300"/>
            </a:lvl4pPr>
            <a:lvl5pPr marL="2597330" indent="0" algn="ctr">
              <a:buNone/>
              <a:defRPr sz="2300"/>
            </a:lvl5pPr>
            <a:lvl6pPr marL="3246656" indent="0" algn="ctr">
              <a:buNone/>
              <a:defRPr sz="2300"/>
            </a:lvl6pPr>
            <a:lvl7pPr marL="3895997" indent="0" algn="ctr">
              <a:buNone/>
              <a:defRPr sz="2300"/>
            </a:lvl7pPr>
            <a:lvl8pPr marL="4545323" indent="0" algn="ctr">
              <a:buNone/>
              <a:defRPr sz="2300"/>
            </a:lvl8pPr>
            <a:lvl9pPr marL="5194658" indent="0" algn="ctr">
              <a:buNone/>
              <a:defRPr sz="23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065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0015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307" y="2431629"/>
            <a:ext cx="11216640" cy="4057226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307" y="6527277"/>
            <a:ext cx="11216640" cy="2133599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3400">
                <a:solidFill>
                  <a:schemeClr val="tx1"/>
                </a:solidFill>
              </a:defRPr>
            </a:lvl1pPr>
            <a:lvl2pPr marL="649322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986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4800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597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24665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389599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454532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19465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3149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002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  <a:prstGeom prst="rect">
            <a:avLst/>
          </a:prstGeom>
        </p:spPr>
        <p:txBody>
          <a:bodyPr lIns="91314" tIns="45653" rIns="91314" bIns="45653"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2" y="2390987"/>
            <a:ext cx="5528734" cy="1171786"/>
          </a:xfrm>
          <a:prstGeom prst="rect">
            <a:avLst/>
          </a:prstGeom>
        </p:spPr>
        <p:txBody>
          <a:bodyPr lIns="91314" tIns="45653" rIns="91314" bIns="45653"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2" y="3562773"/>
            <a:ext cx="5528734" cy="5240303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0036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5937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824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7290" y="6267635"/>
            <a:ext cx="11054080" cy="1937173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7290" y="4134032"/>
            <a:ext cx="11054080" cy="213359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9254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29852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4780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970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4632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9559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4485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9412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8B7B1-84B8-40ED-AB77-CD71127C79F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5A36-2E66-41C3-8D84-23D0449A7AA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1568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404341"/>
            <a:ext cx="6583680" cy="6931378"/>
          </a:xfrm>
          <a:prstGeom prst="rect">
            <a:avLst/>
          </a:prstGeom>
        </p:spPr>
        <p:txBody>
          <a:bodyPr lIns="91314" tIns="45653" rIns="91314" bIns="45653"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5155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734" y="1404341"/>
            <a:ext cx="6583680" cy="6931378"/>
          </a:xfrm>
          <a:prstGeom prst="rect">
            <a:avLst/>
          </a:prstGeom>
        </p:spPr>
        <p:txBody>
          <a:bodyPr lIns="91314" tIns="45653" rIns="91314" bIns="45653" anchor="t"/>
          <a:lstStyle>
            <a:lvl1pPr marL="0" indent="0">
              <a:buNone/>
              <a:defRPr sz="4600"/>
            </a:lvl1pPr>
            <a:lvl2pPr marL="649322" indent="0">
              <a:buNone/>
              <a:defRPr sz="4000"/>
            </a:lvl2pPr>
            <a:lvl3pPr marL="1298659" indent="0">
              <a:buNone/>
              <a:defRPr sz="3400"/>
            </a:lvl3pPr>
            <a:lvl4pPr marL="1948002" indent="0">
              <a:buNone/>
              <a:defRPr sz="2800"/>
            </a:lvl4pPr>
            <a:lvl5pPr marL="2597330" indent="0">
              <a:buNone/>
              <a:defRPr sz="2800"/>
            </a:lvl5pPr>
            <a:lvl6pPr marL="3246656" indent="0">
              <a:buNone/>
              <a:defRPr sz="2800"/>
            </a:lvl6pPr>
            <a:lvl7pPr marL="3895997" indent="0">
              <a:buNone/>
              <a:defRPr sz="2800"/>
            </a:lvl7pPr>
            <a:lvl8pPr marL="4545323" indent="0">
              <a:buNone/>
              <a:defRPr sz="2800"/>
            </a:lvl8pPr>
            <a:lvl9pPr marL="5194658" indent="0">
              <a:buNone/>
              <a:defRPr sz="28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5205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0694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2" y="519289"/>
            <a:ext cx="2804160" cy="8265725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2" y="519289"/>
            <a:ext cx="8249920" cy="8265725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6808C295-58B8-4B09-B303-505A514F4DED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4940470C-C38B-4C12-BC9A-F1DDE2C77FA5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6935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1596249"/>
            <a:ext cx="11054080" cy="3395698"/>
          </a:xfrm>
          <a:prstGeom prst="rect">
            <a:avLst/>
          </a:prstGeom>
        </p:spPr>
        <p:txBody>
          <a:bodyPr lIns="91314" tIns="45653" rIns="91314" bIns="45653" anchor="b"/>
          <a:lstStyle>
            <a:lvl1pPr algn="ctr"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98"/>
            <a:ext cx="9753600" cy="2354862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 algn="ctr">
              <a:buNone/>
              <a:defRPr sz="3400"/>
            </a:lvl1pPr>
            <a:lvl2pPr marL="649322" indent="0" algn="ctr">
              <a:buNone/>
              <a:defRPr sz="2800"/>
            </a:lvl2pPr>
            <a:lvl3pPr marL="1298659" indent="0" algn="ctr">
              <a:buNone/>
              <a:defRPr sz="2600"/>
            </a:lvl3pPr>
            <a:lvl4pPr marL="1948002" indent="0" algn="ctr">
              <a:buNone/>
              <a:defRPr sz="2300"/>
            </a:lvl4pPr>
            <a:lvl5pPr marL="2597330" indent="0" algn="ctr">
              <a:buNone/>
              <a:defRPr sz="2300"/>
            </a:lvl5pPr>
            <a:lvl6pPr marL="3246656" indent="0" algn="ctr">
              <a:buNone/>
              <a:defRPr sz="2300"/>
            </a:lvl6pPr>
            <a:lvl7pPr marL="3895997" indent="0" algn="ctr">
              <a:buNone/>
              <a:defRPr sz="2300"/>
            </a:lvl7pPr>
            <a:lvl8pPr marL="4545323" indent="0" algn="ctr">
              <a:buNone/>
              <a:defRPr sz="2300"/>
            </a:lvl8pPr>
            <a:lvl9pPr marL="5194658" indent="0" algn="ctr">
              <a:buNone/>
              <a:defRPr sz="23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818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963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307" y="2431629"/>
            <a:ext cx="11216640" cy="4057226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307" y="6527277"/>
            <a:ext cx="11216640" cy="2133599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3400">
                <a:solidFill>
                  <a:schemeClr val="tx1"/>
                </a:solidFill>
              </a:defRPr>
            </a:lvl1pPr>
            <a:lvl2pPr marL="649322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986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4800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597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24665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389599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454532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19465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5529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5019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  <a:prstGeom prst="rect">
            <a:avLst/>
          </a:prstGeom>
        </p:spPr>
        <p:txBody>
          <a:bodyPr lIns="91314" tIns="45653" rIns="91314" bIns="45653"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2" y="2390987"/>
            <a:ext cx="5528734" cy="1171786"/>
          </a:xfrm>
          <a:prstGeom prst="rect">
            <a:avLst/>
          </a:prstGeom>
        </p:spPr>
        <p:txBody>
          <a:bodyPr lIns="91314" tIns="45653" rIns="91314" bIns="45653"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2" y="3562773"/>
            <a:ext cx="5528734" cy="5240303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1061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164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50241" y="2275883"/>
            <a:ext cx="5743787" cy="6436925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10773" y="2275883"/>
            <a:ext cx="5743787" cy="6436925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8B7B1-84B8-40ED-AB77-CD71127C79F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5A36-2E66-41C3-8D84-23D0449A7AA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4274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4097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404341"/>
            <a:ext cx="6583680" cy="6931378"/>
          </a:xfrm>
          <a:prstGeom prst="rect">
            <a:avLst/>
          </a:prstGeom>
        </p:spPr>
        <p:txBody>
          <a:bodyPr lIns="91314" tIns="45653" rIns="91314" bIns="45653"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0231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734" y="1404341"/>
            <a:ext cx="6583680" cy="6931378"/>
          </a:xfrm>
          <a:prstGeom prst="rect">
            <a:avLst/>
          </a:prstGeom>
        </p:spPr>
        <p:txBody>
          <a:bodyPr lIns="91314" tIns="45653" rIns="91314" bIns="45653" anchor="t"/>
          <a:lstStyle>
            <a:lvl1pPr marL="0" indent="0">
              <a:buNone/>
              <a:defRPr sz="4600"/>
            </a:lvl1pPr>
            <a:lvl2pPr marL="649322" indent="0">
              <a:buNone/>
              <a:defRPr sz="4000"/>
            </a:lvl2pPr>
            <a:lvl3pPr marL="1298659" indent="0">
              <a:buNone/>
              <a:defRPr sz="3400"/>
            </a:lvl3pPr>
            <a:lvl4pPr marL="1948002" indent="0">
              <a:buNone/>
              <a:defRPr sz="2800"/>
            </a:lvl4pPr>
            <a:lvl5pPr marL="2597330" indent="0">
              <a:buNone/>
              <a:defRPr sz="2800"/>
            </a:lvl5pPr>
            <a:lvl6pPr marL="3246656" indent="0">
              <a:buNone/>
              <a:defRPr sz="2800"/>
            </a:lvl6pPr>
            <a:lvl7pPr marL="3895997" indent="0">
              <a:buNone/>
              <a:defRPr sz="2800"/>
            </a:lvl7pPr>
            <a:lvl8pPr marL="4545323" indent="0">
              <a:buNone/>
              <a:defRPr sz="2800"/>
            </a:lvl8pPr>
            <a:lvl9pPr marL="5194658" indent="0">
              <a:buNone/>
              <a:defRPr sz="28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7117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5347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2" y="519289"/>
            <a:ext cx="2804160" cy="8265725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2" y="519289"/>
            <a:ext cx="8249920" cy="8265725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7819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1596249"/>
            <a:ext cx="11054080" cy="3395698"/>
          </a:xfrm>
          <a:prstGeom prst="rect">
            <a:avLst/>
          </a:prstGeom>
        </p:spPr>
        <p:txBody>
          <a:bodyPr lIns="91314" tIns="45653" rIns="91314" bIns="45653" anchor="b"/>
          <a:lstStyle>
            <a:lvl1pPr algn="ctr"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98"/>
            <a:ext cx="9753600" cy="2354862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 algn="ctr">
              <a:buNone/>
              <a:defRPr sz="3400"/>
            </a:lvl1pPr>
            <a:lvl2pPr marL="649322" indent="0" algn="ctr">
              <a:buNone/>
              <a:defRPr sz="2800"/>
            </a:lvl2pPr>
            <a:lvl3pPr marL="1298659" indent="0" algn="ctr">
              <a:buNone/>
              <a:defRPr sz="2600"/>
            </a:lvl3pPr>
            <a:lvl4pPr marL="1948002" indent="0" algn="ctr">
              <a:buNone/>
              <a:defRPr sz="2300"/>
            </a:lvl4pPr>
            <a:lvl5pPr marL="2597330" indent="0" algn="ctr">
              <a:buNone/>
              <a:defRPr sz="2300"/>
            </a:lvl5pPr>
            <a:lvl6pPr marL="3246656" indent="0" algn="ctr">
              <a:buNone/>
              <a:defRPr sz="2300"/>
            </a:lvl6pPr>
            <a:lvl7pPr marL="3895997" indent="0" algn="ctr">
              <a:buNone/>
              <a:defRPr sz="2300"/>
            </a:lvl7pPr>
            <a:lvl8pPr marL="4545323" indent="0" algn="ctr">
              <a:buNone/>
              <a:defRPr sz="2300"/>
            </a:lvl8pPr>
            <a:lvl9pPr marL="5194658" indent="0" algn="ctr">
              <a:buNone/>
              <a:defRPr sz="23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28044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49989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307" y="2431629"/>
            <a:ext cx="11216640" cy="4057226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307" y="6527277"/>
            <a:ext cx="11216640" cy="2133599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3400">
                <a:solidFill>
                  <a:schemeClr val="tx1"/>
                </a:solidFill>
              </a:defRPr>
            </a:lvl1pPr>
            <a:lvl2pPr marL="649322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986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4800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597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24665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389599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454532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19465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93558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937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  <a:prstGeom prst="rect">
            <a:avLst/>
          </a:prstGeom>
        </p:spPr>
        <p:txBody>
          <a:bodyPr lIns="91314" tIns="45653" rIns="91314" bIns="45653"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2" y="2390987"/>
            <a:ext cx="5528734" cy="1171786"/>
          </a:xfrm>
          <a:prstGeom prst="rect">
            <a:avLst/>
          </a:prstGeom>
        </p:spPr>
        <p:txBody>
          <a:bodyPr lIns="91314" tIns="45653" rIns="91314" bIns="45653"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2" y="3562773"/>
            <a:ext cx="5528734" cy="5240303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752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0243" y="2183272"/>
            <a:ext cx="5746045" cy="90988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9254" indent="0">
              <a:buNone/>
              <a:defRPr sz="2800" b="1"/>
            </a:lvl2pPr>
            <a:lvl3pPr marL="1298525" indent="0">
              <a:buNone/>
              <a:defRPr sz="2600" b="1"/>
            </a:lvl3pPr>
            <a:lvl4pPr marL="1947802" indent="0">
              <a:buNone/>
              <a:defRPr sz="2300" b="1"/>
            </a:lvl4pPr>
            <a:lvl5pPr marL="2597064" indent="0">
              <a:buNone/>
              <a:defRPr sz="2300" b="1"/>
            </a:lvl5pPr>
            <a:lvl6pPr marL="3246324" indent="0">
              <a:buNone/>
              <a:defRPr sz="2300" b="1"/>
            </a:lvl6pPr>
            <a:lvl7pPr marL="3895598" indent="0">
              <a:buNone/>
              <a:defRPr sz="2300" b="1"/>
            </a:lvl7pPr>
            <a:lvl8pPr marL="4544858" indent="0">
              <a:buNone/>
              <a:defRPr sz="2300" b="1"/>
            </a:lvl8pPr>
            <a:lvl9pPr marL="5194126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243" y="3093155"/>
            <a:ext cx="5746045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06261" y="2183272"/>
            <a:ext cx="5748302" cy="90988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9254" indent="0">
              <a:buNone/>
              <a:defRPr sz="2800" b="1"/>
            </a:lvl2pPr>
            <a:lvl3pPr marL="1298525" indent="0">
              <a:buNone/>
              <a:defRPr sz="2600" b="1"/>
            </a:lvl3pPr>
            <a:lvl4pPr marL="1947802" indent="0">
              <a:buNone/>
              <a:defRPr sz="2300" b="1"/>
            </a:lvl4pPr>
            <a:lvl5pPr marL="2597064" indent="0">
              <a:buNone/>
              <a:defRPr sz="2300" b="1"/>
            </a:lvl5pPr>
            <a:lvl6pPr marL="3246324" indent="0">
              <a:buNone/>
              <a:defRPr sz="2300" b="1"/>
            </a:lvl6pPr>
            <a:lvl7pPr marL="3895598" indent="0">
              <a:buNone/>
              <a:defRPr sz="2300" b="1"/>
            </a:lvl7pPr>
            <a:lvl8pPr marL="4544858" indent="0">
              <a:buNone/>
              <a:defRPr sz="2300" b="1"/>
            </a:lvl8pPr>
            <a:lvl9pPr marL="5194126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06261" y="3093155"/>
            <a:ext cx="5748302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8B7B1-84B8-40ED-AB77-CD71127C79F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5A36-2E66-41C3-8D84-23D0449A7AA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30031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33724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25385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404341"/>
            <a:ext cx="6583680" cy="6931378"/>
          </a:xfrm>
          <a:prstGeom prst="rect">
            <a:avLst/>
          </a:prstGeom>
        </p:spPr>
        <p:txBody>
          <a:bodyPr lIns="91314" tIns="45653" rIns="91314" bIns="45653"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0914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734" y="1404341"/>
            <a:ext cx="6583680" cy="6931378"/>
          </a:xfrm>
          <a:prstGeom prst="rect">
            <a:avLst/>
          </a:prstGeom>
        </p:spPr>
        <p:txBody>
          <a:bodyPr lIns="91314" tIns="45653" rIns="91314" bIns="45653" anchor="t"/>
          <a:lstStyle>
            <a:lvl1pPr marL="0" indent="0">
              <a:buNone/>
              <a:defRPr sz="4600"/>
            </a:lvl1pPr>
            <a:lvl2pPr marL="649322" indent="0">
              <a:buNone/>
              <a:defRPr sz="4000"/>
            </a:lvl2pPr>
            <a:lvl3pPr marL="1298659" indent="0">
              <a:buNone/>
              <a:defRPr sz="3400"/>
            </a:lvl3pPr>
            <a:lvl4pPr marL="1948002" indent="0">
              <a:buNone/>
              <a:defRPr sz="2800"/>
            </a:lvl4pPr>
            <a:lvl5pPr marL="2597330" indent="0">
              <a:buNone/>
              <a:defRPr sz="2800"/>
            </a:lvl5pPr>
            <a:lvl6pPr marL="3246656" indent="0">
              <a:buNone/>
              <a:defRPr sz="2800"/>
            </a:lvl6pPr>
            <a:lvl7pPr marL="3895997" indent="0">
              <a:buNone/>
              <a:defRPr sz="2800"/>
            </a:lvl7pPr>
            <a:lvl8pPr marL="4545323" indent="0">
              <a:buNone/>
              <a:defRPr sz="2800"/>
            </a:lvl8pPr>
            <a:lvl9pPr marL="5194658" indent="0">
              <a:buNone/>
              <a:defRPr sz="28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22152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71833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2" y="519289"/>
            <a:ext cx="2804160" cy="8265725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2" y="519289"/>
            <a:ext cx="8249920" cy="8265725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7257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1596249"/>
            <a:ext cx="11054080" cy="3395698"/>
          </a:xfrm>
          <a:prstGeom prst="rect">
            <a:avLst/>
          </a:prstGeom>
        </p:spPr>
        <p:txBody>
          <a:bodyPr lIns="91314" tIns="45653" rIns="91314" bIns="45653" anchor="b"/>
          <a:lstStyle>
            <a:lvl1pPr algn="ctr"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98"/>
            <a:ext cx="9753600" cy="2354862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 algn="ctr">
              <a:buNone/>
              <a:defRPr sz="3400"/>
            </a:lvl1pPr>
            <a:lvl2pPr marL="649322" indent="0" algn="ctr">
              <a:buNone/>
              <a:defRPr sz="2800"/>
            </a:lvl2pPr>
            <a:lvl3pPr marL="1298659" indent="0" algn="ctr">
              <a:buNone/>
              <a:defRPr sz="2600"/>
            </a:lvl3pPr>
            <a:lvl4pPr marL="1948002" indent="0" algn="ctr">
              <a:buNone/>
              <a:defRPr sz="2300"/>
            </a:lvl4pPr>
            <a:lvl5pPr marL="2597330" indent="0" algn="ctr">
              <a:buNone/>
              <a:defRPr sz="2300"/>
            </a:lvl5pPr>
            <a:lvl6pPr marL="3246656" indent="0" algn="ctr">
              <a:buNone/>
              <a:defRPr sz="2300"/>
            </a:lvl6pPr>
            <a:lvl7pPr marL="3895997" indent="0" algn="ctr">
              <a:buNone/>
              <a:defRPr sz="2300"/>
            </a:lvl7pPr>
            <a:lvl8pPr marL="4545323" indent="0" algn="ctr">
              <a:buNone/>
              <a:defRPr sz="2300"/>
            </a:lvl8pPr>
            <a:lvl9pPr marL="5194658" indent="0" algn="ctr">
              <a:buNone/>
              <a:defRPr sz="23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86291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46173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307" y="2431629"/>
            <a:ext cx="11216640" cy="4057226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307" y="6527277"/>
            <a:ext cx="11216640" cy="2133599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3400">
                <a:solidFill>
                  <a:schemeClr val="tx1"/>
                </a:solidFill>
              </a:defRPr>
            </a:lvl1pPr>
            <a:lvl2pPr marL="649322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986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4800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597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24665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389599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454532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19465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95495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104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8B7B1-84B8-40ED-AB77-CD71127C79F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5A36-2E66-41C3-8D84-23D0449A7AA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55938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  <a:prstGeom prst="rect">
            <a:avLst/>
          </a:prstGeom>
        </p:spPr>
        <p:txBody>
          <a:bodyPr lIns="91314" tIns="45653" rIns="91314" bIns="45653"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2" y="2390987"/>
            <a:ext cx="5528734" cy="1171786"/>
          </a:xfrm>
          <a:prstGeom prst="rect">
            <a:avLst/>
          </a:prstGeom>
        </p:spPr>
        <p:txBody>
          <a:bodyPr lIns="91314" tIns="45653" rIns="91314" bIns="45653"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2" y="3562773"/>
            <a:ext cx="5528734" cy="5240303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01467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65300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89213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404341"/>
            <a:ext cx="6583680" cy="6931378"/>
          </a:xfrm>
          <a:prstGeom prst="rect">
            <a:avLst/>
          </a:prstGeom>
        </p:spPr>
        <p:txBody>
          <a:bodyPr lIns="91314" tIns="45653" rIns="91314" bIns="45653"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67798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734" y="1404341"/>
            <a:ext cx="6583680" cy="6931378"/>
          </a:xfrm>
          <a:prstGeom prst="rect">
            <a:avLst/>
          </a:prstGeom>
        </p:spPr>
        <p:txBody>
          <a:bodyPr lIns="91314" tIns="45653" rIns="91314" bIns="45653" anchor="t"/>
          <a:lstStyle>
            <a:lvl1pPr marL="0" indent="0">
              <a:buNone/>
              <a:defRPr sz="4600"/>
            </a:lvl1pPr>
            <a:lvl2pPr marL="649322" indent="0">
              <a:buNone/>
              <a:defRPr sz="4000"/>
            </a:lvl2pPr>
            <a:lvl3pPr marL="1298659" indent="0">
              <a:buNone/>
              <a:defRPr sz="3400"/>
            </a:lvl3pPr>
            <a:lvl4pPr marL="1948002" indent="0">
              <a:buNone/>
              <a:defRPr sz="2800"/>
            </a:lvl4pPr>
            <a:lvl5pPr marL="2597330" indent="0">
              <a:buNone/>
              <a:defRPr sz="2800"/>
            </a:lvl5pPr>
            <a:lvl6pPr marL="3246656" indent="0">
              <a:buNone/>
              <a:defRPr sz="2800"/>
            </a:lvl6pPr>
            <a:lvl7pPr marL="3895997" indent="0">
              <a:buNone/>
              <a:defRPr sz="2800"/>
            </a:lvl7pPr>
            <a:lvl8pPr marL="4545323" indent="0">
              <a:buNone/>
              <a:defRPr sz="2800"/>
            </a:lvl8pPr>
            <a:lvl9pPr marL="5194658" indent="0">
              <a:buNone/>
              <a:defRPr sz="28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59614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0918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2" y="519289"/>
            <a:ext cx="2804160" cy="8265725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2" y="519289"/>
            <a:ext cx="8249920" cy="8265725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63112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1596249"/>
            <a:ext cx="11054080" cy="3395698"/>
          </a:xfrm>
          <a:prstGeom prst="rect">
            <a:avLst/>
          </a:prstGeom>
        </p:spPr>
        <p:txBody>
          <a:bodyPr lIns="91314" tIns="45653" rIns="91314" bIns="45653" anchor="b"/>
          <a:lstStyle>
            <a:lvl1pPr algn="ctr"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98"/>
            <a:ext cx="9753600" cy="2354862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 algn="ctr">
              <a:buNone/>
              <a:defRPr sz="3400"/>
            </a:lvl1pPr>
            <a:lvl2pPr marL="649322" indent="0" algn="ctr">
              <a:buNone/>
              <a:defRPr sz="2800"/>
            </a:lvl2pPr>
            <a:lvl3pPr marL="1298659" indent="0" algn="ctr">
              <a:buNone/>
              <a:defRPr sz="2600"/>
            </a:lvl3pPr>
            <a:lvl4pPr marL="1948002" indent="0" algn="ctr">
              <a:buNone/>
              <a:defRPr sz="2300"/>
            </a:lvl4pPr>
            <a:lvl5pPr marL="2597330" indent="0" algn="ctr">
              <a:buNone/>
              <a:defRPr sz="2300"/>
            </a:lvl5pPr>
            <a:lvl6pPr marL="3246656" indent="0" algn="ctr">
              <a:buNone/>
              <a:defRPr sz="2300"/>
            </a:lvl6pPr>
            <a:lvl7pPr marL="3895997" indent="0" algn="ctr">
              <a:buNone/>
              <a:defRPr sz="2300"/>
            </a:lvl7pPr>
            <a:lvl8pPr marL="4545323" indent="0" algn="ctr">
              <a:buNone/>
              <a:defRPr sz="2300"/>
            </a:lvl8pPr>
            <a:lvl9pPr marL="5194658" indent="0" algn="ctr">
              <a:buNone/>
              <a:defRPr sz="23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54769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659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307" y="2431629"/>
            <a:ext cx="11216640" cy="4057226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307" y="6527277"/>
            <a:ext cx="11216640" cy="2133599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3400">
                <a:solidFill>
                  <a:schemeClr val="tx1"/>
                </a:solidFill>
              </a:defRPr>
            </a:lvl1pPr>
            <a:lvl2pPr marL="649322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986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4800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597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24665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389599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454532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19465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730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8B7B1-84B8-40ED-AB77-CD71127C79F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5A36-2E66-41C3-8D84-23D0449A7AA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1306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91418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  <a:prstGeom prst="rect">
            <a:avLst/>
          </a:prstGeom>
        </p:spPr>
        <p:txBody>
          <a:bodyPr lIns="91314" tIns="45653" rIns="91314" bIns="45653"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2" y="2390987"/>
            <a:ext cx="5528734" cy="1171786"/>
          </a:xfrm>
          <a:prstGeom prst="rect">
            <a:avLst/>
          </a:prstGeom>
        </p:spPr>
        <p:txBody>
          <a:bodyPr lIns="91314" tIns="45653" rIns="91314" bIns="45653"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2" y="3562773"/>
            <a:ext cx="5528734" cy="5240303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1742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33775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96747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404341"/>
            <a:ext cx="6583680" cy="6931378"/>
          </a:xfrm>
          <a:prstGeom prst="rect">
            <a:avLst/>
          </a:prstGeom>
        </p:spPr>
        <p:txBody>
          <a:bodyPr lIns="91314" tIns="45653" rIns="91314" bIns="45653"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03325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734" y="1404341"/>
            <a:ext cx="6583680" cy="6931378"/>
          </a:xfrm>
          <a:prstGeom prst="rect">
            <a:avLst/>
          </a:prstGeom>
        </p:spPr>
        <p:txBody>
          <a:bodyPr lIns="91314" tIns="45653" rIns="91314" bIns="45653" anchor="t"/>
          <a:lstStyle>
            <a:lvl1pPr marL="0" indent="0">
              <a:buNone/>
              <a:defRPr sz="4600"/>
            </a:lvl1pPr>
            <a:lvl2pPr marL="649322" indent="0">
              <a:buNone/>
              <a:defRPr sz="4000"/>
            </a:lvl2pPr>
            <a:lvl3pPr marL="1298659" indent="0">
              <a:buNone/>
              <a:defRPr sz="3400"/>
            </a:lvl3pPr>
            <a:lvl4pPr marL="1948002" indent="0">
              <a:buNone/>
              <a:defRPr sz="2800"/>
            </a:lvl4pPr>
            <a:lvl5pPr marL="2597330" indent="0">
              <a:buNone/>
              <a:defRPr sz="2800"/>
            </a:lvl5pPr>
            <a:lvl6pPr marL="3246656" indent="0">
              <a:buNone/>
              <a:defRPr sz="2800"/>
            </a:lvl6pPr>
            <a:lvl7pPr marL="3895997" indent="0">
              <a:buNone/>
              <a:defRPr sz="2800"/>
            </a:lvl7pPr>
            <a:lvl8pPr marL="4545323" indent="0">
              <a:buNone/>
              <a:defRPr sz="2800"/>
            </a:lvl8pPr>
            <a:lvl9pPr marL="5194658" indent="0">
              <a:buNone/>
              <a:defRPr sz="28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46609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79189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2" y="519289"/>
            <a:ext cx="2804160" cy="8265725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2" y="519289"/>
            <a:ext cx="8249920" cy="8265725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05429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1596249"/>
            <a:ext cx="11054080" cy="3395698"/>
          </a:xfrm>
          <a:prstGeom prst="rect">
            <a:avLst/>
          </a:prstGeom>
        </p:spPr>
        <p:txBody>
          <a:bodyPr lIns="91314" tIns="45653" rIns="91314" bIns="45653" anchor="b"/>
          <a:lstStyle>
            <a:lvl1pPr algn="ctr"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98"/>
            <a:ext cx="9753600" cy="2354862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 algn="ctr">
              <a:buNone/>
              <a:defRPr sz="3400"/>
            </a:lvl1pPr>
            <a:lvl2pPr marL="649322" indent="0" algn="ctr">
              <a:buNone/>
              <a:defRPr sz="2800"/>
            </a:lvl2pPr>
            <a:lvl3pPr marL="1298659" indent="0" algn="ctr">
              <a:buNone/>
              <a:defRPr sz="2600"/>
            </a:lvl3pPr>
            <a:lvl4pPr marL="1948002" indent="0" algn="ctr">
              <a:buNone/>
              <a:defRPr sz="2300"/>
            </a:lvl4pPr>
            <a:lvl5pPr marL="2597330" indent="0" algn="ctr">
              <a:buNone/>
              <a:defRPr sz="2300"/>
            </a:lvl5pPr>
            <a:lvl6pPr marL="3246656" indent="0" algn="ctr">
              <a:buNone/>
              <a:defRPr sz="2300"/>
            </a:lvl6pPr>
            <a:lvl7pPr marL="3895997" indent="0" algn="ctr">
              <a:buNone/>
              <a:defRPr sz="2300"/>
            </a:lvl7pPr>
            <a:lvl8pPr marL="4545323" indent="0" algn="ctr">
              <a:buNone/>
              <a:defRPr sz="2300"/>
            </a:lvl8pPr>
            <a:lvl9pPr marL="5194658" indent="0" algn="ctr">
              <a:buNone/>
              <a:defRPr sz="23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72515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645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3" y="388338"/>
            <a:ext cx="4278490" cy="165269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4516" y="388378"/>
            <a:ext cx="7270044" cy="8324427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0243" y="2041036"/>
            <a:ext cx="4278490" cy="6671734"/>
          </a:xfrm>
        </p:spPr>
        <p:txBody>
          <a:bodyPr/>
          <a:lstStyle>
            <a:lvl1pPr marL="0" indent="0">
              <a:buNone/>
              <a:defRPr sz="2000"/>
            </a:lvl1pPr>
            <a:lvl2pPr marL="649254" indent="0">
              <a:buNone/>
              <a:defRPr sz="1700"/>
            </a:lvl2pPr>
            <a:lvl3pPr marL="1298525" indent="0">
              <a:buNone/>
              <a:defRPr sz="1400"/>
            </a:lvl3pPr>
            <a:lvl4pPr marL="1947802" indent="0">
              <a:buNone/>
              <a:defRPr sz="1300"/>
            </a:lvl4pPr>
            <a:lvl5pPr marL="2597064" indent="0">
              <a:buNone/>
              <a:defRPr sz="1300"/>
            </a:lvl5pPr>
            <a:lvl6pPr marL="3246324" indent="0">
              <a:buNone/>
              <a:defRPr sz="1300"/>
            </a:lvl6pPr>
            <a:lvl7pPr marL="3895598" indent="0">
              <a:buNone/>
              <a:defRPr sz="1300"/>
            </a:lvl7pPr>
            <a:lvl8pPr marL="4544858" indent="0">
              <a:buNone/>
              <a:defRPr sz="1300"/>
            </a:lvl8pPr>
            <a:lvl9pPr marL="5194126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8B7B1-84B8-40ED-AB77-CD71127C79F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5A36-2E66-41C3-8D84-23D0449A7AA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24442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307" y="2431629"/>
            <a:ext cx="11216640" cy="4057226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307" y="6527277"/>
            <a:ext cx="11216640" cy="2133599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3400">
                <a:solidFill>
                  <a:schemeClr val="tx1"/>
                </a:solidFill>
              </a:defRPr>
            </a:lvl1pPr>
            <a:lvl2pPr marL="649322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986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4800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597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24665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389599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454532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19465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05300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6238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  <a:prstGeom prst="rect">
            <a:avLst/>
          </a:prstGeom>
        </p:spPr>
        <p:txBody>
          <a:bodyPr lIns="91314" tIns="45653" rIns="91314" bIns="45653"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2" y="2390987"/>
            <a:ext cx="5528734" cy="1171786"/>
          </a:xfrm>
          <a:prstGeom prst="rect">
            <a:avLst/>
          </a:prstGeom>
        </p:spPr>
        <p:txBody>
          <a:bodyPr lIns="91314" tIns="45653" rIns="91314" bIns="45653"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2" y="3562773"/>
            <a:ext cx="5528734" cy="5240303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89846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03529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19579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404341"/>
            <a:ext cx="6583680" cy="6931378"/>
          </a:xfrm>
          <a:prstGeom prst="rect">
            <a:avLst/>
          </a:prstGeom>
        </p:spPr>
        <p:txBody>
          <a:bodyPr lIns="91314" tIns="45653" rIns="91314" bIns="45653"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54142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734" y="1404341"/>
            <a:ext cx="6583680" cy="6931378"/>
          </a:xfrm>
          <a:prstGeom prst="rect">
            <a:avLst/>
          </a:prstGeom>
        </p:spPr>
        <p:txBody>
          <a:bodyPr lIns="91314" tIns="45653" rIns="91314" bIns="45653" anchor="t"/>
          <a:lstStyle>
            <a:lvl1pPr marL="0" indent="0">
              <a:buNone/>
              <a:defRPr sz="4600"/>
            </a:lvl1pPr>
            <a:lvl2pPr marL="649322" indent="0">
              <a:buNone/>
              <a:defRPr sz="4000"/>
            </a:lvl2pPr>
            <a:lvl3pPr marL="1298659" indent="0">
              <a:buNone/>
              <a:defRPr sz="3400"/>
            </a:lvl3pPr>
            <a:lvl4pPr marL="1948002" indent="0">
              <a:buNone/>
              <a:defRPr sz="2800"/>
            </a:lvl4pPr>
            <a:lvl5pPr marL="2597330" indent="0">
              <a:buNone/>
              <a:defRPr sz="2800"/>
            </a:lvl5pPr>
            <a:lvl6pPr marL="3246656" indent="0">
              <a:buNone/>
              <a:defRPr sz="2800"/>
            </a:lvl6pPr>
            <a:lvl7pPr marL="3895997" indent="0">
              <a:buNone/>
              <a:defRPr sz="2800"/>
            </a:lvl7pPr>
            <a:lvl8pPr marL="4545323" indent="0">
              <a:buNone/>
              <a:defRPr sz="2800"/>
            </a:lvl8pPr>
            <a:lvl9pPr marL="5194658" indent="0">
              <a:buNone/>
              <a:defRPr sz="28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78578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5793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2" y="519289"/>
            <a:ext cx="2804160" cy="8265725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2" y="519289"/>
            <a:ext cx="8249920" cy="8265725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00318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1596249"/>
            <a:ext cx="11054080" cy="3395698"/>
          </a:xfrm>
          <a:prstGeom prst="rect">
            <a:avLst/>
          </a:prstGeom>
        </p:spPr>
        <p:txBody>
          <a:bodyPr lIns="91314" tIns="45653" rIns="91314" bIns="45653" anchor="b"/>
          <a:lstStyle>
            <a:lvl1pPr algn="ctr"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98"/>
            <a:ext cx="9753600" cy="2354862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 algn="ctr">
              <a:buNone/>
              <a:defRPr sz="3400"/>
            </a:lvl1pPr>
            <a:lvl2pPr marL="649322" indent="0" algn="ctr">
              <a:buNone/>
              <a:defRPr sz="2800"/>
            </a:lvl2pPr>
            <a:lvl3pPr marL="1298659" indent="0" algn="ctr">
              <a:buNone/>
              <a:defRPr sz="2600"/>
            </a:lvl3pPr>
            <a:lvl4pPr marL="1948002" indent="0" algn="ctr">
              <a:buNone/>
              <a:defRPr sz="2300"/>
            </a:lvl4pPr>
            <a:lvl5pPr marL="2597330" indent="0" algn="ctr">
              <a:buNone/>
              <a:defRPr sz="2300"/>
            </a:lvl5pPr>
            <a:lvl6pPr marL="3246656" indent="0" algn="ctr">
              <a:buNone/>
              <a:defRPr sz="2300"/>
            </a:lvl6pPr>
            <a:lvl7pPr marL="3895997" indent="0" algn="ctr">
              <a:buNone/>
              <a:defRPr sz="2300"/>
            </a:lvl7pPr>
            <a:lvl8pPr marL="4545323" indent="0" algn="ctr">
              <a:buNone/>
              <a:defRPr sz="2300"/>
            </a:lvl8pPr>
            <a:lvl9pPr marL="5194658" indent="0" algn="ctr">
              <a:buNone/>
              <a:defRPr sz="23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82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9033" y="6827520"/>
            <a:ext cx="7802880" cy="806027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49033" y="871502"/>
            <a:ext cx="7802880" cy="5852160"/>
          </a:xfrm>
        </p:spPr>
        <p:txBody>
          <a:bodyPr/>
          <a:lstStyle>
            <a:lvl1pPr marL="0" indent="0">
              <a:buNone/>
              <a:defRPr sz="4600"/>
            </a:lvl1pPr>
            <a:lvl2pPr marL="649254" indent="0">
              <a:buNone/>
              <a:defRPr sz="4000"/>
            </a:lvl2pPr>
            <a:lvl3pPr marL="1298525" indent="0">
              <a:buNone/>
              <a:defRPr sz="3400"/>
            </a:lvl3pPr>
            <a:lvl4pPr marL="1947802" indent="0">
              <a:buNone/>
              <a:defRPr sz="2800"/>
            </a:lvl4pPr>
            <a:lvl5pPr marL="2597064" indent="0">
              <a:buNone/>
              <a:defRPr sz="2800"/>
            </a:lvl5pPr>
            <a:lvl6pPr marL="3246324" indent="0">
              <a:buNone/>
              <a:defRPr sz="2800"/>
            </a:lvl6pPr>
            <a:lvl7pPr marL="3895598" indent="0">
              <a:buNone/>
              <a:defRPr sz="2800"/>
            </a:lvl7pPr>
            <a:lvl8pPr marL="4544858" indent="0">
              <a:buNone/>
              <a:defRPr sz="2800"/>
            </a:lvl8pPr>
            <a:lvl9pPr marL="5194126" indent="0">
              <a:buNone/>
              <a:defRPr sz="28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49033" y="7633547"/>
            <a:ext cx="7802880" cy="1144693"/>
          </a:xfrm>
        </p:spPr>
        <p:txBody>
          <a:bodyPr/>
          <a:lstStyle>
            <a:lvl1pPr marL="0" indent="0">
              <a:buNone/>
              <a:defRPr sz="2000"/>
            </a:lvl1pPr>
            <a:lvl2pPr marL="649254" indent="0">
              <a:buNone/>
              <a:defRPr sz="1700"/>
            </a:lvl2pPr>
            <a:lvl3pPr marL="1298525" indent="0">
              <a:buNone/>
              <a:defRPr sz="1400"/>
            </a:lvl3pPr>
            <a:lvl4pPr marL="1947802" indent="0">
              <a:buNone/>
              <a:defRPr sz="1300"/>
            </a:lvl4pPr>
            <a:lvl5pPr marL="2597064" indent="0">
              <a:buNone/>
              <a:defRPr sz="1300"/>
            </a:lvl5pPr>
            <a:lvl6pPr marL="3246324" indent="0">
              <a:buNone/>
              <a:defRPr sz="1300"/>
            </a:lvl6pPr>
            <a:lvl7pPr marL="3895598" indent="0">
              <a:buNone/>
              <a:defRPr sz="1300"/>
            </a:lvl7pPr>
            <a:lvl8pPr marL="4544858" indent="0">
              <a:buNone/>
              <a:defRPr sz="1300"/>
            </a:lvl8pPr>
            <a:lvl9pPr marL="5194126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8B7B1-84B8-40ED-AB77-CD71127C79F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5A36-2E66-41C3-8D84-23D0449A7AAE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40141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44345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307" y="2431629"/>
            <a:ext cx="11216640" cy="4057226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8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307" y="6527277"/>
            <a:ext cx="11216640" cy="2133599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3400">
                <a:solidFill>
                  <a:schemeClr val="tx1"/>
                </a:solidFill>
              </a:defRPr>
            </a:lvl1pPr>
            <a:lvl2pPr marL="649322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986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4800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597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24665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389599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454532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19465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30268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64625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  <a:prstGeom prst="rect">
            <a:avLst/>
          </a:prstGeom>
        </p:spPr>
        <p:txBody>
          <a:bodyPr lIns="91314" tIns="45653" rIns="91314" bIns="45653"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2" y="2390987"/>
            <a:ext cx="5528734" cy="1171786"/>
          </a:xfrm>
          <a:prstGeom prst="rect">
            <a:avLst/>
          </a:prstGeom>
        </p:spPr>
        <p:txBody>
          <a:bodyPr lIns="91314" tIns="45653" rIns="91314" bIns="45653" anchor="b"/>
          <a:lstStyle>
            <a:lvl1pPr marL="0" indent="0">
              <a:buNone/>
              <a:defRPr sz="3400" b="1"/>
            </a:lvl1pPr>
            <a:lvl2pPr marL="649322" indent="0">
              <a:buNone/>
              <a:defRPr sz="2800" b="1"/>
            </a:lvl2pPr>
            <a:lvl3pPr marL="1298659" indent="0">
              <a:buNone/>
              <a:defRPr sz="2600" b="1"/>
            </a:lvl3pPr>
            <a:lvl4pPr marL="1948002" indent="0">
              <a:buNone/>
              <a:defRPr sz="2300" b="1"/>
            </a:lvl4pPr>
            <a:lvl5pPr marL="2597330" indent="0">
              <a:buNone/>
              <a:defRPr sz="2300" b="1"/>
            </a:lvl5pPr>
            <a:lvl6pPr marL="3246656" indent="0">
              <a:buNone/>
              <a:defRPr sz="2300" b="1"/>
            </a:lvl6pPr>
            <a:lvl7pPr marL="3895997" indent="0">
              <a:buNone/>
              <a:defRPr sz="2300" b="1"/>
            </a:lvl7pPr>
            <a:lvl8pPr marL="4545323" indent="0">
              <a:buNone/>
              <a:defRPr sz="2300" b="1"/>
            </a:lvl8pPr>
            <a:lvl9pPr marL="5194658" indent="0">
              <a:buNone/>
              <a:defRPr sz="2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2" y="3562773"/>
            <a:ext cx="5528734" cy="5240303"/>
          </a:xfrm>
          <a:prstGeom prst="rect">
            <a:avLst/>
          </a:prstGeom>
        </p:spPr>
        <p:txBody>
          <a:bodyPr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91095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22699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80260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404341"/>
            <a:ext cx="6583680" cy="6931378"/>
          </a:xfrm>
          <a:prstGeom prst="rect">
            <a:avLst/>
          </a:prstGeom>
        </p:spPr>
        <p:txBody>
          <a:bodyPr lIns="91314" tIns="45653" rIns="91314" bIns="45653"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83662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lIns="91314" tIns="45653" rIns="91314" bIns="45653" anchor="b"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734" y="1404341"/>
            <a:ext cx="6583680" cy="6931378"/>
          </a:xfrm>
          <a:prstGeom prst="rect">
            <a:avLst/>
          </a:prstGeom>
        </p:spPr>
        <p:txBody>
          <a:bodyPr lIns="91314" tIns="45653" rIns="91314" bIns="45653" anchor="t"/>
          <a:lstStyle>
            <a:lvl1pPr marL="0" indent="0">
              <a:buNone/>
              <a:defRPr sz="4600"/>
            </a:lvl1pPr>
            <a:lvl2pPr marL="649322" indent="0">
              <a:buNone/>
              <a:defRPr sz="4000"/>
            </a:lvl2pPr>
            <a:lvl3pPr marL="1298659" indent="0">
              <a:buNone/>
              <a:defRPr sz="3400"/>
            </a:lvl3pPr>
            <a:lvl4pPr marL="1948002" indent="0">
              <a:buNone/>
              <a:defRPr sz="2800"/>
            </a:lvl4pPr>
            <a:lvl5pPr marL="2597330" indent="0">
              <a:buNone/>
              <a:defRPr sz="2800"/>
            </a:lvl5pPr>
            <a:lvl6pPr marL="3246656" indent="0">
              <a:buNone/>
              <a:defRPr sz="2800"/>
            </a:lvl6pPr>
            <a:lvl7pPr marL="3895997" indent="0">
              <a:buNone/>
              <a:defRPr sz="2800"/>
            </a:lvl7pPr>
            <a:lvl8pPr marL="4545323" indent="0">
              <a:buNone/>
              <a:defRPr sz="2800"/>
            </a:lvl8pPr>
            <a:lvl9pPr marL="5194658" indent="0">
              <a:buNone/>
              <a:defRPr sz="28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 lIns="91314" tIns="45653" rIns="91314" bIns="45653"/>
          <a:lstStyle>
            <a:lvl1pPr marL="0" indent="0">
              <a:buNone/>
              <a:defRPr sz="2300"/>
            </a:lvl1pPr>
            <a:lvl2pPr marL="649322" indent="0">
              <a:buNone/>
              <a:defRPr sz="2000"/>
            </a:lvl2pPr>
            <a:lvl3pPr marL="1298659" indent="0">
              <a:buNone/>
              <a:defRPr sz="1700"/>
            </a:lvl3pPr>
            <a:lvl4pPr marL="1948002" indent="0">
              <a:buNone/>
              <a:defRPr sz="1400"/>
            </a:lvl4pPr>
            <a:lvl5pPr marL="2597330" indent="0">
              <a:buNone/>
              <a:defRPr sz="1400"/>
            </a:lvl5pPr>
            <a:lvl6pPr marL="3246656" indent="0">
              <a:buNone/>
              <a:defRPr sz="1400"/>
            </a:lvl6pPr>
            <a:lvl7pPr marL="3895997" indent="0">
              <a:buNone/>
              <a:defRPr sz="1400"/>
            </a:lvl7pPr>
            <a:lvl8pPr marL="4545323" indent="0">
              <a:buNone/>
              <a:defRPr sz="1400"/>
            </a:lvl8pPr>
            <a:lvl9pPr marL="519465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61810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68242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2" y="519289"/>
            <a:ext cx="2804160" cy="8265725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2" y="519289"/>
            <a:ext cx="8249920" cy="8265725"/>
          </a:xfrm>
          <a:prstGeom prst="rect">
            <a:avLst/>
          </a:prstGeom>
        </p:spPr>
        <p:txBody>
          <a:bodyPr vert="eaVert" lIns="91314" tIns="45653" rIns="91314" bIns="45653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975D5ED4-BA52-457A-B63F-AA0B0024BEF0}" type="datetimeFigureOut">
              <a:rPr lang="ru-RU" smtClean="0">
                <a:solidFill>
                  <a:prstClr val="black"/>
                </a:solidFill>
              </a:rPr>
              <a:pPr/>
              <a:t>18.11.2019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lIns="91314" tIns="45653" rIns="91314" bIns="45653"/>
          <a:lstStyle/>
          <a:p>
            <a:fld id="{CC4D34FC-8E0B-4EBC-9DC2-E17A09B4E17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602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1.jp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1.jp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1.jp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1.jp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16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4.xml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169.xml"/><Relationship Id="rId7" Type="http://schemas.openxmlformats.org/officeDocument/2006/relationships/slideLayout" Target="../slideLayouts/slideLayout17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72.xml"/><Relationship Id="rId11" Type="http://schemas.openxmlformats.org/officeDocument/2006/relationships/slideLayout" Target="../slideLayouts/slideLayout177.xml"/><Relationship Id="rId5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76.xml"/><Relationship Id="rId4" Type="http://schemas.openxmlformats.org/officeDocument/2006/relationships/slideLayout" Target="../slideLayouts/slideLayout170.xml"/><Relationship Id="rId9" Type="http://schemas.openxmlformats.org/officeDocument/2006/relationships/slideLayout" Target="../slideLayouts/slideLayout175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17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vert="horz" lIns="129857" tIns="64929" rIns="129857" bIns="64929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0240" y="2275883"/>
            <a:ext cx="11704320" cy="6436925"/>
          </a:xfrm>
          <a:prstGeom prst="rect">
            <a:avLst/>
          </a:prstGeom>
        </p:spPr>
        <p:txBody>
          <a:bodyPr vert="horz" lIns="129857" tIns="64929" rIns="129857" bIns="6492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50240" y="9040186"/>
            <a:ext cx="3034453" cy="519289"/>
          </a:xfrm>
          <a:prstGeom prst="rect">
            <a:avLst/>
          </a:prstGeom>
        </p:spPr>
        <p:txBody>
          <a:bodyPr vert="horz" lIns="129857" tIns="64929" rIns="129857" bIns="64929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98525"/>
            <a:fld id="{4498B7B1-84B8-40ED-AB77-CD71127C79F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98525"/>
              <a:t>18.11.2019</a:t>
            </a:fld>
            <a:endParaRPr lang="ru-RU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443309" y="9040186"/>
            <a:ext cx="4118187" cy="519289"/>
          </a:xfrm>
          <a:prstGeom prst="rect">
            <a:avLst/>
          </a:prstGeom>
        </p:spPr>
        <p:txBody>
          <a:bodyPr vert="horz" lIns="129857" tIns="64929" rIns="129857" bIns="64929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98525"/>
            <a:endParaRPr lang="ru-RU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320108" y="9040186"/>
            <a:ext cx="3034453" cy="519289"/>
          </a:xfrm>
          <a:prstGeom prst="rect">
            <a:avLst/>
          </a:prstGeom>
        </p:spPr>
        <p:txBody>
          <a:bodyPr vert="horz" lIns="129857" tIns="64929" rIns="129857" bIns="64929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98525"/>
            <a:fld id="{1FDA5A36-2E66-41C3-8D84-23D0449A7A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98525"/>
              <a:t>‹#›</a:t>
            </a:fld>
            <a:endParaRPr lang="ru-RU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3004800" cy="975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1016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298525" rtl="0" eaLnBrk="1" latinLnBrk="0" hangingPunct="1"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6958" indent="-486958" algn="l" defTabSz="1298525" rtl="0" eaLnBrk="1" latinLnBrk="0" hangingPunct="1">
        <a:spcBef>
          <a:spcPct val="20000"/>
        </a:spcBef>
        <a:buFont typeface="Arial" panose="020B0604020202020204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055056" indent="-405801" algn="l" defTabSz="1298525" rtl="0" eaLnBrk="1" latinLnBrk="0" hangingPunct="1">
        <a:spcBef>
          <a:spcPct val="20000"/>
        </a:spcBef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623161" indent="-324626" algn="l" defTabSz="1298525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72424" indent="-324626" algn="l" defTabSz="1298525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21704" indent="-324626" algn="l" defTabSz="1298525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70965" indent="-324626" algn="l" defTabSz="1298525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0225" indent="-324626" algn="l" defTabSz="1298525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69496" indent="-324626" algn="l" defTabSz="1298525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18749" indent="-324626" algn="l" defTabSz="1298525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98525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9254" algn="l" defTabSz="1298525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8525" algn="l" defTabSz="1298525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47802" algn="l" defTabSz="1298525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97064" algn="l" defTabSz="1298525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46324" algn="l" defTabSz="1298525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5598" algn="l" defTabSz="1298525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44858" algn="l" defTabSz="1298525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94126" algn="l" defTabSz="1298525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" y="0"/>
            <a:ext cx="12999720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855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algn="l" defTabSz="1298659" rtl="0" eaLnBrk="1" latinLnBrk="0" hangingPunct="1">
        <a:lnSpc>
          <a:spcPct val="90000"/>
        </a:lnSpc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660" indent="-324660" algn="l" defTabSz="1298659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7400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623326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72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22002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57133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20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86999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51931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932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8659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4800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9733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46656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5997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45323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94658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" y="0"/>
            <a:ext cx="12999720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762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defTabSz="1298659" rtl="0" eaLnBrk="1" latinLnBrk="0" hangingPunct="1">
        <a:lnSpc>
          <a:spcPct val="90000"/>
        </a:lnSpc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660" indent="-324660" algn="l" defTabSz="1298659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7400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623326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72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22002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57133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20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86999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51931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932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8659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4800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9733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46656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5997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45323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94658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4080" y="519329"/>
            <a:ext cx="11216640" cy="1885245"/>
          </a:xfrm>
          <a:prstGeom prst="rect">
            <a:avLst/>
          </a:prstGeom>
        </p:spPr>
        <p:txBody>
          <a:bodyPr vert="horz" lIns="91314" tIns="45653" rIns="91314" bIns="4565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horz" lIns="91314" tIns="45653" rIns="91314" bIns="4565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4080" y="9040183"/>
            <a:ext cx="2926080" cy="519289"/>
          </a:xfrm>
          <a:prstGeom prst="rect">
            <a:avLst/>
          </a:prstGeom>
        </p:spPr>
        <p:txBody>
          <a:bodyPr vert="horz" lIns="91314" tIns="45653" rIns="91314" bIns="45653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98525"/>
            <a:fld id="{4498B7B1-84B8-40ED-AB77-CD71127C79F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98525"/>
              <a:t>18.11.2019</a:t>
            </a:fld>
            <a:endParaRPr lang="ru-RU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07840" y="9040183"/>
            <a:ext cx="4389120" cy="519289"/>
          </a:xfrm>
          <a:prstGeom prst="rect">
            <a:avLst/>
          </a:prstGeom>
        </p:spPr>
        <p:txBody>
          <a:bodyPr vert="horz" lIns="91314" tIns="45653" rIns="91314" bIns="45653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98525"/>
            <a:endParaRPr lang="ru-RU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4640" y="9040183"/>
            <a:ext cx="2926080" cy="519289"/>
          </a:xfrm>
          <a:prstGeom prst="rect">
            <a:avLst/>
          </a:prstGeom>
        </p:spPr>
        <p:txBody>
          <a:bodyPr vert="horz" lIns="91314" tIns="45653" rIns="91314" bIns="45653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98525"/>
            <a:fld id="{1FDA5A36-2E66-41C3-8D84-23D0449A7A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98525"/>
              <a:t>‹#›</a:t>
            </a:fld>
            <a:endParaRPr lang="ru-RU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" y="0"/>
            <a:ext cx="12999720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664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1298659" rtl="0" eaLnBrk="1" latinLnBrk="0" hangingPunct="1">
        <a:lnSpc>
          <a:spcPct val="90000"/>
        </a:lnSpc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660" indent="-324660" algn="l" defTabSz="1298659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7400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623326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72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22002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57133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20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86999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51931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932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8659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4800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9733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46656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5997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45323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94658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" y="0"/>
            <a:ext cx="12999720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06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7" r:id="rId1"/>
    <p:sldLayoutId id="2147484238" r:id="rId2"/>
    <p:sldLayoutId id="2147484239" r:id="rId3"/>
    <p:sldLayoutId id="2147484240" r:id="rId4"/>
    <p:sldLayoutId id="2147484241" r:id="rId5"/>
    <p:sldLayoutId id="2147484242" r:id="rId6"/>
    <p:sldLayoutId id="2147484243" r:id="rId7"/>
    <p:sldLayoutId id="2147484244" r:id="rId8"/>
    <p:sldLayoutId id="2147484245" r:id="rId9"/>
    <p:sldLayoutId id="2147484246" r:id="rId10"/>
    <p:sldLayoutId id="2147484247" r:id="rId11"/>
  </p:sldLayoutIdLst>
  <p:timing>
    <p:tnLst>
      <p:par>
        <p:cTn id="1" dur="indefinite" restart="never" nodeType="tmRoot"/>
      </p:par>
    </p:tnLst>
  </p:timing>
  <p:txStyles>
    <p:titleStyle>
      <a:lvl1pPr algn="ctr" defTabSz="1300460" rtl="0" eaLnBrk="1" latinLnBrk="0" hangingPunct="1"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7672" indent="-487672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056623" indent="-406394" algn="l" defTabSz="1300460" rtl="0" eaLnBrk="1" latinLnBrk="0" hangingPunct="1">
        <a:spcBef>
          <a:spcPct val="20000"/>
        </a:spcBef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575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7580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3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7626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649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7672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2695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" y="0"/>
            <a:ext cx="12999720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06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iming>
    <p:tnLst>
      <p:par>
        <p:cTn id="1" dur="indefinite" restart="never" nodeType="tmRoot"/>
      </p:par>
    </p:tnLst>
  </p:timing>
  <p:txStyles>
    <p:titleStyle>
      <a:lvl1pPr algn="ctr" defTabSz="1300460" rtl="0" eaLnBrk="1" latinLnBrk="0" hangingPunct="1"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7672" indent="-487672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056623" indent="-406394" algn="l" defTabSz="1300460" rtl="0" eaLnBrk="1" latinLnBrk="0" hangingPunct="1">
        <a:spcBef>
          <a:spcPct val="20000"/>
        </a:spcBef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575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7580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3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7626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649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7672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2695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" y="0"/>
            <a:ext cx="12999720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445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1" r:id="rId1"/>
    <p:sldLayoutId id="2147484262" r:id="rId2"/>
    <p:sldLayoutId id="2147484263" r:id="rId3"/>
    <p:sldLayoutId id="2147484264" r:id="rId4"/>
    <p:sldLayoutId id="2147484265" r:id="rId5"/>
    <p:sldLayoutId id="2147484266" r:id="rId6"/>
    <p:sldLayoutId id="2147484267" r:id="rId7"/>
    <p:sldLayoutId id="2147484268" r:id="rId8"/>
    <p:sldLayoutId id="2147484269" r:id="rId9"/>
    <p:sldLayoutId id="2147484270" r:id="rId10"/>
    <p:sldLayoutId id="2147484271" r:id="rId11"/>
  </p:sldLayoutIdLst>
  <p:timing>
    <p:tnLst>
      <p:par>
        <p:cTn id="1" dur="indefinite" restart="never" nodeType="tmRoot"/>
      </p:par>
    </p:tnLst>
  </p:timing>
  <p:txStyles>
    <p:titleStyle>
      <a:lvl1pPr algn="ctr" defTabSz="1300460" rtl="0" eaLnBrk="1" latinLnBrk="0" hangingPunct="1"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7672" indent="-487672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056623" indent="-406394" algn="l" defTabSz="1300460" rtl="0" eaLnBrk="1" latinLnBrk="0" hangingPunct="1">
        <a:spcBef>
          <a:spcPct val="20000"/>
        </a:spcBef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575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7580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3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7626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649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7672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2695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elange\AppData\Local\Temp\Rar$DIa0.951\title-5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234" y="-35676"/>
            <a:ext cx="13047268" cy="978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72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7" r:id="rId1"/>
  </p:sldLayoutIdLst>
  <p:timing>
    <p:tnLst>
      <p:par>
        <p:cTn id="1" dur="indefinite" restart="never" nodeType="tmRoot"/>
      </p:par>
    </p:tnLst>
  </p:timing>
  <p:txStyles>
    <p:titleStyle>
      <a:lvl1pPr algn="ctr" defTabSz="1300460" rtl="0" eaLnBrk="1" latinLnBrk="0" hangingPunct="1"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7672" indent="-487672" algn="l" defTabSz="1300460" rtl="0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056623" indent="-406394" algn="l" defTabSz="1300460" rtl="0" eaLnBrk="1" latinLnBrk="0" hangingPunct="1">
        <a:spcBef>
          <a:spcPct val="20000"/>
        </a:spcBef>
        <a:buFont typeface="Arial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575" indent="-325115" algn="l" defTabSz="13004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75804" indent="-325115" algn="l" defTabSz="13004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34" indent="-325115" algn="l" defTabSz="13004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76264" indent="-325115" algn="l" defTabSz="13004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6494" indent="-325115" algn="l" defTabSz="13004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76724" indent="-325115" algn="l" defTabSz="13004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26954" indent="-325115" algn="l" defTabSz="13004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temp\Rar$DIa0.366\N2_1_1с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 userDrawn="1"/>
        </p:nvSpPr>
        <p:spPr>
          <a:xfrm>
            <a:off x="9247188" y="6761163"/>
            <a:ext cx="3511550" cy="198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00460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0215563" y="3571875"/>
            <a:ext cx="2205037" cy="116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00460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245" name="Text Box 4"/>
          <p:cNvSpPr txBox="1">
            <a:spLocks noChangeArrowheads="1"/>
          </p:cNvSpPr>
          <p:nvPr userDrawn="1"/>
        </p:nvSpPr>
        <p:spPr bwMode="auto">
          <a:xfrm>
            <a:off x="8999538" y="2627313"/>
            <a:ext cx="9169400" cy="126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1300163" eaLnBrk="0" hangingPunct="0">
              <a:defRPr sz="2600">
                <a:solidFill>
                  <a:schemeClr val="tx1"/>
                </a:solidFill>
                <a:latin typeface="Myriad Pro" pitchFamily="34" charset="0"/>
              </a:defRPr>
            </a:lvl1pPr>
            <a:lvl2pPr marL="742950" indent="-285750" defTabSz="1300163" eaLnBrk="0" hangingPunct="0">
              <a:defRPr sz="2600">
                <a:solidFill>
                  <a:schemeClr val="tx1"/>
                </a:solidFill>
                <a:latin typeface="Myriad Pro" pitchFamily="34" charset="0"/>
              </a:defRPr>
            </a:lvl2pPr>
            <a:lvl3pPr marL="1143000" indent="-228600" defTabSz="1300163" eaLnBrk="0" hangingPunct="0">
              <a:defRPr sz="2600">
                <a:solidFill>
                  <a:schemeClr val="tx1"/>
                </a:solidFill>
                <a:latin typeface="Myriad Pro" pitchFamily="34" charset="0"/>
              </a:defRPr>
            </a:lvl3pPr>
            <a:lvl4pPr marL="1600200" indent="-228600" defTabSz="1300163" eaLnBrk="0" hangingPunct="0">
              <a:defRPr sz="2600">
                <a:solidFill>
                  <a:schemeClr val="tx1"/>
                </a:solidFill>
                <a:latin typeface="Myriad Pro" pitchFamily="34" charset="0"/>
              </a:defRPr>
            </a:lvl4pPr>
            <a:lvl5pPr marL="2057400" indent="-228600" defTabSz="1300163" eaLnBrk="0" hangingPunct="0">
              <a:defRPr sz="2600">
                <a:solidFill>
                  <a:schemeClr val="tx1"/>
                </a:solidFill>
                <a:latin typeface="Myriad Pro" pitchFamily="34" charset="0"/>
              </a:defRPr>
            </a:lvl5pPr>
            <a:lvl6pPr marL="2514600" indent="-228600" defTabSz="1300163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Myriad Pro" pitchFamily="34" charset="0"/>
              </a:defRPr>
            </a:lvl6pPr>
            <a:lvl7pPr marL="2971800" indent="-228600" defTabSz="1300163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Myriad Pro" pitchFamily="34" charset="0"/>
              </a:defRPr>
            </a:lvl7pPr>
            <a:lvl8pPr marL="3429000" indent="-228600" defTabSz="1300163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Myriad Pro" pitchFamily="34" charset="0"/>
              </a:defRPr>
            </a:lvl8pPr>
            <a:lvl9pPr marL="3886200" indent="-228600" defTabSz="1300163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Myriad Pro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400" b="1" smtClean="0">
                <a:solidFill>
                  <a:srgbClr val="646464"/>
                </a:solidFill>
                <a:latin typeface="Arial" pitchFamily="34" charset="0"/>
              </a:rPr>
              <a:t>Спасибо</a:t>
            </a:r>
          </a:p>
        </p:txBody>
      </p:sp>
      <p:sp>
        <p:nvSpPr>
          <p:cNvPr id="10246" name="Text Box 7"/>
          <p:cNvSpPr txBox="1">
            <a:spLocks noChangeArrowheads="1"/>
          </p:cNvSpPr>
          <p:nvPr userDrawn="1"/>
        </p:nvSpPr>
        <p:spPr bwMode="auto">
          <a:xfrm>
            <a:off x="8999538" y="5605463"/>
            <a:ext cx="6042025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1300163" eaLnBrk="0" hangingPunct="0">
              <a:defRPr sz="2600">
                <a:solidFill>
                  <a:schemeClr val="tx1"/>
                </a:solidFill>
                <a:latin typeface="Myriad Pro" pitchFamily="34" charset="0"/>
              </a:defRPr>
            </a:lvl1pPr>
            <a:lvl2pPr marL="742950" indent="-285750" defTabSz="1300163" eaLnBrk="0" hangingPunct="0">
              <a:defRPr sz="2600">
                <a:solidFill>
                  <a:schemeClr val="tx1"/>
                </a:solidFill>
                <a:latin typeface="Myriad Pro" pitchFamily="34" charset="0"/>
              </a:defRPr>
            </a:lvl2pPr>
            <a:lvl3pPr marL="1143000" indent="-228600" defTabSz="1300163" eaLnBrk="0" hangingPunct="0">
              <a:defRPr sz="2600">
                <a:solidFill>
                  <a:schemeClr val="tx1"/>
                </a:solidFill>
                <a:latin typeface="Myriad Pro" pitchFamily="34" charset="0"/>
              </a:defRPr>
            </a:lvl3pPr>
            <a:lvl4pPr marL="1600200" indent="-228600" defTabSz="1300163" eaLnBrk="0" hangingPunct="0">
              <a:defRPr sz="2600">
                <a:solidFill>
                  <a:schemeClr val="tx1"/>
                </a:solidFill>
                <a:latin typeface="Myriad Pro" pitchFamily="34" charset="0"/>
              </a:defRPr>
            </a:lvl4pPr>
            <a:lvl5pPr marL="2057400" indent="-228600" defTabSz="1300163" eaLnBrk="0" hangingPunct="0">
              <a:defRPr sz="2600">
                <a:solidFill>
                  <a:schemeClr val="tx1"/>
                </a:solidFill>
                <a:latin typeface="Myriad Pro" pitchFamily="34" charset="0"/>
              </a:defRPr>
            </a:lvl5pPr>
            <a:lvl6pPr marL="2514600" indent="-228600" defTabSz="1300163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Myriad Pro" pitchFamily="34" charset="0"/>
              </a:defRPr>
            </a:lvl6pPr>
            <a:lvl7pPr marL="2971800" indent="-228600" defTabSz="1300163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Myriad Pro" pitchFamily="34" charset="0"/>
              </a:defRPr>
            </a:lvl7pPr>
            <a:lvl8pPr marL="3429000" indent="-228600" defTabSz="1300163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Myriad Pro" pitchFamily="34" charset="0"/>
              </a:defRPr>
            </a:lvl8pPr>
            <a:lvl9pPr marL="3886200" indent="-228600" defTabSz="1300163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Myriad Pro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smtClean="0">
                <a:solidFill>
                  <a:srgbClr val="646464"/>
                </a:solidFill>
                <a:latin typeface="Arial" pitchFamily="34" charset="0"/>
              </a:rPr>
              <a:t>Россия, 127018, Москва,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smtClean="0">
                <a:solidFill>
                  <a:srgbClr val="646464"/>
                </a:solidFill>
                <a:latin typeface="Arial" pitchFamily="34" charset="0"/>
              </a:rPr>
              <a:t>ул. Полковая, д. 3, стр. 14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smtClean="0">
                <a:solidFill>
                  <a:srgbClr val="646464"/>
                </a:solidFill>
                <a:latin typeface="Arial" pitchFamily="34" charset="0"/>
              </a:rPr>
              <a:t> 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smtClean="0">
                <a:solidFill>
                  <a:srgbClr val="646464"/>
                </a:solidFill>
                <a:latin typeface="Arial" pitchFamily="34" charset="0"/>
              </a:rPr>
              <a:t>т: +7 (495) 780 7575; 789 9339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smtClean="0">
                <a:solidFill>
                  <a:srgbClr val="646464"/>
                </a:solidFill>
                <a:latin typeface="Arial" pitchFamily="34" charset="0"/>
              </a:rPr>
              <a:t>ф: +7 (495) 780 7576; 789 9338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 sz="1800" smtClean="0">
                <a:solidFill>
                  <a:srgbClr val="646464"/>
                </a:solidFill>
                <a:latin typeface="Arial" pitchFamily="34" charset="0"/>
              </a:rPr>
              <a:t>info</a:t>
            </a:r>
            <a:r>
              <a:rPr lang="ru-RU" altLang="ru-RU" sz="1800" smtClean="0">
                <a:solidFill>
                  <a:srgbClr val="646464"/>
                </a:solidFill>
                <a:latin typeface="Arial" pitchFamily="34" charset="0"/>
              </a:rPr>
              <a:t>@</a:t>
            </a:r>
            <a:r>
              <a:rPr lang="en-US" altLang="ru-RU" sz="1800" smtClean="0">
                <a:solidFill>
                  <a:srgbClr val="646464"/>
                </a:solidFill>
                <a:latin typeface="Arial" pitchFamily="34" charset="0"/>
              </a:rPr>
              <a:t>diasoft</a:t>
            </a:r>
            <a:r>
              <a:rPr lang="ru-RU" altLang="ru-RU" sz="1800" smtClean="0">
                <a:solidFill>
                  <a:srgbClr val="646464"/>
                </a:solidFill>
                <a:latin typeface="Arial" pitchFamily="34" charset="0"/>
              </a:rPr>
              <a:t>.</a:t>
            </a:r>
            <a:r>
              <a:rPr lang="en-US" altLang="ru-RU" sz="1800" smtClean="0">
                <a:solidFill>
                  <a:srgbClr val="646464"/>
                </a:solidFill>
                <a:latin typeface="Arial" pitchFamily="34" charset="0"/>
              </a:rPr>
              <a:t>ru</a:t>
            </a:r>
            <a:r>
              <a:rPr lang="ru-RU" altLang="ru-RU" sz="1800" smtClean="0">
                <a:solidFill>
                  <a:srgbClr val="646464"/>
                </a:solidFill>
                <a:latin typeface="Arial" pitchFamily="34" charset="0"/>
              </a:rPr>
              <a:t>, </a:t>
            </a:r>
            <a:r>
              <a:rPr lang="en-US" altLang="ru-RU" sz="1800" smtClean="0">
                <a:solidFill>
                  <a:srgbClr val="646464"/>
                </a:solidFill>
                <a:latin typeface="Arial" pitchFamily="34" charset="0"/>
              </a:rPr>
              <a:t>www</a:t>
            </a:r>
            <a:r>
              <a:rPr lang="ru-RU" altLang="ru-RU" sz="1800" smtClean="0">
                <a:solidFill>
                  <a:srgbClr val="646464"/>
                </a:solidFill>
                <a:latin typeface="Arial" pitchFamily="34" charset="0"/>
              </a:rPr>
              <a:t>.</a:t>
            </a:r>
            <a:r>
              <a:rPr lang="en-US" altLang="ru-RU" sz="1800" smtClean="0">
                <a:solidFill>
                  <a:srgbClr val="646464"/>
                </a:solidFill>
                <a:latin typeface="Arial" pitchFamily="34" charset="0"/>
              </a:rPr>
              <a:t>diasoft</a:t>
            </a:r>
            <a:r>
              <a:rPr lang="ru-RU" altLang="ru-RU" sz="1800" smtClean="0">
                <a:solidFill>
                  <a:srgbClr val="646464"/>
                </a:solidFill>
                <a:latin typeface="Arial" pitchFamily="34" charset="0"/>
              </a:rPr>
              <a:t>.</a:t>
            </a:r>
            <a:r>
              <a:rPr lang="en-US" altLang="ru-RU" sz="1800" smtClean="0">
                <a:solidFill>
                  <a:srgbClr val="646464"/>
                </a:solidFill>
                <a:latin typeface="Arial" pitchFamily="34" charset="0"/>
              </a:rPr>
              <a:t>ru</a:t>
            </a:r>
            <a:endParaRPr lang="ru-RU" altLang="ru-RU" sz="1800" smtClean="0">
              <a:solidFill>
                <a:srgbClr val="646464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706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9" r:id="rId1"/>
    <p:sldLayoutId id="2147484360" r:id="rId2"/>
    <p:sldLayoutId id="2147484361" r:id="rId3"/>
    <p:sldLayoutId id="2147484362" r:id="rId4"/>
    <p:sldLayoutId id="2147484363" r:id="rId5"/>
    <p:sldLayoutId id="2147484364" r:id="rId6"/>
    <p:sldLayoutId id="2147484365" r:id="rId7"/>
    <p:sldLayoutId id="2147484366" r:id="rId8"/>
    <p:sldLayoutId id="2147484367" r:id="rId9"/>
    <p:sldLayoutId id="2147484368" r:id="rId10"/>
    <p:sldLayoutId id="2147484369" r:id="rId11"/>
  </p:sldLayoutIdLst>
  <p:txStyles>
    <p:titleStyle>
      <a:lvl1pPr algn="ctr" defTabSz="1300163" rtl="0" eaLnBrk="0" fontAlgn="base" hangingPunct="0">
        <a:spcBef>
          <a:spcPct val="0"/>
        </a:spcBef>
        <a:spcAft>
          <a:spcPct val="0"/>
        </a:spcAft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300163" rtl="0" eaLnBrk="0" fontAlgn="base" hangingPunct="0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pitchFamily="34" charset="0"/>
        </a:defRPr>
      </a:lvl2pPr>
      <a:lvl3pPr algn="ctr" defTabSz="1300163" rtl="0" eaLnBrk="0" fontAlgn="base" hangingPunct="0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pitchFamily="34" charset="0"/>
        </a:defRPr>
      </a:lvl3pPr>
      <a:lvl4pPr algn="ctr" defTabSz="1300163" rtl="0" eaLnBrk="0" fontAlgn="base" hangingPunct="0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pitchFamily="34" charset="0"/>
        </a:defRPr>
      </a:lvl4pPr>
      <a:lvl5pPr algn="ctr" defTabSz="1300163" rtl="0" eaLnBrk="0" fontAlgn="base" hangingPunct="0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pitchFamily="34" charset="0"/>
        </a:defRPr>
      </a:lvl5pPr>
      <a:lvl6pPr marL="457200" algn="ctr" defTabSz="1300163" rtl="0" fontAlgn="base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pitchFamily="34" charset="0"/>
        </a:defRPr>
      </a:lvl6pPr>
      <a:lvl7pPr marL="914400" algn="ctr" defTabSz="1300163" rtl="0" fontAlgn="base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pitchFamily="34" charset="0"/>
        </a:defRPr>
      </a:lvl7pPr>
      <a:lvl8pPr marL="1371600" algn="ctr" defTabSz="1300163" rtl="0" fontAlgn="base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pitchFamily="34" charset="0"/>
        </a:defRPr>
      </a:lvl8pPr>
      <a:lvl9pPr marL="1828800" algn="ctr" defTabSz="1300163" rtl="0" fontAlgn="base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pitchFamily="34" charset="0"/>
        </a:defRPr>
      </a:lvl9pPr>
    </p:titleStyle>
    <p:bodyStyle>
      <a:lvl1pPr marL="487363" indent="-487363" algn="l" defTabSz="1300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055688" indent="-404813" algn="l" defTabSz="1300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624013" indent="-323850" algn="l" defTabSz="1300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74888" indent="-323850" algn="l" defTabSz="1300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25763" indent="-323850" algn="l" defTabSz="1300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7626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649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7672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26954" indent="-325115" algn="l" defTabSz="13004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elange\AppData\Local\Temp\Rar$DIa0.951\title-5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234" y="-35676"/>
            <a:ext cx="13047268" cy="978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28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71" r:id="rId1"/>
  </p:sldLayoutIdLst>
  <p:timing>
    <p:tnLst>
      <p:par>
        <p:cTn id="1" dur="indefinite" restart="never" nodeType="tmRoot"/>
      </p:par>
    </p:tnLst>
  </p:timing>
  <p:txStyles>
    <p:titleStyle>
      <a:lvl1pPr algn="ctr" defTabSz="1300460" rtl="0" eaLnBrk="1" latinLnBrk="0" hangingPunct="1"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7672" indent="-487672" algn="l" defTabSz="1300460" rtl="0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056623" indent="-406394" algn="l" defTabSz="1300460" rtl="0" eaLnBrk="1" latinLnBrk="0" hangingPunct="1">
        <a:spcBef>
          <a:spcPct val="20000"/>
        </a:spcBef>
        <a:buFont typeface="Arial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575" indent="-325115" algn="l" defTabSz="13004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75804" indent="-325115" algn="l" defTabSz="13004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34" indent="-325115" algn="l" defTabSz="13004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76264" indent="-325115" algn="l" defTabSz="13004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6494" indent="-325115" algn="l" defTabSz="13004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76724" indent="-325115" algn="l" defTabSz="13004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26954" indent="-325115" algn="l" defTabSz="13004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61C7C88-1506-4A08-8907-75ED063E3642" descr="19A5116E-39AD-40E8-BEF7-C4F6AD43D792@diasoft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3383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1298592" rtl="0" eaLnBrk="1" latinLnBrk="0" hangingPunct="1"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6983" indent="-486983" algn="l" defTabSz="1298592" rtl="0" eaLnBrk="1" latinLnBrk="0" hangingPunct="1">
        <a:spcBef>
          <a:spcPct val="20000"/>
        </a:spcBef>
        <a:buFont typeface="Arial" panose="020B0604020202020204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055110" indent="-405822" algn="l" defTabSz="1298592" rtl="0" eaLnBrk="1" latinLnBrk="0" hangingPunct="1">
        <a:spcBef>
          <a:spcPct val="20000"/>
        </a:spcBef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623244" indent="-324643" algn="l" defTabSz="1298592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72540" indent="-324643" algn="l" defTabSz="1298592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21853" indent="-324643" algn="l" defTabSz="1298592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71148" indent="-324643" algn="l" defTabSz="1298592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0441" indent="-324643" algn="l" defTabSz="1298592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69745" indent="-324643" algn="l" defTabSz="1298592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19032" indent="-324643" algn="l" defTabSz="1298592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9859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9288" algn="l" defTabSz="129859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8592" algn="l" defTabSz="129859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47902" algn="l" defTabSz="129859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97197" algn="l" defTabSz="129859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46490" algn="l" defTabSz="129859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5797" algn="l" defTabSz="129859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45091" algn="l" defTabSz="129859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94392" algn="l" defTabSz="129859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" y="0"/>
            <a:ext cx="12999720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412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298659" rtl="0" eaLnBrk="1" latinLnBrk="0" hangingPunct="1">
        <a:lnSpc>
          <a:spcPct val="90000"/>
        </a:lnSpc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660" indent="-324660" algn="l" defTabSz="1298659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7400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623326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72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22002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57133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20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86999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51931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932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8659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4800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9733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46656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5997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45323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94658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" y="0"/>
            <a:ext cx="12999720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131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l" defTabSz="1298659" rtl="0" eaLnBrk="1" latinLnBrk="0" hangingPunct="1">
        <a:lnSpc>
          <a:spcPct val="90000"/>
        </a:lnSpc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660" indent="-324660" algn="l" defTabSz="1298659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7400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623326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72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22002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57133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20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86999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51931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932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8659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4800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9733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46656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5997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45323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94658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" y="0"/>
            <a:ext cx="12999720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606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defTabSz="1298659" rtl="0" eaLnBrk="1" latinLnBrk="0" hangingPunct="1">
        <a:lnSpc>
          <a:spcPct val="90000"/>
        </a:lnSpc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660" indent="-324660" algn="l" defTabSz="1298659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7400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623326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72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22002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57133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20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86999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51931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932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8659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4800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9733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46656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5997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45323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94658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" y="0"/>
            <a:ext cx="12999720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847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l" defTabSz="1298659" rtl="0" eaLnBrk="1" latinLnBrk="0" hangingPunct="1">
        <a:lnSpc>
          <a:spcPct val="90000"/>
        </a:lnSpc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660" indent="-324660" algn="l" defTabSz="1298659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7400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623326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72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22002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57133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20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86999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51931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932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8659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4800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9733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46656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5997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45323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94658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" y="0"/>
            <a:ext cx="12999720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594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defTabSz="1298659" rtl="0" eaLnBrk="1" latinLnBrk="0" hangingPunct="1">
        <a:lnSpc>
          <a:spcPct val="90000"/>
        </a:lnSpc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660" indent="-324660" algn="l" defTabSz="1298659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7400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623326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72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22002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57133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20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86999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51931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932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8659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4800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9733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46656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5997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45323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94658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" y="0"/>
            <a:ext cx="12999720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459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algn="l" defTabSz="1298659" rtl="0" eaLnBrk="1" latinLnBrk="0" hangingPunct="1">
        <a:lnSpc>
          <a:spcPct val="90000"/>
        </a:lnSpc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660" indent="-324660" algn="l" defTabSz="1298659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7400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623326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72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22002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57133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20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86999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51931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932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8659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4800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9733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46656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5997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45323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94658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" y="0"/>
            <a:ext cx="12999720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472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algn="l" defTabSz="1298659" rtl="0" eaLnBrk="1" latinLnBrk="0" hangingPunct="1">
        <a:lnSpc>
          <a:spcPct val="90000"/>
        </a:lnSpc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660" indent="-324660" algn="l" defTabSz="1298659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7400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623326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72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22002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571331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20657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86999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519315" indent="-324660" algn="l" defTabSz="1298659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932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8659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48002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97330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46656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95997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45323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94658" algn="l" defTabSz="12986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5.png"/><Relationship Id="rId7" Type="http://schemas.microsoft.com/office/2007/relationships/hdphoto" Target="../media/hdphoto1.wdp"/><Relationship Id="rId12" Type="http://schemas.openxmlformats.org/officeDocument/2006/relationships/image" Target="../media/image6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8.xml"/><Relationship Id="rId6" Type="http://schemas.openxmlformats.org/officeDocument/2006/relationships/image" Target="../media/image58.png"/><Relationship Id="rId11" Type="http://schemas.openxmlformats.org/officeDocument/2006/relationships/image" Target="../media/image62.png"/><Relationship Id="rId5" Type="http://schemas.openxmlformats.org/officeDocument/2006/relationships/image" Target="../media/image57.png"/><Relationship Id="rId10" Type="http://schemas.openxmlformats.org/officeDocument/2006/relationships/image" Target="../media/image61.jpeg"/><Relationship Id="rId4" Type="http://schemas.openxmlformats.org/officeDocument/2006/relationships/image" Target="../media/image56.png"/><Relationship Id="rId9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20.png"/><Relationship Id="rId3" Type="http://schemas.openxmlformats.org/officeDocument/2006/relationships/image" Target="../media/image64.png"/><Relationship Id="rId7" Type="http://schemas.openxmlformats.org/officeDocument/2006/relationships/image" Target="../media/image66.png"/><Relationship Id="rId12" Type="http://schemas.microsoft.com/office/2007/relationships/hdphoto" Target="../media/hdphoto6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8.xml"/><Relationship Id="rId6" Type="http://schemas.microsoft.com/office/2007/relationships/hdphoto" Target="../media/hdphoto3.wdp"/><Relationship Id="rId11" Type="http://schemas.openxmlformats.org/officeDocument/2006/relationships/image" Target="../media/image68.png"/><Relationship Id="rId5" Type="http://schemas.openxmlformats.org/officeDocument/2006/relationships/image" Target="../media/image65.png"/><Relationship Id="rId15" Type="http://schemas.openxmlformats.org/officeDocument/2006/relationships/image" Target="../media/image69.png"/><Relationship Id="rId10" Type="http://schemas.microsoft.com/office/2007/relationships/hdphoto" Target="../media/hdphoto5.wdp"/><Relationship Id="rId4" Type="http://schemas.microsoft.com/office/2007/relationships/hdphoto" Target="../media/hdphoto2.wdp"/><Relationship Id="rId9" Type="http://schemas.openxmlformats.org/officeDocument/2006/relationships/image" Target="../media/image67.png"/><Relationship Id="rId1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0.pn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78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jpeg"/><Relationship Id="rId4" Type="http://schemas.openxmlformats.org/officeDocument/2006/relationships/image" Target="../media/image18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5.jpeg"/><Relationship Id="rId18" Type="http://schemas.openxmlformats.org/officeDocument/2006/relationships/image" Target="../media/image38.png"/><Relationship Id="rId3" Type="http://schemas.openxmlformats.org/officeDocument/2006/relationships/image" Target="../media/image28.jpeg"/><Relationship Id="rId7" Type="http://schemas.openxmlformats.org/officeDocument/2006/relationships/image" Target="../media/image17.png"/><Relationship Id="rId12" Type="http://schemas.openxmlformats.org/officeDocument/2006/relationships/image" Target="../media/image34.jpeg"/><Relationship Id="rId17" Type="http://schemas.openxmlformats.org/officeDocument/2006/relationships/image" Target="../media/image37.png"/><Relationship Id="rId2" Type="http://schemas.openxmlformats.org/officeDocument/2006/relationships/image" Target="../media/image23.jpeg"/><Relationship Id="rId16" Type="http://schemas.openxmlformats.org/officeDocument/2006/relationships/image" Target="../media/image22.png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178.xml"/><Relationship Id="rId6" Type="http://schemas.openxmlformats.org/officeDocument/2006/relationships/image" Target="../media/image24.jpeg"/><Relationship Id="rId11" Type="http://schemas.openxmlformats.org/officeDocument/2006/relationships/image" Target="../media/image33.jpeg"/><Relationship Id="rId5" Type="http://schemas.openxmlformats.org/officeDocument/2006/relationships/image" Target="../media/image30.jpeg"/><Relationship Id="rId15" Type="http://schemas.openxmlformats.org/officeDocument/2006/relationships/image" Target="../media/image25.png"/><Relationship Id="rId10" Type="http://schemas.openxmlformats.org/officeDocument/2006/relationships/image" Target="../media/image32.jpeg"/><Relationship Id="rId19" Type="http://schemas.openxmlformats.org/officeDocument/2006/relationships/image" Target="../media/image21.png"/><Relationship Id="rId4" Type="http://schemas.openxmlformats.org/officeDocument/2006/relationships/image" Target="../media/image29.jpeg"/><Relationship Id="rId9" Type="http://schemas.openxmlformats.org/officeDocument/2006/relationships/image" Target="../media/image20.png"/><Relationship Id="rId14" Type="http://schemas.openxmlformats.org/officeDocument/2006/relationships/image" Target="../media/image3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7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78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20.png"/><Relationship Id="rId18" Type="http://schemas.openxmlformats.org/officeDocument/2006/relationships/image" Target="../media/image38.png"/><Relationship Id="rId3" Type="http://schemas.openxmlformats.org/officeDocument/2006/relationships/image" Target="../media/image23.jpeg"/><Relationship Id="rId7" Type="http://schemas.openxmlformats.org/officeDocument/2006/relationships/image" Target="../media/image24.jpeg"/><Relationship Id="rId12" Type="http://schemas.openxmlformats.org/officeDocument/2006/relationships/image" Target="../media/image51.jpeg"/><Relationship Id="rId17" Type="http://schemas.openxmlformats.org/officeDocument/2006/relationships/image" Target="../media/image37.png"/><Relationship Id="rId2" Type="http://schemas.openxmlformats.org/officeDocument/2006/relationships/image" Target="../media/image47.png"/><Relationship Id="rId16" Type="http://schemas.openxmlformats.org/officeDocument/2006/relationships/image" Target="../media/image54.png"/><Relationship Id="rId1" Type="http://schemas.openxmlformats.org/officeDocument/2006/relationships/slideLayout" Target="../slideLayouts/slideLayout178.xml"/><Relationship Id="rId6" Type="http://schemas.openxmlformats.org/officeDocument/2006/relationships/image" Target="../media/image30.jpeg"/><Relationship Id="rId11" Type="http://schemas.openxmlformats.org/officeDocument/2006/relationships/image" Target="../media/image50.jpeg"/><Relationship Id="rId5" Type="http://schemas.openxmlformats.org/officeDocument/2006/relationships/image" Target="../media/image29.jpeg"/><Relationship Id="rId15" Type="http://schemas.openxmlformats.org/officeDocument/2006/relationships/image" Target="../media/image53.png"/><Relationship Id="rId10" Type="http://schemas.openxmlformats.org/officeDocument/2006/relationships/image" Target="../media/image49.jpeg"/><Relationship Id="rId19" Type="http://schemas.openxmlformats.org/officeDocument/2006/relationships/image" Target="../media/image31.png"/><Relationship Id="rId4" Type="http://schemas.openxmlformats.org/officeDocument/2006/relationships/image" Target="../media/image28.jpeg"/><Relationship Id="rId9" Type="http://schemas.openxmlformats.org/officeDocument/2006/relationships/image" Target="../media/image19.jpeg"/><Relationship Id="rId14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057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983152" y="1867519"/>
            <a:ext cx="9947189" cy="47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992" tIns="71992" rIns="71992" bIns="71992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98525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kern="0" dirty="0" smtClean="0">
                <a:solidFill>
                  <a:srgbClr val="646464"/>
                </a:solidFill>
              </a:rPr>
              <a:t>ТИПЫ ВОЗМОЖНЫХ СОБЫТИЙ</a:t>
            </a:r>
            <a:endParaRPr lang="ru-RU" altLang="ru-RU" b="1" kern="0" dirty="0">
              <a:solidFill>
                <a:srgbClr val="646464"/>
              </a:solidFill>
            </a:endParaRPr>
          </a:p>
        </p:txBody>
      </p:sp>
      <p:sp>
        <p:nvSpPr>
          <p:cNvPr id="4" name="Номер слайда 1"/>
          <p:cNvSpPr txBox="1">
            <a:spLocks/>
          </p:cNvSpPr>
          <p:nvPr/>
        </p:nvSpPr>
        <p:spPr>
          <a:xfrm>
            <a:off x="9676800" y="9077761"/>
            <a:ext cx="2926080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defPPr>
              <a:defRPr lang="ru-RU"/>
            </a:defPPr>
            <a:lvl1pPr marL="0" algn="r" defTabSz="1300460" rtl="0" eaLnBrk="1" latinLnBrk="0" hangingPunct="1"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5023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046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5069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0091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5114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0137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5160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0183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BA1C13-6677-4620-811C-9A27EF95A842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10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83152" y="2535221"/>
            <a:ext cx="5990854" cy="6940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Недействительный Паспорт РФ</a:t>
            </a:r>
          </a:p>
          <a:p>
            <a:pPr marL="342900" indent="-342900">
              <a:spcBef>
                <a:spcPts val="200"/>
              </a:spcBef>
              <a:spcAft>
                <a:spcPts val="1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Паспорт РФ не найден в базе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МВД</a:t>
            </a:r>
          </a:p>
          <a:p>
            <a:pPr marL="342900" indent="-342900">
              <a:spcBef>
                <a:spcPts val="600"/>
              </a:spcBef>
              <a:spcAft>
                <a:spcPts val="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 не соответствует ФИО</a:t>
            </a:r>
          </a:p>
          <a:p>
            <a:pPr marL="342900" indent="-342900">
              <a:spcBef>
                <a:spcPts val="200"/>
              </a:spcBef>
              <a:spcAft>
                <a:spcPts val="1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СНИЛС не соответствует ФИО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Найдено исполнительное производство в БДИП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Найден в реестре недобросовестных поставщиков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Найден в реестре дисквалифицированных лиц</a:t>
            </a:r>
          </a:p>
          <a:p>
            <a:pPr marL="342900" indent="-342900">
              <a:spcBef>
                <a:spcPts val="200"/>
              </a:spcBef>
              <a:spcAft>
                <a:spcPts val="1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Найден в реестре организаций, связь с которыми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отсутствует</a:t>
            </a:r>
          </a:p>
          <a:p>
            <a:pPr marL="342900" indent="-342900">
              <a:spcBef>
                <a:spcPts val="600"/>
              </a:spcBef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ЕГРЮЛ указан признак недостоверности сведений в отношении адреса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ЕГРЮЛ указан признак недостоверности сведений в отношении руководителя или учредителей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ЕГРЮЛ указан признак процедуры ликвидации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18233" y="2535221"/>
            <a:ext cx="4855570" cy="6145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Найден в списке РПДЛ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Найден в списке ИПДЛ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Найден в списке МПДЛ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Найден в списке террористов и экстремистов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Найден в списке ОМУ</a:t>
            </a:r>
          </a:p>
          <a:p>
            <a:pPr>
              <a:buClr>
                <a:srgbClr val="2871B1"/>
              </a:buClr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Найден в </a:t>
            </a:r>
            <a:r>
              <a:rPr lang="ru-RU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санкционном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списке США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Найден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секторальном </a:t>
            </a:r>
            <a:r>
              <a:rPr lang="ru-RU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санкционном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списке США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Найден в </a:t>
            </a:r>
            <a:r>
              <a:rPr lang="ru-RU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санкционном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списке Евросоюза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Найден в </a:t>
            </a:r>
            <a:r>
              <a:rPr lang="ru-RU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санкционном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списке Великобритании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Найден в </a:t>
            </a:r>
            <a:r>
              <a:rPr lang="ru-RU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санкционном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списке Украины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2871B1"/>
              </a:buCl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Найден в </a:t>
            </a:r>
            <a:r>
              <a:rPr lang="ru-RU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санкционном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списке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Швейцарии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37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983152" y="1867519"/>
            <a:ext cx="9947189" cy="47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992" tIns="71992" rIns="71992" bIns="71992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98525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kern="0" dirty="0" smtClean="0">
                <a:solidFill>
                  <a:srgbClr val="646464"/>
                </a:solidFill>
              </a:rPr>
              <a:t>ПРЕИМУЩЕСТВА ОБЛАЧНОГО СЕРВИСА</a:t>
            </a:r>
            <a:endParaRPr lang="ru-RU" altLang="ru-RU" b="1" kern="0" dirty="0">
              <a:solidFill>
                <a:srgbClr val="646464"/>
              </a:solidFill>
            </a:endParaRPr>
          </a:p>
        </p:txBody>
      </p:sp>
      <p:sp>
        <p:nvSpPr>
          <p:cNvPr id="4" name="Номер слайда 1"/>
          <p:cNvSpPr txBox="1">
            <a:spLocks/>
          </p:cNvSpPr>
          <p:nvPr/>
        </p:nvSpPr>
        <p:spPr>
          <a:xfrm>
            <a:off x="9676800" y="9077761"/>
            <a:ext cx="2926080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defPPr>
              <a:defRPr lang="ru-RU"/>
            </a:defPPr>
            <a:lvl1pPr marL="0" algn="r" defTabSz="1300460" rtl="0" eaLnBrk="1" latinLnBrk="0" hangingPunct="1"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5023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046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5069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0091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5114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0137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5160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0183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BA1C13-6677-4620-811C-9A27EF95A842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11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049402" y="7744013"/>
            <a:ext cx="4808844" cy="1015663"/>
            <a:chOff x="1049402" y="8073950"/>
            <a:chExt cx="4808844" cy="1015663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2258246" y="8073950"/>
              <a:ext cx="360000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2400"/>
                </a:spcAft>
              </a:pPr>
              <a:r>
                <a:rPr lang="ru-RU" sz="2000" b="1" dirty="0" smtClean="0">
                  <a:solidFill>
                    <a:srgbClr val="02985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Нереально низкая </a:t>
              </a:r>
              <a:r>
                <a:rPr lang="ru-RU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ежемесячная </a:t>
              </a:r>
              <a:r>
                <a:rPr lang="ru-RU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стоимость </a:t>
              </a:r>
              <a:r>
                <a:rPr lang="ru-RU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сервиса</a:t>
              </a:r>
              <a:endPara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9402" y="8086781"/>
              <a:ext cx="990000" cy="99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5" name="Группа 24"/>
          <p:cNvGrpSpPr/>
          <p:nvPr/>
        </p:nvGrpSpPr>
        <p:grpSpPr>
          <a:xfrm>
            <a:off x="6737193" y="7779240"/>
            <a:ext cx="4945290" cy="954000"/>
            <a:chOff x="6737193" y="7902072"/>
            <a:chExt cx="4945290" cy="95400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7939761" y="8007519"/>
              <a:ext cx="374272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2400"/>
                </a:spcAft>
              </a:pPr>
              <a:r>
                <a:rPr lang="ru-RU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Все вопросы ИБ уже решены и </a:t>
              </a:r>
              <a:r>
                <a:rPr lang="ru-RU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реализованы</a:t>
              </a:r>
              <a:endPara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38" name="Picture 1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7193" y="7902072"/>
              <a:ext cx="954000" cy="95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Группа 15"/>
          <p:cNvGrpSpPr/>
          <p:nvPr/>
        </p:nvGrpSpPr>
        <p:grpSpPr>
          <a:xfrm>
            <a:off x="1108777" y="2808254"/>
            <a:ext cx="4749469" cy="1056051"/>
            <a:chOff x="1108777" y="3081214"/>
            <a:chExt cx="4749469" cy="1056051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1108777" y="3081214"/>
              <a:ext cx="900000" cy="1056051"/>
              <a:chOff x="1108777" y="3081214"/>
              <a:chExt cx="900000" cy="1056051"/>
            </a:xfrm>
          </p:grpSpPr>
          <p:pic>
            <p:nvPicPr>
              <p:cNvPr id="1043" name="Picture 1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8777" y="3081214"/>
                <a:ext cx="900000" cy="90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4" name="Picture 9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53711" b="100000" l="51563" r="100000">
                            <a14:foregroundMark x1="79102" y1="79492" x2="79102" y2="7949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t="50000"/>
              <a:stretch/>
            </p:blipFill>
            <p:spPr bwMode="auto">
              <a:xfrm>
                <a:off x="1522641" y="3705265"/>
                <a:ext cx="432000" cy="432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8" name="Прямоугольник 7"/>
            <p:cNvSpPr/>
            <p:nvPr/>
          </p:nvSpPr>
          <p:spPr>
            <a:xfrm>
              <a:off x="2258246" y="3243310"/>
              <a:ext cx="3600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2400"/>
                </a:spcAft>
              </a:pPr>
              <a:r>
                <a:rPr lang="ru-RU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Не </a:t>
              </a:r>
              <a:r>
                <a:rPr lang="ru-RU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нужно покупать лицензии и ежегодную </a:t>
              </a:r>
              <a:r>
                <a:rPr lang="ru-RU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поддержку</a:t>
              </a:r>
              <a:endPara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049402" y="4506336"/>
            <a:ext cx="4808844" cy="1033316"/>
            <a:chOff x="1049402" y="4736028"/>
            <a:chExt cx="4808844" cy="1033316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1049402" y="4736028"/>
              <a:ext cx="1026000" cy="1026000"/>
              <a:chOff x="1049402" y="4736028"/>
              <a:chExt cx="1026000" cy="1026000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9402" y="4736028"/>
                <a:ext cx="1026000" cy="102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6" name="Picture 9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53711" b="100000" l="51563" r="100000">
                            <a14:foregroundMark x1="79102" y1="79492" x2="79102" y2="7949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t="50000"/>
              <a:stretch/>
            </p:blipFill>
            <p:spPr bwMode="auto">
              <a:xfrm>
                <a:off x="1595902" y="5310450"/>
                <a:ext cx="432000" cy="432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0" name="Прямоугольник 9"/>
            <p:cNvSpPr/>
            <p:nvPr/>
          </p:nvSpPr>
          <p:spPr>
            <a:xfrm>
              <a:off x="2258246" y="4753681"/>
              <a:ext cx="360000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Не </a:t>
              </a:r>
              <a:r>
                <a:rPr lang="ru-RU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нужно </a:t>
              </a:r>
              <a:r>
                <a:rPr lang="ru-RU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выделять</a:t>
              </a:r>
            </a:p>
            <a:p>
              <a:r>
                <a:rPr lang="en-U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IT</a:t>
              </a:r>
              <a:r>
                <a:rPr lang="ru-RU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-ресурсы </a:t>
              </a:r>
              <a:r>
                <a:rPr lang="ru-RU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и разворачивать </a:t>
              </a:r>
              <a:r>
                <a:rPr lang="en-U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IT</a:t>
              </a:r>
              <a:r>
                <a:rPr lang="ru-RU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-инфраструктуру</a:t>
              </a:r>
              <a:endPara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095348" y="6181683"/>
            <a:ext cx="4762898" cy="1138667"/>
            <a:chOff x="1095348" y="6391344"/>
            <a:chExt cx="4762898" cy="1138667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1095348" y="6399029"/>
              <a:ext cx="926857" cy="1130982"/>
              <a:chOff x="1095348" y="5935601"/>
              <a:chExt cx="926857" cy="1130982"/>
            </a:xfrm>
          </p:grpSpPr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95348" y="5935601"/>
                <a:ext cx="926857" cy="9268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2" name="Picture 9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53711" b="100000" l="51563" r="100000">
                            <a14:foregroundMark x1="79102" y1="79492" x2="79102" y2="7949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t="50000"/>
              <a:stretch/>
            </p:blipFill>
            <p:spPr bwMode="auto">
              <a:xfrm>
                <a:off x="1510766" y="6634583"/>
                <a:ext cx="432000" cy="432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3" name="Прямоугольник 12"/>
            <p:cNvSpPr/>
            <p:nvPr/>
          </p:nvSpPr>
          <p:spPr>
            <a:xfrm>
              <a:off x="2258246" y="6391344"/>
              <a:ext cx="3600000" cy="10156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Aft>
                  <a:spcPts val="2400"/>
                </a:spcAft>
              </a:pPr>
              <a:r>
                <a:rPr lang="ru-RU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</a:t>
              </a:r>
              <a:r>
                <a:rPr lang="ru-RU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е </a:t>
              </a:r>
              <a:r>
                <a:rPr lang="ru-RU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нужно сопровождать и обслуживать продукт (систему</a:t>
              </a:r>
              <a:r>
                <a:rPr lang="ru-RU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6614433" y="4332140"/>
            <a:ext cx="4887844" cy="1260000"/>
            <a:chOff x="6614433" y="4468620"/>
            <a:chExt cx="4887844" cy="1260000"/>
          </a:xfrm>
        </p:grpSpPr>
        <p:pic>
          <p:nvPicPr>
            <p:cNvPr id="1031" name="Picture 7" descr="https://cdn1.vectorstock.com/i/thumb-large/18/75/clock-icon-flat-design-watches-24h-7-days-a-vector-12101875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4433" y="4468620"/>
              <a:ext cx="1199519" cy="12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Прямоугольник 16"/>
            <p:cNvSpPr/>
            <p:nvPr/>
          </p:nvSpPr>
          <p:spPr>
            <a:xfrm>
              <a:off x="7939591" y="4968245"/>
              <a:ext cx="356268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2400"/>
                </a:spcAft>
              </a:pPr>
              <a:r>
                <a:rPr lang="ru-RU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</a:t>
              </a:r>
              <a:r>
                <a:rPr lang="ru-RU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оступность </a:t>
              </a:r>
              <a:r>
                <a:rPr lang="ru-RU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сервиса </a:t>
              </a:r>
              <a:r>
                <a:rPr lang="ru-RU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24/7</a:t>
              </a:r>
              <a:endPara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6673200" y="6115083"/>
            <a:ext cx="3994179" cy="1044000"/>
            <a:chOff x="6673200" y="6224267"/>
            <a:chExt cx="3994179" cy="1044000"/>
          </a:xfrm>
        </p:grpSpPr>
        <p:pic>
          <p:nvPicPr>
            <p:cNvPr id="1040" name="Picture 16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3200" y="6224267"/>
              <a:ext cx="1044000" cy="10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Прямоугольник 17"/>
            <p:cNvSpPr/>
            <p:nvPr/>
          </p:nvSpPr>
          <p:spPr>
            <a:xfrm>
              <a:off x="7945040" y="6588444"/>
              <a:ext cx="272233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2400"/>
                </a:spcAft>
              </a:pPr>
              <a:r>
                <a:rPr lang="ru-RU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</a:t>
              </a:r>
              <a:r>
                <a:rPr lang="ru-RU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ысокое </a:t>
              </a:r>
              <a:r>
                <a:rPr lang="ru-RU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SLA 99</a:t>
              </a:r>
              <a:r>
                <a:rPr lang="ru-RU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6733264" y="2781254"/>
            <a:ext cx="4811776" cy="954000"/>
            <a:chOff x="6733264" y="3040566"/>
            <a:chExt cx="4811776" cy="954000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3264" y="3040566"/>
              <a:ext cx="954000" cy="95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" name="Прямоугольник 39"/>
            <p:cNvSpPr/>
            <p:nvPr/>
          </p:nvSpPr>
          <p:spPr>
            <a:xfrm>
              <a:off x="7945040" y="3231863"/>
              <a:ext cx="3600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2400"/>
                </a:spcAft>
              </a:pPr>
              <a:r>
                <a:rPr lang="ru-RU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Легкое и быстрое подключение</a:t>
              </a:r>
              <a:endPara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087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Скругленный прямоугольник 229"/>
          <p:cNvSpPr/>
          <p:nvPr/>
        </p:nvSpPr>
        <p:spPr bwMode="auto">
          <a:xfrm>
            <a:off x="3076890" y="3048109"/>
            <a:ext cx="4140000" cy="3600000"/>
          </a:xfrm>
          <a:prstGeom prst="roundRect">
            <a:avLst>
              <a:gd name="adj" fmla="val 4173"/>
            </a:avLst>
          </a:prstGeom>
          <a:solidFill>
            <a:schemeClr val="bg1"/>
          </a:solidFill>
          <a:ln w="28575">
            <a:solidFill>
              <a:srgbClr val="2871B1"/>
            </a:solidFill>
            <a:prstDash val="sysDot"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3" name="Номер слайда 1"/>
          <p:cNvSpPr txBox="1">
            <a:spLocks/>
          </p:cNvSpPr>
          <p:nvPr/>
        </p:nvSpPr>
        <p:spPr>
          <a:xfrm>
            <a:off x="9676800" y="9077761"/>
            <a:ext cx="2926080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defPPr>
              <a:defRPr lang="ru-RU"/>
            </a:defPPr>
            <a:lvl1pPr marL="0" algn="r" defTabSz="1300460" rtl="0" eaLnBrk="1" latinLnBrk="0" hangingPunct="1"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5023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046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5069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0091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5114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0137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5160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0183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BA1C13-6677-4620-811C-9A27EF95A842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12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7" name="Picture 4" descr="https://cdn5.vectorstock.com/i/1000x1000/00/99/brick-wall-isometric-flat-icon-3d-vector-1352009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3" b="71019" l="28400" r="72800">
                        <a14:foregroundMark x1="63222" y1="38387" x2="63222" y2="38387"/>
                        <a14:foregroundMark x1="64799" y1="48871" x2="64799" y2="48871"/>
                        <a14:foregroundMark x1="54816" y1="52097" x2="54816" y2="52097"/>
                        <a14:foregroundMark x1="44308" y1="56290" x2="44308" y2="56290"/>
                        <a14:foregroundMark x1="53240" y1="41613" x2="53240" y2="41613"/>
                        <a14:foregroundMark x1="54816" y1="39194" x2="54816" y2="39194"/>
                        <a14:foregroundMark x1="57968" y1="37258" x2="57968" y2="37258"/>
                        <a14:foregroundMark x1="62522" y1="34032" x2="62522" y2="34032"/>
                        <a14:foregroundMark x1="61471" y1="49516" x2="61471" y2="49516"/>
                        <a14:foregroundMark x1="62172" y1="46774" x2="62172" y2="467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515" t="15840" r="28315" b="29226"/>
          <a:stretch/>
        </p:blipFill>
        <p:spPr bwMode="auto">
          <a:xfrm flipH="1">
            <a:off x="8654615" y="4405106"/>
            <a:ext cx="720000" cy="993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2" name="TextBox 191"/>
          <p:cNvSpPr txBox="1"/>
          <p:nvPr/>
        </p:nvSpPr>
        <p:spPr>
          <a:xfrm>
            <a:off x="682059" y="5370901"/>
            <a:ext cx="1238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Офис 1</a:t>
            </a:r>
            <a:endParaRPr lang="ru-RU" sz="1600" b="1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3192108" y="3126139"/>
            <a:ext cx="1944000" cy="33855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>
            <a:defPPr>
              <a:defRPr lang="ru-RU"/>
            </a:defPPr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sz="1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ЦОД «Диасофт»</a:t>
            </a: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124" name="Picture 12" descr="https://png.pngtree.com/element_our/png_detail/20181206/lightning-button-vector-icon-png_26182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37762">
            <a:off x="1799312" y="4504167"/>
            <a:ext cx="794947" cy="79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" name="Picture 12" descr="https://png.pngtree.com/element_our/png_detail/20181206/lightning-button-vector-icon-png_26182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37762">
            <a:off x="7625860" y="4422409"/>
            <a:ext cx="990000" cy="99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" name="TextBox 125"/>
          <p:cNvSpPr txBox="1"/>
          <p:nvPr/>
        </p:nvSpPr>
        <p:spPr>
          <a:xfrm>
            <a:off x="7709285" y="5137729"/>
            <a:ext cx="900000" cy="5632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>
            <a:defPPr>
              <a:defRPr lang="ru-RU"/>
            </a:defPPr>
            <a:lvl1pPr algn="ctr">
              <a:lnSpc>
                <a:spcPct val="85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ГОСТ, </a:t>
            </a:r>
            <a:r>
              <a:rPr lang="ru-RU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канал</a:t>
            </a:r>
          </a:p>
          <a:p>
            <a:r>
              <a:rPr lang="ru-RU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КС </a:t>
            </a:r>
            <a:r>
              <a:rPr lang="en-US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3</a:t>
            </a:r>
            <a:endParaRPr lang="ru-RU" i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130" name="Picture 4" descr="https://cdn5.vectorstock.com/i/1000x1000/00/99/brick-wall-isometric-flat-icon-3d-vector-1352009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93" b="71019" l="28400" r="72800">
                        <a14:foregroundMark x1="63222" y1="38387" x2="63222" y2="38387"/>
                        <a14:foregroundMark x1="64799" y1="48871" x2="64799" y2="48871"/>
                        <a14:foregroundMark x1="54816" y1="52097" x2="54816" y2="52097"/>
                        <a14:foregroundMark x1="44308" y1="56290" x2="44308" y2="56290"/>
                        <a14:foregroundMark x1="53240" y1="41613" x2="53240" y2="41613"/>
                        <a14:foregroundMark x1="54816" y1="39194" x2="54816" y2="39194"/>
                        <a14:foregroundMark x1="57968" y1="37258" x2="57968" y2="37258"/>
                        <a14:foregroundMark x1="62522" y1="34032" x2="62522" y2="34032"/>
                        <a14:foregroundMark x1="61471" y1="49516" x2="61471" y2="49516"/>
                        <a14:foregroundMark x1="62172" y1="46774" x2="62172" y2="467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515" t="15840" r="28315" b="29226"/>
          <a:stretch/>
        </p:blipFill>
        <p:spPr bwMode="auto">
          <a:xfrm flipH="1">
            <a:off x="6894690" y="4405106"/>
            <a:ext cx="720000" cy="99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2" name="Picture 4" descr="https://cdn5.vectorstock.com/i/1000x1000/00/99/brick-wall-isometric-flat-icon-3d-vector-13520099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5093" b="71019" l="28400" r="72800">
                        <a14:foregroundMark x1="63222" y1="38387" x2="63222" y2="38387"/>
                        <a14:foregroundMark x1="64799" y1="48871" x2="64799" y2="48871"/>
                        <a14:foregroundMark x1="54816" y1="52097" x2="54816" y2="52097"/>
                        <a14:foregroundMark x1="44308" y1="56290" x2="44308" y2="56290"/>
                        <a14:foregroundMark x1="53240" y1="41613" x2="53240" y2="41613"/>
                        <a14:foregroundMark x1="54816" y1="39194" x2="54816" y2="39194"/>
                        <a14:foregroundMark x1="57968" y1="37258" x2="57968" y2="37258"/>
                        <a14:foregroundMark x1="62522" y1="34032" x2="62522" y2="34032"/>
                        <a14:foregroundMark x1="61471" y1="49516" x2="61471" y2="49516"/>
                        <a14:foregroundMark x1="62172" y1="46774" x2="62172" y2="467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515" t="15840" r="28315" b="29226"/>
          <a:stretch/>
        </p:blipFill>
        <p:spPr bwMode="auto">
          <a:xfrm flipH="1">
            <a:off x="2705980" y="4405106"/>
            <a:ext cx="720000" cy="993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8" name="TextBox 177"/>
          <p:cNvSpPr txBox="1"/>
          <p:nvPr/>
        </p:nvSpPr>
        <p:spPr>
          <a:xfrm>
            <a:off x="331527" y="3300066"/>
            <a:ext cx="19397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Головной офис</a:t>
            </a:r>
          </a:p>
        </p:txBody>
      </p:sp>
      <p:pic>
        <p:nvPicPr>
          <p:cNvPr id="146" name="Picture 12" descr="https://png.pngtree.com/element_our/png_detail/20181206/lightning-button-vector-icon-png_26182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41683" y="6134923"/>
            <a:ext cx="794947" cy="83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8665145" y="7352313"/>
            <a:ext cx="3089811" cy="756074"/>
            <a:chOff x="9813007" y="7021130"/>
            <a:chExt cx="3089811" cy="756074"/>
          </a:xfrm>
        </p:grpSpPr>
        <p:sp>
          <p:nvSpPr>
            <p:cNvPr id="159" name="TextBox 158"/>
            <p:cNvSpPr txBox="1"/>
            <p:nvPr/>
          </p:nvSpPr>
          <p:spPr>
            <a:xfrm>
              <a:off x="10465023" y="7241226"/>
              <a:ext cx="2437795" cy="458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ru-RU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АПКШ Континент и </a:t>
              </a:r>
              <a:r>
                <a: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ViPNet Coordinator HW </a:t>
              </a:r>
              <a:r>
                <a:rPr 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ru-RU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0" name="Picture 4" descr="https://cdn5.vectorstock.com/i/1000x1000/00/99/brick-wall-isometric-flat-icon-3d-vector-13520099.jpg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5093" b="71019" l="28400" r="72800">
                          <a14:foregroundMark x1="63222" y1="38387" x2="63222" y2="38387"/>
                          <a14:foregroundMark x1="64799" y1="48871" x2="64799" y2="48871"/>
                          <a14:foregroundMark x1="54816" y1="52097" x2="54816" y2="52097"/>
                          <a14:foregroundMark x1="44308" y1="56290" x2="44308" y2="56290"/>
                          <a14:foregroundMark x1="53240" y1="41613" x2="53240" y2="41613"/>
                          <a14:foregroundMark x1="54816" y1="39194" x2="54816" y2="39194"/>
                          <a14:foregroundMark x1="57968" y1="37258" x2="57968" y2="37258"/>
                          <a14:foregroundMark x1="62522" y1="34032" x2="62522" y2="34032"/>
                          <a14:foregroundMark x1="61471" y1="49516" x2="61471" y2="49516"/>
                          <a14:foregroundMark x1="62172" y1="46774" x2="62172" y2="4677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515" t="15840" r="28315" b="29226"/>
            <a:stretch/>
          </p:blipFill>
          <p:spPr bwMode="auto">
            <a:xfrm flipH="1">
              <a:off x="9813007" y="7021130"/>
              <a:ext cx="548172" cy="7560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4" name="Picture 12" descr="https://png.pngtree.com/element_our/png_detail/20181206/lightning-button-vector-icon-png_26182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7443">
            <a:off x="2200943" y="2979024"/>
            <a:ext cx="794947" cy="79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" name="TextBox 205"/>
          <p:cNvSpPr txBox="1"/>
          <p:nvPr/>
        </p:nvSpPr>
        <p:spPr>
          <a:xfrm>
            <a:off x="695480" y="7451918"/>
            <a:ext cx="12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Офис </a:t>
            </a:r>
            <a:r>
              <a:rPr lang="ru-RU" sz="16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225" name="Picture 2" descr="C:\Users\ashubkina\Pictures\Иконки\Однотоные\bank (2)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37" y="2320148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6" name="Picture 2" descr="C:\Users\ashubkina\Pictures\Иконки\Однотоные\bank (2)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37" y="4385800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" name="Picture 2" descr="C:\Users\ashubkina\Pictures\Иконки\Однотоные\bank (2)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37" y="6451453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8" name="Picture 4" descr="https://www.clipartmax.com/png/full/142-1424972_little-fresh-blue-clouds-little-fresh-blue-clouds.png"/>
          <p:cNvPicPr>
            <a:picLocks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7329" y="3899813"/>
            <a:ext cx="3060000" cy="20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1" name="TextBox 230"/>
          <p:cNvSpPr txBox="1"/>
          <p:nvPr/>
        </p:nvSpPr>
        <p:spPr>
          <a:xfrm>
            <a:off x="9907278" y="4406186"/>
            <a:ext cx="2267678" cy="911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1400" b="1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Внешние системы (источники данных) – ЕБС, ЕФРСБ, ЕСИА ФНС и др.</a:t>
            </a:r>
            <a:endParaRPr lang="ru-RU" sz="1400" b="1" dirty="0">
              <a:solidFill>
                <a:srgbClr val="2871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Скругленный прямоугольник 231"/>
          <p:cNvSpPr/>
          <p:nvPr/>
        </p:nvSpPr>
        <p:spPr bwMode="auto">
          <a:xfrm>
            <a:off x="3542656" y="3866955"/>
            <a:ext cx="1530000" cy="900000"/>
          </a:xfrm>
          <a:prstGeom prst="roundRect">
            <a:avLst>
              <a:gd name="adj" fmla="val 7069"/>
            </a:avLst>
          </a:prstGeom>
          <a:solidFill>
            <a:srgbClr val="2871B1">
              <a:alpha val="89804"/>
            </a:srgbClr>
          </a:solidFill>
          <a:ln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233" name="Скругленный прямоугольник 232"/>
          <p:cNvSpPr/>
          <p:nvPr/>
        </p:nvSpPr>
        <p:spPr bwMode="auto">
          <a:xfrm>
            <a:off x="5266542" y="3866955"/>
            <a:ext cx="1530000" cy="900000"/>
          </a:xfrm>
          <a:prstGeom prst="roundRect">
            <a:avLst>
              <a:gd name="adj" fmla="val 7069"/>
            </a:avLst>
          </a:prstGeom>
          <a:solidFill>
            <a:srgbClr val="2871B1">
              <a:alpha val="89804"/>
            </a:srgbClr>
          </a:solidFill>
          <a:ln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234" name="Скругленный прямоугольник 233"/>
          <p:cNvSpPr/>
          <p:nvPr/>
        </p:nvSpPr>
        <p:spPr bwMode="auto">
          <a:xfrm>
            <a:off x="5266542" y="5055410"/>
            <a:ext cx="1530000" cy="900000"/>
          </a:xfrm>
          <a:prstGeom prst="roundRect">
            <a:avLst>
              <a:gd name="adj" fmla="val 7069"/>
            </a:avLst>
          </a:prstGeom>
          <a:solidFill>
            <a:srgbClr val="2871B1">
              <a:alpha val="89804"/>
            </a:srgbClr>
          </a:solidFill>
          <a:ln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235" name="Скругленный прямоугольник 234"/>
          <p:cNvSpPr/>
          <p:nvPr/>
        </p:nvSpPr>
        <p:spPr bwMode="auto">
          <a:xfrm>
            <a:off x="3542656" y="5055410"/>
            <a:ext cx="1530000" cy="900000"/>
          </a:xfrm>
          <a:prstGeom prst="roundRect">
            <a:avLst>
              <a:gd name="adj" fmla="val 7069"/>
            </a:avLst>
          </a:prstGeom>
          <a:solidFill>
            <a:srgbClr val="2871B1">
              <a:alpha val="89804"/>
            </a:srgbClr>
          </a:solidFill>
          <a:ln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5701964" y="5309893"/>
            <a:ext cx="668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ЕБС</a:t>
            </a:r>
            <a:endParaRPr lang="ru-RU" sz="1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5701964" y="413593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ПСК</a:t>
            </a:r>
            <a:endParaRPr lang="ru-RU" sz="1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3799023" y="4135936"/>
            <a:ext cx="1017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ЕФРСБ</a:t>
            </a:r>
            <a:endParaRPr lang="ru-RU" sz="1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3872184" y="5309893"/>
            <a:ext cx="870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СМЭВ</a:t>
            </a:r>
            <a:endParaRPr lang="ru-RU" sz="1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61"/>
          <a:stretch/>
        </p:blipFill>
        <p:spPr bwMode="auto">
          <a:xfrm>
            <a:off x="6676584" y="6140908"/>
            <a:ext cx="1080000" cy="1527585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240" name="Прямая соединительная линия 239"/>
          <p:cNvCxnSpPr>
            <a:stCxn id="1026" idx="1"/>
          </p:cNvCxnSpPr>
          <p:nvPr/>
        </p:nvCxnSpPr>
        <p:spPr>
          <a:xfrm flipH="1" flipV="1">
            <a:off x="6370930" y="6273023"/>
            <a:ext cx="305654" cy="631678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TextBox 243"/>
          <p:cNvSpPr txBox="1"/>
          <p:nvPr/>
        </p:nvSpPr>
        <p:spPr>
          <a:xfrm>
            <a:off x="6284809" y="7792853"/>
            <a:ext cx="19397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Аттестат соответствия ФСТЭК России</a:t>
            </a:r>
          </a:p>
        </p:txBody>
      </p:sp>
    </p:spTree>
    <p:extLst>
      <p:ext uri="{BB962C8B-B14F-4D97-AF65-F5344CB8AC3E}">
        <p14:creationId xmlns:p14="http://schemas.microsoft.com/office/powerpoint/2010/main" val="3387744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046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332800" y="3269650"/>
            <a:ext cx="9168836" cy="2244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ru-RU" altLang="ru-RU" sz="3100" b="1" kern="0" dirty="0" smtClean="0">
                <a:solidFill>
                  <a:srgbClr val="646464"/>
                </a:solidFill>
              </a:rPr>
              <a:t>ПРОВЕРЬ СВОЕГО КЛИЕНТА. </a:t>
            </a:r>
            <a:r>
              <a:rPr lang="ru-RU" altLang="ru-RU" sz="3100" b="1" kern="0" cap="all" dirty="0" smtClean="0">
                <a:solidFill>
                  <a:srgbClr val="646464"/>
                </a:solidFill>
              </a:rPr>
              <a:t>Взаимодействие </a:t>
            </a:r>
            <a:r>
              <a:rPr lang="ru-RU" altLang="ru-RU" sz="3100" b="1" kern="0" cap="all" dirty="0">
                <a:solidFill>
                  <a:srgbClr val="646464"/>
                </a:solidFill>
              </a:rPr>
              <a:t>с Единым федеральным реестром сведений о банкротстве (ЕФРСБ)</a:t>
            </a:r>
          </a:p>
        </p:txBody>
      </p:sp>
    </p:spTree>
    <p:extLst>
      <p:ext uri="{BB962C8B-B14F-4D97-AF65-F5344CB8AC3E}">
        <p14:creationId xmlns:p14="http://schemas.microsoft.com/office/powerpoint/2010/main" val="303680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"/>
          <p:cNvSpPr txBox="1">
            <a:spLocks/>
          </p:cNvSpPr>
          <p:nvPr/>
        </p:nvSpPr>
        <p:spPr>
          <a:xfrm>
            <a:off x="9676800" y="9077761"/>
            <a:ext cx="2926080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defPPr>
              <a:defRPr lang="ru-RU"/>
            </a:defPPr>
            <a:lvl1pPr marL="0" algn="r" defTabSz="1300460" rtl="0" eaLnBrk="1" latinLnBrk="0" hangingPunct="1"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5023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046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5069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0091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5114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0137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5160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0183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BA1C13-6677-4620-811C-9A27EF95A842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 Box 4"/>
          <p:cNvSpPr txBox="1">
            <a:spLocks noChangeArrowheads="1"/>
          </p:cNvSpPr>
          <p:nvPr/>
        </p:nvSpPr>
        <p:spPr bwMode="auto">
          <a:xfrm>
            <a:off x="1532238" y="1982411"/>
            <a:ext cx="9947189" cy="1743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5400" b="1" kern="0" dirty="0" smtClean="0">
                <a:solidFill>
                  <a:srgbClr val="2871B1"/>
                </a:solidFill>
                <a:latin typeface="Arial Black" panose="020B0A04020102020204" pitchFamily="34" charset="0"/>
              </a:rPr>
              <a:t>ЧИСТОТА</a:t>
            </a:r>
            <a:r>
              <a:rPr lang="ru-RU" altLang="ru-RU" sz="5400" b="1" kern="0" dirty="0" smtClean="0">
                <a:solidFill>
                  <a:srgbClr val="646464"/>
                </a:solidFill>
                <a:latin typeface="Arial Black" panose="020B0A04020102020204" pitchFamily="34" charset="0"/>
              </a:rPr>
              <a:t> </a:t>
            </a:r>
            <a:r>
              <a:rPr lang="ru-RU" altLang="ru-RU" sz="5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КЛИЕНТСКОЙ БАЗЫ</a:t>
            </a:r>
            <a:endParaRPr lang="ru-RU" altLang="ru-RU" sz="5400" b="1" kern="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10687" y="1501251"/>
            <a:ext cx="89938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 знаем, сколько вопросов порождает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вал 2"/>
          <p:cNvSpPr/>
          <p:nvPr/>
        </p:nvSpPr>
        <p:spPr bwMode="auto">
          <a:xfrm>
            <a:off x="4786214" y="4435522"/>
            <a:ext cx="3439235" cy="3398293"/>
          </a:xfrm>
          <a:prstGeom prst="ellipse">
            <a:avLst/>
          </a:prstGeom>
          <a:solidFill>
            <a:srgbClr val="2871B1"/>
          </a:solidFill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17908" y="4063552"/>
            <a:ext cx="2688609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00" b="1" dirty="0" smtClean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?</a:t>
            </a:r>
            <a:endParaRPr lang="ru-RU" sz="23900" b="1" dirty="0">
              <a:solidFill>
                <a:schemeClr val="bg1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3206" y="4435521"/>
            <a:ext cx="31799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Где найти столько времени, чтобы постоянно следить за базой?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Скругленная соединительная линия 7"/>
          <p:cNvCxnSpPr>
            <a:stCxn id="14" idx="0"/>
            <a:endCxn id="10" idx="3"/>
          </p:cNvCxnSpPr>
          <p:nvPr/>
        </p:nvCxnSpPr>
        <p:spPr>
          <a:xfrm rot="16200000" flipV="1">
            <a:off x="4257822" y="4592554"/>
            <a:ext cx="613558" cy="1622931"/>
          </a:xfrm>
          <a:prstGeom prst="curvedConnector2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 bwMode="auto">
          <a:xfrm>
            <a:off x="5117908" y="5710799"/>
            <a:ext cx="516316" cy="204715"/>
          </a:xfrm>
          <a:prstGeom prst="rect">
            <a:avLst/>
          </a:prstGeom>
          <a:noFill/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 dirty="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5217" y="6730620"/>
            <a:ext cx="31799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Где найти подходящее решение?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5376066" y="6356790"/>
            <a:ext cx="516316" cy="204715"/>
          </a:xfrm>
          <a:prstGeom prst="rect">
            <a:avLst/>
          </a:prstGeom>
          <a:noFill/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cxnSp>
        <p:nvCxnSpPr>
          <p:cNvPr id="19" name="Скругленная соединительная линия 18"/>
          <p:cNvCxnSpPr>
            <a:stCxn id="18" idx="2"/>
            <a:endCxn id="17" idx="3"/>
          </p:cNvCxnSpPr>
          <p:nvPr/>
        </p:nvCxnSpPr>
        <p:spPr>
          <a:xfrm rot="5400000">
            <a:off x="4548156" y="5998495"/>
            <a:ext cx="523058" cy="1649078"/>
          </a:xfrm>
          <a:prstGeom prst="curvedConnector2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424914" y="5047692"/>
            <a:ext cx="27955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сэкономить деньги  и не попасть на риски?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 bwMode="auto">
          <a:xfrm>
            <a:off x="7084311" y="6292510"/>
            <a:ext cx="516316" cy="204715"/>
          </a:xfrm>
          <a:prstGeom prst="rect">
            <a:avLst/>
          </a:prstGeom>
          <a:noFill/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cxnSp>
        <p:nvCxnSpPr>
          <p:cNvPr id="24" name="Скругленная соединительная линия 23"/>
          <p:cNvCxnSpPr>
            <a:stCxn id="23" idx="0"/>
            <a:endCxn id="22" idx="1"/>
          </p:cNvCxnSpPr>
          <p:nvPr/>
        </p:nvCxnSpPr>
        <p:spPr>
          <a:xfrm rot="5400000" flipH="1" flipV="1">
            <a:off x="8015198" y="4882795"/>
            <a:ext cx="736986" cy="2082445"/>
          </a:xfrm>
          <a:prstGeom prst="curvedConnector2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801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"/>
          <p:cNvSpPr txBox="1">
            <a:spLocks/>
          </p:cNvSpPr>
          <p:nvPr/>
        </p:nvSpPr>
        <p:spPr>
          <a:xfrm>
            <a:off x="9676800" y="9077761"/>
            <a:ext cx="2926080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defPPr>
              <a:defRPr lang="ru-RU"/>
            </a:defPPr>
            <a:lvl1pPr marL="0" algn="r" defTabSz="1300460" rtl="0" eaLnBrk="1" latinLnBrk="0" hangingPunct="1"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5023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046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5069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0091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5114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0137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5160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0183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BA1C13-6677-4620-811C-9A27EF95A842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01994" y="2879553"/>
            <a:ext cx="313466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БАЗА БАНКРОТОВ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130249" y="3712192"/>
            <a:ext cx="3023083" cy="1485708"/>
            <a:chOff x="1069113" y="6898138"/>
            <a:chExt cx="2859416" cy="1337429"/>
          </a:xfrm>
        </p:grpSpPr>
        <p:pic>
          <p:nvPicPr>
            <p:cNvPr id="23" name="Picture 8" descr="https://bigdecade.com/wp-content/uploads/2018/04/180405-01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11" t="7625"/>
            <a:stretch/>
          </p:blipFill>
          <p:spPr bwMode="auto">
            <a:xfrm flipH="1">
              <a:off x="2530246" y="6930817"/>
              <a:ext cx="1398283" cy="1304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 descr="https://cdn3.vectorstock.com/i/1000x1000/73/07/frustrated-young-worker-vector-5917307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40" t="7552" r="5356" b="9824"/>
            <a:stretch/>
          </p:blipFill>
          <p:spPr bwMode="auto">
            <a:xfrm>
              <a:off x="1069113" y="6911786"/>
              <a:ext cx="1088924" cy="12911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10" descr="https://magia.guru/wp-content/uploads/2018/11/ustavshij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013" t="5612" r="32197" b="5279"/>
            <a:stretch/>
          </p:blipFill>
          <p:spPr bwMode="auto">
            <a:xfrm>
              <a:off x="2130741" y="6898138"/>
              <a:ext cx="788251" cy="12911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" name="Группа 30"/>
          <p:cNvGrpSpPr/>
          <p:nvPr/>
        </p:nvGrpSpPr>
        <p:grpSpPr>
          <a:xfrm>
            <a:off x="9669271" y="4593442"/>
            <a:ext cx="1648667" cy="1070467"/>
            <a:chOff x="5090622" y="272745"/>
            <a:chExt cx="2387298" cy="1351339"/>
          </a:xfrm>
        </p:grpSpPr>
        <p:grpSp>
          <p:nvGrpSpPr>
            <p:cNvPr id="32" name="Группа 31"/>
            <p:cNvGrpSpPr/>
            <p:nvPr/>
          </p:nvGrpSpPr>
          <p:grpSpPr>
            <a:xfrm>
              <a:off x="5281694" y="272745"/>
              <a:ext cx="2148596" cy="1351339"/>
              <a:chOff x="5166988" y="1295788"/>
              <a:chExt cx="2148596" cy="1676753"/>
            </a:xfrm>
          </p:grpSpPr>
          <p:pic>
            <p:nvPicPr>
              <p:cNvPr id="34" name="Picture 4" descr="https://www.clipartmax.com/png/full/367-3677159_cloud-promotion-clip-art-cloud-promotion-clip-art.pn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6453"/>
              <a:stretch/>
            </p:blipFill>
            <p:spPr bwMode="auto">
              <a:xfrm>
                <a:off x="5166988" y="1295788"/>
                <a:ext cx="2031395" cy="16767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" name="Овал 34"/>
              <p:cNvSpPr/>
              <p:nvPr/>
            </p:nvSpPr>
            <p:spPr bwMode="auto">
              <a:xfrm>
                <a:off x="7096836" y="1774209"/>
                <a:ext cx="218748" cy="3599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  <a:extLst/>
            </p:spPr>
            <p:txBody>
              <a:bodyPr rtlCol="0" anchor="ctr"/>
              <a:lstStyle/>
              <a:p>
                <a:pPr algn="ctr"/>
                <a:endParaRPr lang="ru-RU" sz="1300">
                  <a:solidFill>
                    <a:srgbClr val="FFFFFF"/>
                  </a:solidFill>
                  <a:ea typeface="MS PGothic" charset="-128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5090622" y="741870"/>
              <a:ext cx="23872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ЕФРСБ</a:t>
              </a:r>
              <a:endPara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022649" y="4036448"/>
            <a:ext cx="4408229" cy="2184456"/>
            <a:chOff x="3835017" y="5171688"/>
            <a:chExt cx="4408229" cy="2184456"/>
          </a:xfrm>
        </p:grpSpPr>
        <p:sp>
          <p:nvSpPr>
            <p:cNvPr id="37" name="Скругленный прямоугольник 36"/>
            <p:cNvSpPr/>
            <p:nvPr/>
          </p:nvSpPr>
          <p:spPr bwMode="auto">
            <a:xfrm>
              <a:off x="3875964" y="5171688"/>
              <a:ext cx="4367282" cy="2184456"/>
            </a:xfrm>
            <a:prstGeom prst="roundRect">
              <a:avLst>
                <a:gd name="adj" fmla="val 9382"/>
              </a:avLst>
            </a:prstGeom>
            <a:solidFill>
              <a:schemeClr val="bg1"/>
            </a:solidFill>
            <a:ln w="28575">
              <a:solidFill>
                <a:srgbClr val="2871B1"/>
              </a:solidFill>
              <a:prstDash val="sysDot"/>
            </a:ln>
            <a:extLst/>
          </p:spPr>
          <p:txBody>
            <a:bodyPr rtlCol="0" anchor="ctr"/>
            <a:lstStyle/>
            <a:p>
              <a:pPr algn="ctr"/>
              <a:endParaRPr lang="ru-RU" sz="1300">
                <a:solidFill>
                  <a:srgbClr val="FFFFFF"/>
                </a:solidFill>
                <a:ea typeface="MS PGothic" charset="-128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835017" y="5325575"/>
              <a:ext cx="4367284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cap="all" dirty="0" smtClean="0">
                  <a:solidFill>
                    <a:srgbClr val="2871B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Digital Q </a:t>
              </a:r>
              <a:r>
                <a:rPr lang="ru-RU" sz="2000" b="1" cap="all" dirty="0" smtClean="0">
                  <a:solidFill>
                    <a:srgbClr val="2871B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«Взаимодействие с ЕФРСБ»</a:t>
              </a:r>
              <a:endParaRPr lang="ru-RU" sz="2000" b="1" cap="all" dirty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26" name="Picture 2" descr="C:\Users\ashubkina\Pictures\Иконки\Однотоные\remove-friend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1306" y="6141477"/>
              <a:ext cx="995952" cy="9959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TextBox 38"/>
            <p:cNvSpPr txBox="1"/>
            <p:nvPr/>
          </p:nvSpPr>
          <p:spPr>
            <a:xfrm>
              <a:off x="6024300" y="6223955"/>
              <a:ext cx="18703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База банкротов</a:t>
              </a:r>
              <a:endPara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Text Box 4"/>
          <p:cNvSpPr txBox="1">
            <a:spLocks noChangeArrowheads="1"/>
          </p:cNvSpPr>
          <p:nvPr/>
        </p:nvSpPr>
        <p:spPr bwMode="auto">
          <a:xfrm>
            <a:off x="983152" y="1867519"/>
            <a:ext cx="9947189" cy="47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992" tIns="71992" rIns="71992" bIns="71992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98525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kern="0" dirty="0" smtClean="0">
                <a:solidFill>
                  <a:srgbClr val="646464"/>
                </a:solidFill>
              </a:rPr>
              <a:t>ИЗ ЧЕГО СОСТОИТ РЕШЕНИЕ</a:t>
            </a:r>
            <a:endParaRPr lang="ru-RU" altLang="ru-RU" b="1" kern="0" dirty="0">
              <a:solidFill>
                <a:srgbClr val="646464"/>
              </a:solidFill>
            </a:endParaRPr>
          </a:p>
        </p:txBody>
      </p:sp>
      <p:cxnSp>
        <p:nvCxnSpPr>
          <p:cNvPr id="41" name="Прямая со стрелкой 40"/>
          <p:cNvCxnSpPr>
            <a:stCxn id="33" idx="1"/>
            <a:endCxn id="37" idx="3"/>
          </p:cNvCxnSpPr>
          <p:nvPr/>
        </p:nvCxnSpPr>
        <p:spPr>
          <a:xfrm flipH="1">
            <a:off x="5430878" y="5111345"/>
            <a:ext cx="4238393" cy="17331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92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6" descr="https://cdn3.vectorstock.com/i/1000x1000/67/87/man-walking-vector-363678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10" t="48457" b="8278"/>
          <a:stretch/>
        </p:blipFill>
        <p:spPr bwMode="auto">
          <a:xfrm flipH="1">
            <a:off x="3757462" y="3675922"/>
            <a:ext cx="718343" cy="133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1"/>
          <p:cNvSpPr txBox="1">
            <a:spLocks/>
          </p:cNvSpPr>
          <p:nvPr/>
        </p:nvSpPr>
        <p:spPr>
          <a:xfrm>
            <a:off x="9676800" y="9077761"/>
            <a:ext cx="2926080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defPPr>
              <a:defRPr lang="ru-RU"/>
            </a:defPPr>
            <a:lvl1pPr marL="0" algn="r" defTabSz="1300460" rtl="0" eaLnBrk="1" latinLnBrk="0" hangingPunct="1"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5023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046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5069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0091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5114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0137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5160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0183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BA1C13-6677-4620-811C-9A27EF95A842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" descr="C:\Users\ashubkina\Pictures\Иконки\Однотоные\bank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349" y="4536996"/>
            <a:ext cx="1032632" cy="103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2616410" y="5080624"/>
            <a:ext cx="300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Одинарный запрос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45033" y="2757820"/>
            <a:ext cx="2743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КЛИЕНТ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6522112" y="3961084"/>
            <a:ext cx="4408229" cy="2184456"/>
            <a:chOff x="3835017" y="5171688"/>
            <a:chExt cx="4408229" cy="2184456"/>
          </a:xfrm>
        </p:grpSpPr>
        <p:sp>
          <p:nvSpPr>
            <p:cNvPr id="40" name="Скругленный прямоугольник 39"/>
            <p:cNvSpPr/>
            <p:nvPr/>
          </p:nvSpPr>
          <p:spPr bwMode="auto">
            <a:xfrm>
              <a:off x="3875964" y="5171688"/>
              <a:ext cx="4367282" cy="2184456"/>
            </a:xfrm>
            <a:prstGeom prst="roundRect">
              <a:avLst>
                <a:gd name="adj" fmla="val 9382"/>
              </a:avLst>
            </a:prstGeom>
            <a:solidFill>
              <a:schemeClr val="bg1"/>
            </a:solidFill>
            <a:ln w="28575">
              <a:solidFill>
                <a:srgbClr val="2871B1"/>
              </a:solidFill>
              <a:prstDash val="sysDot"/>
            </a:ln>
            <a:extLst/>
          </p:spPr>
          <p:txBody>
            <a:bodyPr rtlCol="0" anchor="ctr"/>
            <a:lstStyle/>
            <a:p>
              <a:pPr algn="ctr"/>
              <a:endParaRPr lang="ru-RU" sz="1300">
                <a:solidFill>
                  <a:srgbClr val="FFFFFF"/>
                </a:solidFill>
                <a:ea typeface="MS PGothic" charset="-128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835017" y="5325575"/>
              <a:ext cx="4367284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cap="all" dirty="0" smtClean="0">
                  <a:solidFill>
                    <a:srgbClr val="2871B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Digital Q </a:t>
              </a:r>
              <a:r>
                <a:rPr lang="ru-RU" sz="2000" b="1" cap="all" dirty="0" smtClean="0">
                  <a:solidFill>
                    <a:srgbClr val="2871B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«Взаимодействие с ЕФРСБ»</a:t>
              </a:r>
              <a:endParaRPr lang="ru-RU" sz="2000" b="1" cap="all" dirty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5" name="Picture 2" descr="C:\Users\ashubkina\Pictures\Иконки\Однотоные\remove-friend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1306" y="6141477"/>
              <a:ext cx="995952" cy="9959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TextBox 45"/>
            <p:cNvSpPr txBox="1"/>
            <p:nvPr/>
          </p:nvSpPr>
          <p:spPr>
            <a:xfrm>
              <a:off x="6024300" y="6223955"/>
              <a:ext cx="18703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База банкротов</a:t>
              </a:r>
              <a:endPara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7" name="Text Box 4"/>
          <p:cNvSpPr txBox="1">
            <a:spLocks noChangeArrowheads="1"/>
          </p:cNvSpPr>
          <p:nvPr/>
        </p:nvSpPr>
        <p:spPr bwMode="auto">
          <a:xfrm>
            <a:off x="983152" y="1867519"/>
            <a:ext cx="9947189" cy="47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992" tIns="71992" rIns="71992" bIns="71992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98525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kern="0" dirty="0" smtClean="0">
                <a:solidFill>
                  <a:srgbClr val="646464"/>
                </a:solidFill>
              </a:rPr>
              <a:t>ИЗ ЧЕГО СОСТОИТ РЕШЕНИЕ</a:t>
            </a:r>
            <a:endParaRPr lang="ru-RU" altLang="ru-RU" b="1" kern="0" dirty="0">
              <a:solidFill>
                <a:srgbClr val="646464"/>
              </a:solidFill>
            </a:endParaRPr>
          </a:p>
        </p:txBody>
      </p:sp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852" y="3273390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2585859" y="7624563"/>
            <a:ext cx="331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проверки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" name="Picture 6" descr="https://cdn3.vectorstock.com/i/1000x1000/67/87/man-walking-vector-363678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10" t="48457" b="8278"/>
          <a:stretch/>
        </p:blipFill>
        <p:spPr bwMode="auto">
          <a:xfrm>
            <a:off x="3883621" y="6241074"/>
            <a:ext cx="718343" cy="133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7" descr="C:\Users\ashubkina\Pictures\Иконки\Однотоные\round-delete-butt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596" y="5863425"/>
            <a:ext cx="319561" cy="31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8" descr="https://cdn1.vectorstock.com/i/1000x1000/46/40/faceless-ladies-walking-vector-3644640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5000" b="57288"/>
          <a:stretch/>
        </p:blipFill>
        <p:spPr bwMode="auto">
          <a:xfrm flipH="1">
            <a:off x="4700344" y="3715883"/>
            <a:ext cx="803606" cy="133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6" descr="https://cdn1.vectorstock.com/i/1000x1000/60/95/eight-gentlemen-walking-without-faces-vector-3446095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18" t="49004" b="8465"/>
          <a:stretch/>
        </p:blipFill>
        <p:spPr bwMode="auto">
          <a:xfrm flipH="1">
            <a:off x="2656289" y="3675922"/>
            <a:ext cx="824071" cy="133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543" y="3273390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366" y="3273390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8" descr="https://cdn1.vectorstock.com/i/1000x1000/46/40/faceless-ladies-walking-vector-3644640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5000" b="57288"/>
          <a:stretch/>
        </p:blipFill>
        <p:spPr bwMode="auto">
          <a:xfrm>
            <a:off x="2723010" y="6254722"/>
            <a:ext cx="803606" cy="133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6" descr="https://cdn1.vectorstock.com/i/1000x1000/60/95/eight-gentlemen-walking-without-faces-vector-3446095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18" t="49004" b="8465"/>
          <a:stretch/>
        </p:blipFill>
        <p:spPr bwMode="auto">
          <a:xfrm>
            <a:off x="4849891" y="6241073"/>
            <a:ext cx="824071" cy="133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032" y="5863424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520" y="5863423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2" descr="https://cdn5.vectorstock.com/i/1000x1000/01/19/a-crowd-with-no-faces-vector-3410119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27" b="28698"/>
          <a:stretch/>
        </p:blipFill>
        <p:spPr bwMode="auto">
          <a:xfrm flipH="1">
            <a:off x="2292914" y="3613586"/>
            <a:ext cx="3606811" cy="143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Соединительная линия уступом 11"/>
          <p:cNvCxnSpPr>
            <a:stCxn id="40" idx="2"/>
            <a:endCxn id="21" idx="2"/>
          </p:cNvCxnSpPr>
          <p:nvPr/>
        </p:nvCxnSpPr>
        <p:spPr>
          <a:xfrm rot="5400000" flipH="1">
            <a:off x="4909727" y="2308567"/>
            <a:ext cx="575912" cy="7098035"/>
          </a:xfrm>
          <a:prstGeom prst="bentConnector3">
            <a:avLst>
              <a:gd name="adj1" fmla="val -250604"/>
            </a:avLst>
          </a:prstGeom>
          <a:ln w="28575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2616410" y="5088832"/>
            <a:ext cx="300044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Групповой запрос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283" y="3276980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839" y="3276979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401" y="3263659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343" y="3263658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400" y="3263659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8" name="Прямая со стрелкой 47"/>
          <p:cNvCxnSpPr>
            <a:stCxn id="21" idx="3"/>
            <a:endCxn id="40" idx="1"/>
          </p:cNvCxnSpPr>
          <p:nvPr/>
        </p:nvCxnSpPr>
        <p:spPr>
          <a:xfrm>
            <a:off x="2164981" y="5053312"/>
            <a:ext cx="4398078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4686603" y="2757819"/>
            <a:ext cx="51470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Ы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853" y="4398667"/>
            <a:ext cx="1064411" cy="1064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449" y="3276980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 bwMode="auto">
          <a:xfrm>
            <a:off x="2292914" y="5677469"/>
            <a:ext cx="3606811" cy="1901033"/>
          </a:xfrm>
          <a:prstGeom prst="rect">
            <a:avLst/>
          </a:prstGeom>
          <a:solidFill>
            <a:schemeClr val="bg1"/>
          </a:solidFill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16410" y="5080623"/>
            <a:ext cx="300044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Массовый запрос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150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3" grpId="0"/>
      <p:bldP spid="2" grpId="0" animBg="1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"/>
          <p:cNvSpPr txBox="1">
            <a:spLocks/>
          </p:cNvSpPr>
          <p:nvPr/>
        </p:nvSpPr>
        <p:spPr>
          <a:xfrm>
            <a:off x="9676800" y="9077761"/>
            <a:ext cx="2926080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defPPr>
              <a:defRPr lang="ru-RU"/>
            </a:defPPr>
            <a:lvl1pPr marL="0" algn="r" defTabSz="1300460" rtl="0" eaLnBrk="1" latinLnBrk="0" hangingPunct="1"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5023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046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5069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0091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5114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0137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5160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0183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BA1C13-6677-4620-811C-9A27EF95A842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 flipH="1">
            <a:off x="1678674" y="4792202"/>
            <a:ext cx="2593074" cy="1000643"/>
            <a:chOff x="8486298" y="2823982"/>
            <a:chExt cx="3801804" cy="1463990"/>
          </a:xfrm>
        </p:grpSpPr>
        <p:pic>
          <p:nvPicPr>
            <p:cNvPr id="32" name="Picture 8" descr="https://cdn1.vectorstock.com/i/1000x1000/46/40/faceless-ladies-walking-vector-3644640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r="25000" b="57288"/>
            <a:stretch/>
          </p:blipFill>
          <p:spPr bwMode="auto">
            <a:xfrm>
              <a:off x="9935575" y="2838108"/>
              <a:ext cx="872177" cy="14498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8" descr="https://cdn1.vectorstock.com/i/1000x1000/46/40/faceless-ladies-walking-vector-3644640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153" b="57288"/>
            <a:stretch/>
          </p:blipFill>
          <p:spPr bwMode="auto">
            <a:xfrm>
              <a:off x="8486298" y="2838108"/>
              <a:ext cx="755248" cy="14366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8" descr="https://cdn1.vectorstock.com/i/1000x1000/46/40/faceless-ladies-walking-vector-3644640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60" r="52120" b="57288"/>
            <a:stretch/>
          </p:blipFill>
          <p:spPr bwMode="auto">
            <a:xfrm>
              <a:off x="11514732" y="2865404"/>
              <a:ext cx="773370" cy="1408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6" descr="https://cdn1.vectorstock.com/i/1000x1000/60/95/eight-gentlemen-walking-without-faces-vector-3446095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004" r="77203" b="8465"/>
            <a:stretch/>
          </p:blipFill>
          <p:spPr bwMode="auto">
            <a:xfrm>
              <a:off x="9208621" y="2838108"/>
              <a:ext cx="789689" cy="1408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6" descr="https://cdn1.vectorstock.com/i/1000x1000/60/95/eight-gentlemen-walking-without-faces-vector-3446095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918" t="49004" b="8465"/>
            <a:stretch/>
          </p:blipFill>
          <p:spPr bwMode="auto">
            <a:xfrm>
              <a:off x="10696708" y="2823982"/>
              <a:ext cx="886264" cy="14366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7" name="Соединительная линия уступом 6"/>
          <p:cNvCxnSpPr/>
          <p:nvPr/>
        </p:nvCxnSpPr>
        <p:spPr>
          <a:xfrm rot="16200000" flipH="1">
            <a:off x="2092566" y="3350170"/>
            <a:ext cx="1951621" cy="2894038"/>
          </a:xfrm>
          <a:prstGeom prst="bentConnector2">
            <a:avLst/>
          </a:prstGeom>
          <a:ln w="38100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619420" y="5843086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База клиентов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8368027" y="2846660"/>
            <a:ext cx="2617545" cy="1015663"/>
            <a:chOff x="7406326" y="1769681"/>
            <a:chExt cx="2617545" cy="1015663"/>
          </a:xfrm>
        </p:grpSpPr>
        <p:sp>
          <p:nvSpPr>
            <p:cNvPr id="38" name="Скругленный прямоугольник 37"/>
            <p:cNvSpPr/>
            <p:nvPr/>
          </p:nvSpPr>
          <p:spPr bwMode="auto">
            <a:xfrm>
              <a:off x="7447270" y="1769681"/>
              <a:ext cx="2549305" cy="1015663"/>
            </a:xfrm>
            <a:prstGeom prst="roundRect">
              <a:avLst>
                <a:gd name="adj" fmla="val 9382"/>
              </a:avLst>
            </a:prstGeom>
            <a:solidFill>
              <a:schemeClr val="bg1"/>
            </a:solidFill>
            <a:ln w="19050">
              <a:solidFill>
                <a:srgbClr val="2871B1"/>
              </a:solidFill>
              <a:prstDash val="sysDot"/>
            </a:ln>
            <a:extLst/>
          </p:spPr>
          <p:txBody>
            <a:bodyPr rtlCol="0" anchor="ctr"/>
            <a:lstStyle/>
            <a:p>
              <a:pPr algn="ctr"/>
              <a:endParaRPr lang="ru-RU" sz="1300">
                <a:solidFill>
                  <a:srgbClr val="FFFFFF"/>
                </a:solidFill>
                <a:ea typeface="MS PGothic" charset="-128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406326" y="1769681"/>
              <a:ext cx="261754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2871B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Digital Q </a:t>
              </a:r>
              <a:r>
                <a:rPr lang="ru-RU" sz="2000" b="1" dirty="0" smtClean="0">
                  <a:solidFill>
                    <a:srgbClr val="2871B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«Взаимодействие с ЕФРСБ»</a:t>
              </a:r>
              <a:endParaRPr lang="ru-RU" sz="2000" b="1" dirty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Двойная стрелка влево/вверх 10"/>
          <p:cNvSpPr/>
          <p:nvPr/>
        </p:nvSpPr>
        <p:spPr bwMode="auto">
          <a:xfrm>
            <a:off x="8093123" y="3862324"/>
            <a:ext cx="1924334" cy="2252538"/>
          </a:xfrm>
          <a:prstGeom prst="leftUpArrow">
            <a:avLst>
              <a:gd name="adj1" fmla="val 11382"/>
              <a:gd name="adj2" fmla="val 13155"/>
              <a:gd name="adj3" fmla="val 16821"/>
            </a:avLst>
          </a:prstGeom>
          <a:solidFill>
            <a:schemeClr val="bg1">
              <a:lumMod val="65000"/>
            </a:schemeClr>
          </a:solidFill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10627604" y="1495321"/>
            <a:ext cx="1648667" cy="1070467"/>
            <a:chOff x="5090622" y="272745"/>
            <a:chExt cx="2387298" cy="1351339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5281694" y="272745"/>
              <a:ext cx="2148596" cy="1351339"/>
              <a:chOff x="5166988" y="1295788"/>
              <a:chExt cx="2148596" cy="1676753"/>
            </a:xfrm>
          </p:grpSpPr>
          <p:pic>
            <p:nvPicPr>
              <p:cNvPr id="3076" name="Picture 4" descr="https://www.clipartmax.com/png/full/367-3677159_cloud-promotion-clip-art-cloud-promotion-clip-art.png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6453"/>
              <a:stretch/>
            </p:blipFill>
            <p:spPr bwMode="auto">
              <a:xfrm>
                <a:off x="5166988" y="1295788"/>
                <a:ext cx="2031395" cy="16767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Овал 14"/>
              <p:cNvSpPr/>
              <p:nvPr/>
            </p:nvSpPr>
            <p:spPr bwMode="auto">
              <a:xfrm>
                <a:off x="7096836" y="1774209"/>
                <a:ext cx="218748" cy="3599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  <a:extLst/>
            </p:spPr>
            <p:txBody>
              <a:bodyPr rtlCol="0" anchor="ctr"/>
              <a:lstStyle/>
              <a:p>
                <a:pPr algn="ctr"/>
                <a:endParaRPr lang="ru-RU" sz="1300">
                  <a:solidFill>
                    <a:srgbClr val="FFFFFF"/>
                  </a:solidFill>
                  <a:ea typeface="MS PGothic" charset="-128"/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5090622" y="741870"/>
              <a:ext cx="23872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ЕФРСБ</a:t>
              </a:r>
              <a:endPara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3" name="Соединительная линия уступом 42"/>
          <p:cNvCxnSpPr>
            <a:stCxn id="3076" idx="2"/>
            <a:endCxn id="39" idx="3"/>
          </p:cNvCxnSpPr>
          <p:nvPr/>
        </p:nvCxnSpPr>
        <p:spPr>
          <a:xfrm rot="5400000">
            <a:off x="10828933" y="2722427"/>
            <a:ext cx="788704" cy="475426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7" name="Picture 5" descr="C:\Users\ashubkina\Pictures\Иконки\Однотоные\file (10)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876" y="7314432"/>
            <a:ext cx="724765" cy="724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6735263" y="7476759"/>
            <a:ext cx="18703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Протокол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51" name="Прямая со стрелкой 2050"/>
          <p:cNvCxnSpPr>
            <a:endCxn id="3077" idx="0"/>
          </p:cNvCxnSpPr>
          <p:nvPr/>
        </p:nvCxnSpPr>
        <p:spPr>
          <a:xfrm>
            <a:off x="6304259" y="6769286"/>
            <a:ext cx="0" cy="545146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2" descr="C:\Users\ashubkina\Pictures\Иконки\Однотоные\bank (2)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265" y="2788747"/>
            <a:ext cx="1032632" cy="103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5" name="Соединительная линия уступом 54"/>
          <p:cNvCxnSpPr>
            <a:stCxn id="3077" idx="2"/>
            <a:endCxn id="2055" idx="2"/>
          </p:cNvCxnSpPr>
          <p:nvPr/>
        </p:nvCxnSpPr>
        <p:spPr>
          <a:xfrm rot="5400000" flipH="1">
            <a:off x="1639521" y="3374460"/>
            <a:ext cx="4224639" cy="5104836"/>
          </a:xfrm>
          <a:prstGeom prst="bentConnector3">
            <a:avLst>
              <a:gd name="adj1" fmla="val -5411"/>
            </a:avLst>
          </a:prstGeom>
          <a:ln w="38100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5" name="Прямоугольник 2054"/>
          <p:cNvSpPr/>
          <p:nvPr/>
        </p:nvSpPr>
        <p:spPr bwMode="auto">
          <a:xfrm>
            <a:off x="941265" y="3609843"/>
            <a:ext cx="516316" cy="204715"/>
          </a:xfrm>
          <a:prstGeom prst="rect">
            <a:avLst/>
          </a:prstGeom>
          <a:noFill/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786096" y="8401895"/>
            <a:ext cx="331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проверки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1" name="Группа 60"/>
          <p:cNvGrpSpPr/>
          <p:nvPr/>
        </p:nvGrpSpPr>
        <p:grpSpPr>
          <a:xfrm>
            <a:off x="2084331" y="7288892"/>
            <a:ext cx="2737041" cy="972331"/>
            <a:chOff x="8486298" y="2823982"/>
            <a:chExt cx="3801804" cy="1463990"/>
          </a:xfrm>
        </p:grpSpPr>
        <p:pic>
          <p:nvPicPr>
            <p:cNvPr id="62" name="Picture 8" descr="https://cdn1.vectorstock.com/i/1000x1000/46/40/faceless-ladies-walking-vector-3644640.jp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r="25000" b="57288"/>
            <a:stretch/>
          </p:blipFill>
          <p:spPr bwMode="auto">
            <a:xfrm>
              <a:off x="9935575" y="2838108"/>
              <a:ext cx="872177" cy="14498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Picture 8" descr="https://cdn1.vectorstock.com/i/1000x1000/46/40/faceless-ladies-walking-vector-3644640.jpg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153" b="57288"/>
            <a:stretch/>
          </p:blipFill>
          <p:spPr bwMode="auto">
            <a:xfrm>
              <a:off x="8486298" y="2838108"/>
              <a:ext cx="755248" cy="14366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Picture 8" descr="https://cdn1.vectorstock.com/i/1000x1000/46/40/faceless-ladies-walking-vector-3644640.jpg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60" r="52120" b="57288"/>
            <a:stretch/>
          </p:blipFill>
          <p:spPr bwMode="auto">
            <a:xfrm>
              <a:off x="11514732" y="2865404"/>
              <a:ext cx="773370" cy="1408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5" name="Picture 6" descr="https://cdn1.vectorstock.com/i/1000x1000/60/95/eight-gentlemen-walking-without-faces-vector-3446095.jpg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004" r="77203" b="8465"/>
            <a:stretch/>
          </p:blipFill>
          <p:spPr bwMode="auto">
            <a:xfrm>
              <a:off x="9208621" y="2838108"/>
              <a:ext cx="789689" cy="1408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6" descr="https://cdn1.vectorstock.com/i/1000x1000/60/95/eight-gentlemen-walking-without-faces-vector-3446095.jpg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918" t="49004" b="8465"/>
            <a:stretch/>
          </p:blipFill>
          <p:spPr bwMode="auto">
            <a:xfrm>
              <a:off x="10696708" y="2823982"/>
              <a:ext cx="886264" cy="14366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496" y="6882078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" name="Picture 6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815" y="6882078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6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249" y="6882078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6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204" y="6883957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 descr="C:\Users\ashubkina\Pictures\Иконки\Однотоные\round-delete-button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186" y="6883957"/>
            <a:ext cx="319561" cy="31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3" name="Группа 52"/>
          <p:cNvGrpSpPr/>
          <p:nvPr/>
        </p:nvGrpSpPr>
        <p:grpSpPr>
          <a:xfrm>
            <a:off x="4458716" y="4573841"/>
            <a:ext cx="3640844" cy="2238233"/>
            <a:chOff x="4433506" y="5154094"/>
            <a:chExt cx="3681050" cy="2238233"/>
          </a:xfrm>
        </p:grpSpPr>
        <p:sp>
          <p:nvSpPr>
            <p:cNvPr id="56" name="Куб 55"/>
            <p:cNvSpPr/>
            <p:nvPr/>
          </p:nvSpPr>
          <p:spPr bwMode="auto">
            <a:xfrm>
              <a:off x="4476466" y="5154094"/>
              <a:ext cx="3638090" cy="2238233"/>
            </a:xfrm>
            <a:prstGeom prst="cube">
              <a:avLst>
                <a:gd name="adj" fmla="val 9147"/>
              </a:avLst>
            </a:prstGeom>
            <a:solidFill>
              <a:srgbClr val="FBFBFB"/>
            </a:solidFill>
            <a:ln w="9525">
              <a:solidFill>
                <a:srgbClr val="2871B1"/>
              </a:solidFill>
            </a:ln>
            <a:extLst/>
          </p:spPr>
          <p:txBody>
            <a:bodyPr rtlCol="0" anchor="ctr"/>
            <a:lstStyle/>
            <a:p>
              <a:pPr algn="ctr"/>
              <a:endParaRPr lang="ru-RU" sz="1300">
                <a:solidFill>
                  <a:srgbClr val="FFFFFF"/>
                </a:solidFill>
                <a:ea typeface="MS PGothic" charset="-128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828377" y="5308984"/>
              <a:ext cx="27432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2871B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ПСК</a:t>
              </a:r>
              <a:endParaRPr lang="ru-RU" b="1" dirty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8" name="Picture 9" descr="C:\Users\ashubkina\Pictures\Иконки\Однотоные\group.png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893" y="5909333"/>
              <a:ext cx="739543" cy="7395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9" name="TextBox 58"/>
            <p:cNvSpPr txBox="1"/>
            <p:nvPr/>
          </p:nvSpPr>
          <p:spPr>
            <a:xfrm>
              <a:off x="4433506" y="6648264"/>
              <a:ext cx="18703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Клиентская база</a:t>
              </a:r>
              <a:endPara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215897" y="6648264"/>
              <a:ext cx="18703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Монитор событий</a:t>
              </a:r>
              <a:endPara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1" name="Picture 10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1282" y="5908721"/>
              <a:ext cx="739543" cy="7395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7" name="Text Box 4"/>
          <p:cNvSpPr txBox="1">
            <a:spLocks noChangeArrowheads="1"/>
          </p:cNvSpPr>
          <p:nvPr/>
        </p:nvSpPr>
        <p:spPr bwMode="auto">
          <a:xfrm>
            <a:off x="983152" y="1867519"/>
            <a:ext cx="9947189" cy="47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992" tIns="71992" rIns="71992" bIns="71992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98525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kern="0" dirty="0" smtClean="0">
                <a:solidFill>
                  <a:srgbClr val="646464"/>
                </a:solidFill>
              </a:rPr>
              <a:t>ИЗ ЧЕГО СОСТОИТ РЕШЕНИЕ</a:t>
            </a:r>
            <a:endParaRPr lang="ru-RU" altLang="ru-RU" b="1" kern="0" dirty="0">
              <a:solidFill>
                <a:srgbClr val="646464"/>
              </a:solidFill>
            </a:endParaRPr>
          </a:p>
        </p:txBody>
      </p:sp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6096" y="4409170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872" y="4409170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391" y="4409170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986" y="4409169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3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568" y="4401789"/>
            <a:ext cx="319561" cy="31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ashubkina\Pictures\Иконки\Однотоные\maintenance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517" y="3712199"/>
            <a:ext cx="861641" cy="861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35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996701"/>
              </p:ext>
            </p:extLst>
          </p:nvPr>
        </p:nvGraphicFramePr>
        <p:xfrm>
          <a:off x="2129050" y="1948679"/>
          <a:ext cx="8543499" cy="48309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3923"/>
                <a:gridCol w="5619576"/>
              </a:tblGrid>
              <a:tr h="5488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</a:t>
                      </a:r>
                      <a:r>
                        <a:rPr lang="ru-RU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события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0" marR="1428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Условие наступления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0" marR="142875" marT="66675" marB="66675" anchor="ctr"/>
                </a:tc>
              </a:tr>
              <a:tr h="4094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Неполное совпадение</a:t>
                      </a:r>
                      <a:endParaRPr lang="ru-RU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0" marR="95250" marT="66675" marB="666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ООО «Ромашка», Ковалев Сергей Иванович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0" marR="95250" marT="66675" marB="666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277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Множественный результат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0" marR="95250" marT="66675" marB="66675" anchor="ctr"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ООО «ФЛОРЕС», ООО «МЕГАСТРОЙ», ООО «ОКТЯБРЬСКОЕ», ООО «СЛОБОДА»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0" marR="95250" marT="66675" marB="66675" anchor="ctr">
                    <a:solidFill>
                      <a:srgbClr val="E8E8E8"/>
                    </a:solidFill>
                  </a:tcPr>
                </a:tc>
              </a:tr>
              <a:tr h="8052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ручной разбор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0" marR="95250" marT="66675" marB="666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Гайдук Валентина Петровна, ЗАО «НИЖНЕВАРТОВСКТРУБОПРОВОДСТРОЙ», Пискунов Георгий Григорьевич, ООО «ЦЕНТРОЛИТ»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0" marR="95250" marT="66675" marB="666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461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Изменение стадии банкротного дела </a:t>
                      </a:r>
                      <a:endParaRPr lang="ru-RU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0" marR="95250" marT="66675" marB="66675" anchor="ctr"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АКЦИОНЕРНОЕ ОБЩЕСТВО «СТРОЙИНВЕСТХОЛДИНГ», Михеев Евгений Михайлович, ООО «СЕРВИСНЫЙ ЦЕНТР «СОНЭКС», Кравчук Владимир Николаевич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0" marR="95250" marT="66675" marB="66675" anchor="ctr">
                    <a:solidFill>
                      <a:srgbClr val="E8E8E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Добавление/изменение данных о назначенном арбитражном управляющем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0" marR="95250" marT="66675" marB="666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ООО «ВОДОКАНАЛ», ООО «МАГНУС», </a:t>
                      </a:r>
                      <a:r>
                        <a:rPr lang="ru-RU" sz="14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Ушанева</a:t>
                      </a: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Наталья Пантелеевна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0" marR="95250" marT="66675" marB="666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868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Появление признака наличия мирового соглашения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0" marR="95250" marT="66675" marB="66675" anchor="ctr"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ООО «ТЕПЛОЭНЕРГО», ООО «ПРЕССМАРКЕТ», </a:t>
                      </a:r>
                      <a:r>
                        <a:rPr lang="ru-RU" sz="14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Авакян</a:t>
                      </a: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Борис </a:t>
                      </a:r>
                      <a:r>
                        <a:rPr lang="ru-RU" sz="14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Рафикович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0" marR="95250" marT="66675" marB="66675" anchor="ctr">
                    <a:solidFill>
                      <a:srgbClr val="E8E8E8"/>
                    </a:solidFill>
                  </a:tcPr>
                </a:tc>
              </a:tr>
            </a:tbl>
          </a:graphicData>
        </a:graphic>
      </p:graphicFrame>
      <p:sp>
        <p:nvSpPr>
          <p:cNvPr id="3" name="Номер слайда 1"/>
          <p:cNvSpPr txBox="1">
            <a:spLocks/>
          </p:cNvSpPr>
          <p:nvPr/>
        </p:nvSpPr>
        <p:spPr>
          <a:xfrm>
            <a:off x="9676800" y="9077761"/>
            <a:ext cx="2926080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defPPr>
              <a:defRPr lang="ru-RU"/>
            </a:defPPr>
            <a:lvl1pPr marL="0" algn="r" defTabSz="1300460" rtl="0" eaLnBrk="1" latinLnBrk="0" hangingPunct="1"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5023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046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5069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0091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5114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0137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5160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0183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BA1C13-6677-4620-811C-9A27EF95A842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http://pngimg.com/uploads/computer_pc/computer_pc_PNG1748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154" y="1573591"/>
            <a:ext cx="9237608" cy="778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26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983152" y="1867519"/>
            <a:ext cx="9947189" cy="47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992" tIns="71992" rIns="71992" bIns="71992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98525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kern="0" dirty="0" smtClean="0">
                <a:solidFill>
                  <a:srgbClr val="646464"/>
                </a:solidFill>
              </a:rPr>
              <a:t>ТИПЫ СОБЫТИЙ</a:t>
            </a:r>
            <a:endParaRPr lang="ru-RU" altLang="ru-RU" b="1" kern="0" dirty="0">
              <a:solidFill>
                <a:srgbClr val="646464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33241" y="2675465"/>
            <a:ext cx="2737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800" b="1" dirty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Неполное совпадение</a:t>
            </a:r>
            <a:endParaRPr lang="ru-RU" sz="1600" b="1" dirty="0">
              <a:solidFill>
                <a:srgbClr val="2871B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33241" y="3071082"/>
            <a:ext cx="40230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данным клиента найден один или несколько банкротов и совпадение частичное.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33241" y="4376097"/>
            <a:ext cx="3261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800" b="1" dirty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Множественный результат</a:t>
            </a:r>
            <a:endParaRPr lang="ru-RU" sz="1600" b="1" dirty="0">
              <a:solidFill>
                <a:srgbClr val="2871B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33241" y="4750934"/>
            <a:ext cx="40230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данным клиента найдено несколько банкротов и совпадение полное.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33241" y="6048200"/>
            <a:ext cx="38235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800" b="1" dirty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Добавление/изменение данных о назначенном арбитражном </a:t>
            </a:r>
            <a:r>
              <a:rPr lang="ru-RU" sz="1800" b="1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управляющем</a:t>
            </a:r>
            <a:r>
              <a:rPr lang="ru-RU" sz="1800" b="1" dirty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33241" y="6941031"/>
            <a:ext cx="40230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найденному банкроту опубликовано новое сообщение, определяющее факт назначения</a:t>
            </a: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отстранения </a:t>
            </a: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арбитражного управляющего.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697338" y="2675465"/>
            <a:ext cx="31945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800" b="1" dirty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ручной разбор</a:t>
            </a:r>
            <a:endParaRPr lang="ru-RU" sz="1600" b="1" dirty="0">
              <a:solidFill>
                <a:srgbClr val="2871B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697337" y="3041763"/>
            <a:ext cx="48449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сообщениях найденного банкрота есть сообщения с типом судебного решения "об отмене или изменении судебных актов" или "об отказе в признании должника банкротом", или у банкрота нет сообщений, определяющих стадию </a:t>
            </a:r>
            <a:r>
              <a:rPr lang="ru-RU" sz="1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банкротного</a:t>
            </a: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дела, или у него есть сообщения с пустыми значениями </a:t>
            </a: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параметров.</a:t>
            </a: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97338" y="5645166"/>
            <a:ext cx="45354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800" b="1" dirty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Изменение стадии </a:t>
            </a:r>
            <a:r>
              <a:rPr lang="ru-RU" sz="1800" b="1" dirty="0" err="1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банкротного</a:t>
            </a:r>
            <a:r>
              <a:rPr lang="ru-RU" sz="1800" b="1" dirty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дела </a:t>
            </a:r>
            <a:endParaRPr lang="ru-RU" sz="1600" b="1" dirty="0">
              <a:solidFill>
                <a:srgbClr val="2871B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697337" y="6075315"/>
            <a:ext cx="4535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найденному банкроту опубликовано новое сообщение, определяющее стадию </a:t>
            </a:r>
            <a:r>
              <a:rPr lang="ru-RU" sz="1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банкротного</a:t>
            </a: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дела.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697338" y="7355209"/>
            <a:ext cx="41168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800" b="1" dirty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Появление признака наличия мирового </a:t>
            </a:r>
            <a:r>
              <a:rPr lang="ru-RU" sz="1800" b="1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соглашения</a:t>
            </a:r>
            <a:r>
              <a:rPr lang="ru-RU" sz="1800" b="1" dirty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1600" b="1" dirty="0">
              <a:solidFill>
                <a:srgbClr val="2871B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697338" y="8029220"/>
            <a:ext cx="4535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найденному должнику опубликовано новое сообщение с признаком мирового соглашения.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647" y="2899029"/>
            <a:ext cx="1006387" cy="10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649" y="4560763"/>
            <a:ext cx="1006387" cy="10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649" y="6682013"/>
            <a:ext cx="1006387" cy="10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064" y="3597195"/>
            <a:ext cx="1006387" cy="10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064" y="5845457"/>
            <a:ext cx="1006387" cy="10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116" y="7632850"/>
            <a:ext cx="1134281" cy="1134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098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Скругленный прямоугольник 152"/>
          <p:cNvSpPr/>
          <p:nvPr/>
        </p:nvSpPr>
        <p:spPr bwMode="auto">
          <a:xfrm>
            <a:off x="9975581" y="1281330"/>
            <a:ext cx="2229857" cy="923330"/>
          </a:xfrm>
          <a:prstGeom prst="roundRect">
            <a:avLst>
              <a:gd name="adj" fmla="val 9382"/>
            </a:avLst>
          </a:prstGeom>
          <a:solidFill>
            <a:schemeClr val="bg1"/>
          </a:solidFill>
          <a:ln w="19050">
            <a:solidFill>
              <a:srgbClr val="2871B1"/>
            </a:solidFill>
            <a:prstDash val="sysDot"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pic>
        <p:nvPicPr>
          <p:cNvPr id="5124" name="Picture 4" descr="https://www.clipartmax.com/png/full/142-1424972_little-fresh-blue-clouds-little-fresh-blue-clou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410" y="1093399"/>
            <a:ext cx="2387680" cy="135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1305536" y="1904844"/>
            <a:ext cx="117370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1</a:t>
            </a:r>
            <a:endParaRPr lang="ru-RU" sz="11500" b="1" dirty="0">
              <a:solidFill>
                <a:schemeClr val="accent1">
                  <a:lumMod val="60000"/>
                  <a:lumOff val="40000"/>
                </a:schemeClr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1"/>
          <p:cNvSpPr txBox="1">
            <a:spLocks/>
          </p:cNvSpPr>
          <p:nvPr/>
        </p:nvSpPr>
        <p:spPr>
          <a:xfrm>
            <a:off x="9676800" y="9077761"/>
            <a:ext cx="2926080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defPPr>
              <a:defRPr lang="ru-RU"/>
            </a:defPPr>
            <a:lvl1pPr marL="0" algn="r" defTabSz="1300460" rtl="0" eaLnBrk="1" latinLnBrk="0" hangingPunct="1"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5023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046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50690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0091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5114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0137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5160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01839" algn="l" defTabSz="1300460" rtl="0" eaLnBrk="1" latinLnBrk="0" hangingPunct="1"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BA1C13-6677-4620-811C-9A27EF95A842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 flipH="1">
            <a:off x="2949369" y="1874302"/>
            <a:ext cx="2616066" cy="1014291"/>
            <a:chOff x="8486298" y="2804014"/>
            <a:chExt cx="3835514" cy="1483958"/>
          </a:xfrm>
        </p:grpSpPr>
        <p:pic>
          <p:nvPicPr>
            <p:cNvPr id="32" name="Picture 8" descr="https://cdn1.vectorstock.com/i/1000x1000/46/40/faceless-ladies-walking-vector-3644640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r="25000" b="57288"/>
            <a:stretch/>
          </p:blipFill>
          <p:spPr bwMode="auto">
            <a:xfrm>
              <a:off x="9935575" y="2838108"/>
              <a:ext cx="872177" cy="14498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8" descr="https://cdn1.vectorstock.com/i/1000x1000/46/40/faceless-ladies-walking-vector-3644640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153" b="57288"/>
            <a:stretch/>
          </p:blipFill>
          <p:spPr bwMode="auto">
            <a:xfrm>
              <a:off x="8486298" y="2838108"/>
              <a:ext cx="755248" cy="14366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8" descr="https://cdn1.vectorstock.com/i/1000x1000/46/40/faceless-ladies-walking-vector-3644640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60" r="52120" b="57288"/>
            <a:stretch/>
          </p:blipFill>
          <p:spPr bwMode="auto">
            <a:xfrm>
              <a:off x="11514732" y="2804014"/>
              <a:ext cx="807080" cy="14698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6" descr="https://cdn1.vectorstock.com/i/1000x1000/60/95/eight-gentlemen-walking-without-faces-vector-3446095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004" r="77203" b="8465"/>
            <a:stretch/>
          </p:blipFill>
          <p:spPr bwMode="auto">
            <a:xfrm>
              <a:off x="9208621" y="2838108"/>
              <a:ext cx="789689" cy="1408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6" descr="https://cdn1.vectorstock.com/i/1000x1000/60/95/eight-gentlemen-walking-without-faces-vector-3446095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918" t="49004" b="8465"/>
            <a:stretch/>
          </p:blipFill>
          <p:spPr bwMode="auto">
            <a:xfrm>
              <a:off x="10696708" y="2804014"/>
              <a:ext cx="886264" cy="14366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7" name="Соединительная линия уступом 6"/>
          <p:cNvCxnSpPr>
            <a:stCxn id="5122" idx="3"/>
            <a:endCxn id="2" idx="0"/>
          </p:cNvCxnSpPr>
          <p:nvPr/>
        </p:nvCxnSpPr>
        <p:spPr>
          <a:xfrm>
            <a:off x="2782037" y="2888593"/>
            <a:ext cx="3025702" cy="1180272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911799" y="290224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База клиентов 1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Соединительная линия уступом 42"/>
          <p:cNvCxnSpPr>
            <a:endCxn id="95" idx="3"/>
          </p:cNvCxnSpPr>
          <p:nvPr/>
        </p:nvCxnSpPr>
        <p:spPr>
          <a:xfrm rot="10800000" flipV="1">
            <a:off x="8140504" y="1803601"/>
            <a:ext cx="1772054" cy="2393414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50000"/>
              </a:schemeClr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5" name="Прямоугольник 2054"/>
          <p:cNvSpPr/>
          <p:nvPr/>
        </p:nvSpPr>
        <p:spPr bwMode="auto">
          <a:xfrm>
            <a:off x="1801089" y="3104867"/>
            <a:ext cx="516316" cy="204715"/>
          </a:xfrm>
          <a:prstGeom prst="rect">
            <a:avLst/>
          </a:prstGeom>
          <a:noFill/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56" name="Куб 55"/>
          <p:cNvSpPr/>
          <p:nvPr/>
        </p:nvSpPr>
        <p:spPr bwMode="auto">
          <a:xfrm>
            <a:off x="4542151" y="4068865"/>
            <a:ext cx="3598353" cy="2238233"/>
          </a:xfrm>
          <a:prstGeom prst="cube">
            <a:avLst>
              <a:gd name="adj" fmla="val 9147"/>
            </a:avLst>
          </a:prstGeom>
          <a:solidFill>
            <a:srgbClr val="FBFBFB"/>
          </a:solidFill>
          <a:ln w="9525">
            <a:solidFill>
              <a:srgbClr val="2871B1"/>
            </a:solidFill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4526452" y="4525130"/>
            <a:ext cx="686490" cy="456876"/>
          </a:xfrm>
          <a:prstGeom prst="rect">
            <a:avLst/>
          </a:prstGeom>
          <a:noFill/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305536" y="6776906"/>
            <a:ext cx="117370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2</a:t>
            </a:r>
            <a:endParaRPr lang="ru-RU" sz="11500" b="1" dirty="0">
              <a:solidFill>
                <a:schemeClr val="accent1">
                  <a:lumMod val="60000"/>
                  <a:lumOff val="40000"/>
                </a:schemeClr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 bwMode="auto">
          <a:xfrm>
            <a:off x="4526452" y="5609886"/>
            <a:ext cx="686490" cy="456876"/>
          </a:xfrm>
          <a:prstGeom prst="rect">
            <a:avLst/>
          </a:prstGeom>
          <a:noFill/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797294" y="7725569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База клиентов 2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 flipH="1">
            <a:off x="2876482" y="6716001"/>
            <a:ext cx="2636716" cy="980421"/>
            <a:chOff x="3400233" y="1654531"/>
            <a:chExt cx="2607690" cy="976324"/>
          </a:xfrm>
        </p:grpSpPr>
        <p:pic>
          <p:nvPicPr>
            <p:cNvPr id="1028" name="Picture 4" descr="https://cdn1.vectorstock.com/i/1000x1000/49/90/faceless-ladies-walking-in-one-direction-vector-3664990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9206" b="56178"/>
            <a:stretch/>
          </p:blipFill>
          <p:spPr bwMode="auto">
            <a:xfrm>
              <a:off x="3400233" y="1668179"/>
              <a:ext cx="473371" cy="962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s://cdn3.vectorstock.com/i/1000x1000/67/87/man-walking-vector-3636787.jp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110" t="48457" b="8278"/>
            <a:stretch/>
          </p:blipFill>
          <p:spPr bwMode="auto">
            <a:xfrm>
              <a:off x="5490863" y="1654531"/>
              <a:ext cx="517060" cy="962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4" descr="https://cdn1.vectorstock.com/i/1000x1000/49/90/faceless-ladies-walking-in-one-direction-vector-3664990.jp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57" t="47393" b="8880"/>
            <a:stretch/>
          </p:blipFill>
          <p:spPr bwMode="auto">
            <a:xfrm>
              <a:off x="4425495" y="1654531"/>
              <a:ext cx="454020" cy="9558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" name="Picture 6" descr="https://cdn3.vectorstock.com/i/1000x1000/67/87/man-walking-vector-3636787.jpg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7960" b="56252"/>
            <a:stretch/>
          </p:blipFill>
          <p:spPr bwMode="auto">
            <a:xfrm>
              <a:off x="3896633" y="1661349"/>
              <a:ext cx="492367" cy="962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9" name="Picture 6" descr="https://cdn3.vectorstock.com/i/1000x1000/67/87/man-walking-vector-3636787.jpg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579" r="24711" b="56328"/>
            <a:stretch/>
          </p:blipFill>
          <p:spPr bwMode="auto">
            <a:xfrm>
              <a:off x="4933203" y="1654531"/>
              <a:ext cx="553001" cy="962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5" name="Прямоугольник 94"/>
          <p:cNvSpPr/>
          <p:nvPr/>
        </p:nvSpPr>
        <p:spPr bwMode="auto">
          <a:xfrm>
            <a:off x="7454014" y="3968577"/>
            <a:ext cx="686490" cy="456876"/>
          </a:xfrm>
          <a:prstGeom prst="rect">
            <a:avLst/>
          </a:prstGeom>
          <a:noFill/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96" name="Прямоугольник 95"/>
          <p:cNvSpPr/>
          <p:nvPr/>
        </p:nvSpPr>
        <p:spPr bwMode="auto">
          <a:xfrm>
            <a:off x="7454014" y="4265174"/>
            <a:ext cx="686490" cy="456876"/>
          </a:xfrm>
          <a:prstGeom prst="rect">
            <a:avLst/>
          </a:prstGeom>
          <a:noFill/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cxnSp>
        <p:nvCxnSpPr>
          <p:cNvPr id="97" name="Соединительная линия уступом 96"/>
          <p:cNvCxnSpPr>
            <a:endCxn id="96" idx="3"/>
          </p:cNvCxnSpPr>
          <p:nvPr/>
        </p:nvCxnSpPr>
        <p:spPr>
          <a:xfrm rot="10800000" flipV="1">
            <a:off x="8140505" y="3012324"/>
            <a:ext cx="1768311" cy="1481288"/>
          </a:xfrm>
          <a:prstGeom prst="bentConnector3">
            <a:avLst>
              <a:gd name="adj1" fmla="val 32249"/>
            </a:avLst>
          </a:prstGeom>
          <a:ln w="28575">
            <a:solidFill>
              <a:schemeClr val="bg1">
                <a:lumMod val="50000"/>
              </a:schemeClr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Соединительная линия уступом 97"/>
          <p:cNvCxnSpPr>
            <a:endCxn id="99" idx="3"/>
          </p:cNvCxnSpPr>
          <p:nvPr/>
        </p:nvCxnSpPr>
        <p:spPr>
          <a:xfrm rot="10800000">
            <a:off x="8140504" y="5113126"/>
            <a:ext cx="1766300" cy="566500"/>
          </a:xfrm>
          <a:prstGeom prst="bentConnector3">
            <a:avLst>
              <a:gd name="adj1" fmla="val 22184"/>
            </a:avLst>
          </a:prstGeom>
          <a:ln w="28575">
            <a:solidFill>
              <a:schemeClr val="bg1">
                <a:lumMod val="50000"/>
              </a:schemeClr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Прямоугольник 98"/>
          <p:cNvSpPr/>
          <p:nvPr/>
        </p:nvSpPr>
        <p:spPr bwMode="auto">
          <a:xfrm>
            <a:off x="7454014" y="4884688"/>
            <a:ext cx="686490" cy="456876"/>
          </a:xfrm>
          <a:prstGeom prst="rect">
            <a:avLst/>
          </a:prstGeom>
          <a:noFill/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103" name="Прямоугольник 102"/>
          <p:cNvSpPr/>
          <p:nvPr/>
        </p:nvSpPr>
        <p:spPr bwMode="auto">
          <a:xfrm>
            <a:off x="7454014" y="5296327"/>
            <a:ext cx="686490" cy="456876"/>
          </a:xfrm>
          <a:prstGeom prst="rect">
            <a:avLst/>
          </a:prstGeom>
          <a:noFill/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cxnSp>
        <p:nvCxnSpPr>
          <p:cNvPr id="104" name="Соединительная линия уступом 103"/>
          <p:cNvCxnSpPr>
            <a:endCxn id="103" idx="3"/>
          </p:cNvCxnSpPr>
          <p:nvPr/>
        </p:nvCxnSpPr>
        <p:spPr>
          <a:xfrm rot="10800000">
            <a:off x="8140504" y="5524765"/>
            <a:ext cx="1800372" cy="1362784"/>
          </a:xfrm>
          <a:prstGeom prst="bentConnector3">
            <a:avLst>
              <a:gd name="adj1" fmla="val 36355"/>
            </a:avLst>
          </a:prstGeom>
          <a:ln w="28575">
            <a:solidFill>
              <a:schemeClr val="bg1">
                <a:lumMod val="50000"/>
              </a:schemeClr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Соединительная линия уступом 74"/>
          <p:cNvCxnSpPr>
            <a:stCxn id="123" idx="3"/>
            <a:endCxn id="73" idx="2"/>
          </p:cNvCxnSpPr>
          <p:nvPr/>
        </p:nvCxnSpPr>
        <p:spPr>
          <a:xfrm flipV="1">
            <a:off x="2782036" y="6311208"/>
            <a:ext cx="3025703" cy="1416384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2" descr="C:\Users\ashubkina\Pictures\Иконки\Однотоные\bank (2)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16" y="4834344"/>
            <a:ext cx="1032632" cy="103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" name="Прямоугольник 108"/>
          <p:cNvSpPr/>
          <p:nvPr/>
        </p:nvSpPr>
        <p:spPr bwMode="auto">
          <a:xfrm>
            <a:off x="7454014" y="4608736"/>
            <a:ext cx="686490" cy="456876"/>
          </a:xfrm>
          <a:prstGeom prst="rect">
            <a:avLst/>
          </a:prstGeom>
          <a:noFill/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cxnSp>
        <p:nvCxnSpPr>
          <p:cNvPr id="110" name="Соединительная линия уступом 109"/>
          <p:cNvCxnSpPr>
            <a:endCxn id="109" idx="3"/>
          </p:cNvCxnSpPr>
          <p:nvPr/>
        </p:nvCxnSpPr>
        <p:spPr>
          <a:xfrm rot="10800000" flipV="1">
            <a:off x="8140505" y="4237616"/>
            <a:ext cx="1800371" cy="599558"/>
          </a:xfrm>
          <a:prstGeom prst="bentConnector3">
            <a:avLst>
              <a:gd name="adj1" fmla="val 21952"/>
            </a:avLst>
          </a:prstGeom>
          <a:ln w="28575">
            <a:solidFill>
              <a:schemeClr val="bg1">
                <a:lumMod val="50000"/>
              </a:schemeClr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Прямоугольник 120"/>
          <p:cNvSpPr/>
          <p:nvPr/>
        </p:nvSpPr>
        <p:spPr bwMode="auto">
          <a:xfrm>
            <a:off x="7454014" y="5609886"/>
            <a:ext cx="686490" cy="456876"/>
          </a:xfrm>
          <a:prstGeom prst="rect">
            <a:avLst/>
          </a:prstGeom>
          <a:noFill/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cxnSp>
        <p:nvCxnSpPr>
          <p:cNvPr id="122" name="Соединительная линия уступом 121"/>
          <p:cNvCxnSpPr>
            <a:stCxn id="149" idx="1"/>
            <a:endCxn id="121" idx="3"/>
          </p:cNvCxnSpPr>
          <p:nvPr/>
        </p:nvCxnSpPr>
        <p:spPr>
          <a:xfrm rot="10800000">
            <a:off x="8140505" y="5838324"/>
            <a:ext cx="1892729" cy="2105274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50000"/>
              </a:schemeClr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C:\Users\ashubkina\Pictures\Иконки\Однотоные\database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770" y="2423959"/>
            <a:ext cx="929267" cy="929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C:\Users\ashubkina\Pictures\Иконки\Однотоные\database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769" y="7262958"/>
            <a:ext cx="929267" cy="929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4" name="Соединительная линия уступом 123"/>
          <p:cNvCxnSpPr>
            <a:stCxn id="62" idx="0"/>
            <a:endCxn id="125" idx="1"/>
          </p:cNvCxnSpPr>
          <p:nvPr/>
        </p:nvCxnSpPr>
        <p:spPr>
          <a:xfrm rot="5400000" flipH="1" flipV="1">
            <a:off x="271840" y="3596660"/>
            <a:ext cx="1998476" cy="476893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Прямоугольник 124"/>
          <p:cNvSpPr/>
          <p:nvPr/>
        </p:nvSpPr>
        <p:spPr bwMode="auto">
          <a:xfrm>
            <a:off x="1509525" y="2607430"/>
            <a:ext cx="686490" cy="456876"/>
          </a:xfrm>
          <a:prstGeom prst="rect">
            <a:avLst/>
          </a:prstGeom>
          <a:noFill/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127" name="Прямоугольник 126"/>
          <p:cNvSpPr/>
          <p:nvPr/>
        </p:nvSpPr>
        <p:spPr bwMode="auto">
          <a:xfrm>
            <a:off x="1548948" y="7402584"/>
            <a:ext cx="686490" cy="456876"/>
          </a:xfrm>
          <a:prstGeom prst="rect">
            <a:avLst/>
          </a:prstGeom>
          <a:noFill/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cxnSp>
        <p:nvCxnSpPr>
          <p:cNvPr id="128" name="Соединительная линия уступом 127"/>
          <p:cNvCxnSpPr>
            <a:stCxn id="62" idx="2"/>
            <a:endCxn id="127" idx="1"/>
          </p:cNvCxnSpPr>
          <p:nvPr/>
        </p:nvCxnSpPr>
        <p:spPr>
          <a:xfrm rot="16200000" flipH="1">
            <a:off x="408767" y="6490841"/>
            <a:ext cx="1764046" cy="516316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9940876" y="1281354"/>
            <a:ext cx="226767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Q </a:t>
            </a:r>
            <a:r>
              <a:rPr lang="ru-RU" sz="1800" b="1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«Взаимодействие с ЕФРСБ»</a:t>
            </a:r>
            <a:endParaRPr lang="ru-RU" sz="1800" b="1" dirty="0">
              <a:solidFill>
                <a:srgbClr val="2871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Скругленный прямоугольник 132"/>
          <p:cNvSpPr/>
          <p:nvPr/>
        </p:nvSpPr>
        <p:spPr bwMode="auto">
          <a:xfrm>
            <a:off x="9995413" y="2531819"/>
            <a:ext cx="2229857" cy="923330"/>
          </a:xfrm>
          <a:prstGeom prst="roundRect">
            <a:avLst>
              <a:gd name="adj" fmla="val 9382"/>
            </a:avLst>
          </a:prstGeom>
          <a:solidFill>
            <a:schemeClr val="bg1"/>
          </a:solidFill>
          <a:ln w="19050">
            <a:solidFill>
              <a:srgbClr val="2871B1"/>
            </a:solidFill>
            <a:prstDash val="sysDot"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136" name="Скругленный прямоугольник 135"/>
          <p:cNvSpPr/>
          <p:nvPr/>
        </p:nvSpPr>
        <p:spPr bwMode="auto">
          <a:xfrm>
            <a:off x="9975582" y="3728526"/>
            <a:ext cx="2229857" cy="923330"/>
          </a:xfrm>
          <a:prstGeom prst="roundRect">
            <a:avLst>
              <a:gd name="adj" fmla="val 9382"/>
            </a:avLst>
          </a:prstGeom>
          <a:solidFill>
            <a:schemeClr val="bg1"/>
          </a:solidFill>
          <a:ln w="19050">
            <a:solidFill>
              <a:srgbClr val="2871B1"/>
            </a:solidFill>
            <a:prstDash val="sysDot"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139" name="Скругленный прямоугольник 138"/>
          <p:cNvSpPr/>
          <p:nvPr/>
        </p:nvSpPr>
        <p:spPr bwMode="auto">
          <a:xfrm>
            <a:off x="10014323" y="5217961"/>
            <a:ext cx="2229857" cy="923330"/>
          </a:xfrm>
          <a:prstGeom prst="roundRect">
            <a:avLst>
              <a:gd name="adj" fmla="val 9382"/>
            </a:avLst>
          </a:prstGeom>
          <a:solidFill>
            <a:schemeClr val="bg1"/>
          </a:solidFill>
          <a:ln w="19050">
            <a:solidFill>
              <a:srgbClr val="2871B1"/>
            </a:solidFill>
            <a:prstDash val="sysDot"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143" name="Скругленный прямоугольник 142"/>
          <p:cNvSpPr/>
          <p:nvPr/>
        </p:nvSpPr>
        <p:spPr bwMode="auto">
          <a:xfrm>
            <a:off x="10033233" y="6340500"/>
            <a:ext cx="2229857" cy="923330"/>
          </a:xfrm>
          <a:prstGeom prst="roundRect">
            <a:avLst>
              <a:gd name="adj" fmla="val 9382"/>
            </a:avLst>
          </a:prstGeom>
          <a:solidFill>
            <a:schemeClr val="bg1"/>
          </a:solidFill>
          <a:ln w="19050">
            <a:solidFill>
              <a:srgbClr val="2871B1"/>
            </a:solidFill>
            <a:prstDash val="sysDot"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148" name="Скругленный прямоугольник 147"/>
          <p:cNvSpPr/>
          <p:nvPr/>
        </p:nvSpPr>
        <p:spPr bwMode="auto">
          <a:xfrm>
            <a:off x="10071054" y="7468286"/>
            <a:ext cx="2229857" cy="923330"/>
          </a:xfrm>
          <a:prstGeom prst="roundRect">
            <a:avLst>
              <a:gd name="adj" fmla="val 9382"/>
            </a:avLst>
          </a:prstGeom>
          <a:solidFill>
            <a:schemeClr val="bg1"/>
          </a:solidFill>
          <a:ln w="19050">
            <a:solidFill>
              <a:srgbClr val="2871B1"/>
            </a:solidFill>
            <a:prstDash val="sysDot"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pic>
        <p:nvPicPr>
          <p:cNvPr id="154" name="Picture 4" descr="https://www.clipartmax.com/png/full/142-1424972_little-fresh-blue-clouds-little-fresh-blue-clou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5502" y="2304103"/>
            <a:ext cx="2387680" cy="135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4" name="TextBox 133"/>
          <p:cNvSpPr txBox="1"/>
          <p:nvPr/>
        </p:nvSpPr>
        <p:spPr>
          <a:xfrm>
            <a:off x="9957592" y="2545466"/>
            <a:ext cx="22676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Q </a:t>
            </a:r>
            <a:r>
              <a:rPr lang="ru-RU" sz="1800" b="1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«Взаимодействие с ЕГРЮЛ»</a:t>
            </a:r>
            <a:endParaRPr lang="ru-RU" sz="1800" b="1" dirty="0">
              <a:solidFill>
                <a:srgbClr val="2871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5" name="Picture 4" descr="https://www.clipartmax.com/png/full/142-1424972_little-fresh-blue-clouds-little-fresh-blue-clou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8816" y="3534588"/>
            <a:ext cx="2387680" cy="135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7" name="TextBox 136"/>
          <p:cNvSpPr txBox="1"/>
          <p:nvPr/>
        </p:nvSpPr>
        <p:spPr>
          <a:xfrm>
            <a:off x="9937761" y="3742173"/>
            <a:ext cx="22676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Q </a:t>
            </a:r>
            <a:r>
              <a:rPr lang="ru-RU" sz="1800" b="1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«Взаимодействие с </a:t>
            </a:r>
            <a:r>
              <a:rPr lang="ru-RU" sz="1800" b="1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МВД»</a:t>
            </a:r>
            <a:endParaRPr lang="ru-RU" sz="1800" b="1" dirty="0">
              <a:solidFill>
                <a:srgbClr val="2871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6" name="Picture 4" descr="https://www.clipartmax.com/png/full/142-1424972_little-fresh-blue-clouds-little-fresh-blue-clou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6424" y="4990245"/>
            <a:ext cx="2387680" cy="135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0" name="TextBox 139"/>
          <p:cNvSpPr txBox="1"/>
          <p:nvPr/>
        </p:nvSpPr>
        <p:spPr>
          <a:xfrm>
            <a:off x="9976502" y="5231608"/>
            <a:ext cx="22676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Q </a:t>
            </a:r>
            <a:r>
              <a:rPr lang="ru-RU" sz="1800" b="1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«Взаимодействие с </a:t>
            </a:r>
            <a:r>
              <a:rPr lang="ru-RU" sz="1800" b="1" dirty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Контур Фокус»</a:t>
            </a:r>
          </a:p>
        </p:txBody>
      </p:sp>
      <p:pic>
        <p:nvPicPr>
          <p:cNvPr id="157" name="Picture 4" descr="https://www.clipartmax.com/png/full/142-1424972_little-fresh-blue-clouds-little-fresh-blue-clou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7649" y="6128941"/>
            <a:ext cx="2387680" cy="135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4" name="TextBox 143"/>
          <p:cNvSpPr txBox="1"/>
          <p:nvPr/>
        </p:nvSpPr>
        <p:spPr>
          <a:xfrm>
            <a:off x="9995412" y="6354147"/>
            <a:ext cx="22676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Q </a:t>
            </a:r>
            <a:r>
              <a:rPr lang="ru-RU" sz="1800" b="1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«Взаимодействие с ПФР»</a:t>
            </a:r>
            <a:endParaRPr lang="ru-RU" sz="1800" b="1" dirty="0">
              <a:solidFill>
                <a:srgbClr val="2871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8" name="Picture 4" descr="https://www.clipartmax.com/png/full/142-1424972_little-fresh-blue-clouds-little-fresh-blue-cloud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0975" y="7226923"/>
            <a:ext cx="2387680" cy="135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9" name="TextBox 148"/>
          <p:cNvSpPr txBox="1"/>
          <p:nvPr/>
        </p:nvSpPr>
        <p:spPr>
          <a:xfrm>
            <a:off x="10033233" y="7481933"/>
            <a:ext cx="22676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Q </a:t>
            </a:r>
            <a:r>
              <a:rPr lang="ru-RU" sz="1800" b="1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«Взаимодействие с …»</a:t>
            </a:r>
            <a:endParaRPr lang="ru-RU" sz="1800" b="1" dirty="0">
              <a:solidFill>
                <a:srgbClr val="2871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9" name="Picture 2" descr="C:\Users\ashubkina\Pictures\Иконки\Однотоные\maintenance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014" y="3280575"/>
            <a:ext cx="771474" cy="771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0" name="Picture 4" descr="https://www.clipartmax.com/png/full/142-1424972_little-fresh-blue-clouds-little-fresh-blue-clouds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237" y="4084347"/>
            <a:ext cx="4128794" cy="2521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TextBox 56"/>
          <p:cNvSpPr txBox="1"/>
          <p:nvPr/>
        </p:nvSpPr>
        <p:spPr>
          <a:xfrm>
            <a:off x="4890218" y="4223755"/>
            <a:ext cx="27132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2871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ПСК</a:t>
            </a:r>
            <a:endParaRPr lang="ru-RU" b="1" dirty="0">
              <a:solidFill>
                <a:srgbClr val="2871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9" descr="C:\Users\ashubkina\Pictures\Иконки\Однотоные\group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872" y="4824104"/>
            <a:ext cx="731465" cy="739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4499660" y="5563035"/>
            <a:ext cx="1849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Клиентская база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262583" y="5563035"/>
            <a:ext cx="1849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Монитор событий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10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792" y="4823492"/>
            <a:ext cx="731465" cy="739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 bwMode="auto">
          <a:xfrm>
            <a:off x="5404399" y="4068865"/>
            <a:ext cx="806680" cy="438310"/>
          </a:xfrm>
          <a:prstGeom prst="rect">
            <a:avLst/>
          </a:prstGeom>
          <a:noFill/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73" name="Прямоугольник 72"/>
          <p:cNvSpPr/>
          <p:nvPr/>
        </p:nvSpPr>
        <p:spPr bwMode="auto">
          <a:xfrm>
            <a:off x="5404399" y="5872898"/>
            <a:ext cx="806680" cy="438310"/>
          </a:xfrm>
          <a:prstGeom prst="rect">
            <a:avLst/>
          </a:prstGeom>
          <a:noFill/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cxnSp>
        <p:nvCxnSpPr>
          <p:cNvPr id="80" name="Соединительная линия уступом 79"/>
          <p:cNvCxnSpPr>
            <a:stCxn id="81" idx="0"/>
            <a:endCxn id="5122" idx="0"/>
          </p:cNvCxnSpPr>
          <p:nvPr/>
        </p:nvCxnSpPr>
        <p:spPr>
          <a:xfrm rot="16200000" flipV="1">
            <a:off x="3747145" y="994218"/>
            <a:ext cx="1644906" cy="4504388"/>
          </a:xfrm>
          <a:prstGeom prst="bentConnector3">
            <a:avLst>
              <a:gd name="adj1" fmla="val 154552"/>
            </a:avLst>
          </a:prstGeom>
          <a:ln w="28575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ямоугольник 80"/>
          <p:cNvSpPr/>
          <p:nvPr/>
        </p:nvSpPr>
        <p:spPr bwMode="auto">
          <a:xfrm>
            <a:off x="6418452" y="4068865"/>
            <a:ext cx="806680" cy="438310"/>
          </a:xfrm>
          <a:prstGeom prst="rect">
            <a:avLst/>
          </a:prstGeom>
          <a:noFill/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236244" y="1837580"/>
            <a:ext cx="18703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Протокол с результатом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6668602" y="1770292"/>
            <a:ext cx="319052" cy="781282"/>
          </a:xfrm>
          <a:prstGeom prst="rect">
            <a:avLst/>
          </a:prstGeom>
          <a:solidFill>
            <a:schemeClr val="bg1"/>
          </a:solidFill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pic>
        <p:nvPicPr>
          <p:cNvPr id="82" name="Picture 5" descr="C:\Users\ashubkina\Pictures\Иконки\Однотоные\file (10)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367" y="1799512"/>
            <a:ext cx="724765" cy="724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Прямоугольник 83"/>
          <p:cNvSpPr/>
          <p:nvPr/>
        </p:nvSpPr>
        <p:spPr bwMode="auto">
          <a:xfrm>
            <a:off x="6418452" y="5872898"/>
            <a:ext cx="806680" cy="438310"/>
          </a:xfrm>
          <a:prstGeom prst="rect">
            <a:avLst/>
          </a:prstGeom>
          <a:noFill/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cxnSp>
        <p:nvCxnSpPr>
          <p:cNvPr id="85" name="Соединительная линия уступом 84"/>
          <p:cNvCxnSpPr>
            <a:stCxn id="84" idx="2"/>
            <a:endCxn id="123" idx="2"/>
          </p:cNvCxnSpPr>
          <p:nvPr/>
        </p:nvCxnSpPr>
        <p:spPr>
          <a:xfrm rot="5400000">
            <a:off x="3629090" y="4999522"/>
            <a:ext cx="1881017" cy="4504389"/>
          </a:xfrm>
          <a:prstGeom prst="bentConnector3">
            <a:avLst>
              <a:gd name="adj1" fmla="val 112153"/>
            </a:avLst>
          </a:prstGeom>
          <a:ln w="28575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7236244" y="7195929"/>
            <a:ext cx="18703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Протокол с результатом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 bwMode="auto">
          <a:xfrm>
            <a:off x="6668602" y="7128641"/>
            <a:ext cx="319052" cy="781282"/>
          </a:xfrm>
          <a:prstGeom prst="rect">
            <a:avLst/>
          </a:prstGeom>
          <a:solidFill>
            <a:schemeClr val="bg1"/>
          </a:solidFill>
          <a:ln w="9525">
            <a:noFill/>
          </a:ln>
          <a:extLst/>
        </p:spPr>
        <p:txBody>
          <a:bodyPr rtlCol="0" anchor="ctr"/>
          <a:lstStyle/>
          <a:p>
            <a:pPr algn="ctr"/>
            <a:endParaRPr lang="ru-RU" sz="1300">
              <a:solidFill>
                <a:srgbClr val="FFFFFF"/>
              </a:solidFill>
              <a:ea typeface="MS PGothic" charset="-128"/>
            </a:endParaRPr>
          </a:p>
        </p:txBody>
      </p:sp>
      <p:pic>
        <p:nvPicPr>
          <p:cNvPr id="88" name="Picture 5" descr="C:\Users\ashubkina\Pictures\Иконки\Однотоные\file (10)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367" y="7157861"/>
            <a:ext cx="724765" cy="724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9" name="Прямая со стрелкой 88"/>
          <p:cNvCxnSpPr>
            <a:stCxn id="62" idx="3"/>
            <a:endCxn id="160" idx="1"/>
          </p:cNvCxnSpPr>
          <p:nvPr/>
        </p:nvCxnSpPr>
        <p:spPr>
          <a:xfrm flipV="1">
            <a:off x="1548948" y="5344930"/>
            <a:ext cx="2605289" cy="573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" name="Picture 6" descr="https://cdn3.vectorstock.com/i/1000x1000/67/87/man-walking-vector-3636787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10" t="48457" b="8278"/>
          <a:stretch/>
        </p:blipFill>
        <p:spPr bwMode="auto">
          <a:xfrm flipH="1">
            <a:off x="2558364" y="4024657"/>
            <a:ext cx="641045" cy="128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" name="TextBox 100"/>
          <p:cNvSpPr txBox="1"/>
          <p:nvPr/>
        </p:nvSpPr>
        <p:spPr>
          <a:xfrm>
            <a:off x="1479992" y="5379053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Одинарный запрос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192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  <p:bldP spid="136" grpId="0" animBg="1"/>
      <p:bldP spid="139" grpId="0" animBg="1"/>
      <p:bldP spid="143" grpId="0" animBg="1"/>
      <p:bldP spid="148" grpId="0" animBg="1"/>
      <p:bldP spid="134" grpId="0"/>
      <p:bldP spid="137" grpId="0"/>
      <p:bldP spid="140" grpId="0"/>
      <p:bldP spid="144" grpId="0"/>
      <p:bldP spid="149" grpId="0"/>
    </p:bldLst>
  </p:timing>
</p:sld>
</file>

<file path=ppt/theme/theme1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2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2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3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69625">
            <a:alpha val="89804"/>
          </a:srgbClr>
        </a:solidFill>
        <a:ln>
          <a:noFill/>
        </a:ln>
        <a:extLst/>
      </a:spPr>
      <a:bodyPr anchor="ctr"/>
      <a:lstStyle>
        <a:defPPr algn="ctr">
          <a:defRPr sz="1300">
            <a:solidFill>
              <a:srgbClr val="FFFFFF"/>
            </a:solidFill>
            <a:ea typeface="MS PGothic" charset="-128"/>
          </a:defRPr>
        </a:defPPr>
      </a:lstStyle>
    </a:spDef>
  </a:objectDefaults>
  <a:extraClrSchemeLst/>
</a:theme>
</file>

<file path=ppt/theme/theme17.xml><?xml version="1.0" encoding="utf-8"?>
<a:theme xmlns:a="http://schemas.openxmlformats.org/drawingml/2006/main" name="1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A7323A"/>
        </a:solidFill>
        <a:ln w="9525">
          <a:solidFill>
            <a:srgbClr val="A7323A"/>
          </a:solidFill>
        </a:ln>
        <a:extLst/>
      </a:spPr>
      <a:bodyPr rtlCol="0" anchor="ctr"/>
      <a:lstStyle>
        <a:defPPr algn="ctr">
          <a:defRPr sz="1300">
            <a:solidFill>
              <a:srgbClr val="FFFFFF"/>
            </a:solidFill>
            <a:ea typeface="MS PGothic" charset="-128"/>
          </a:defRPr>
        </a:defPPr>
      </a:lstStyle>
    </a:spDef>
  </a:objectDefaults>
  <a:extraClrSchemeLst/>
</a:theme>
</file>

<file path=ppt/theme/theme1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18951</TotalTime>
  <Words>741</Words>
  <Application>Microsoft Office PowerPoint</Application>
  <PresentationFormat>Произвольный</PresentationFormat>
  <Paragraphs>146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18</vt:i4>
      </vt:variant>
      <vt:variant>
        <vt:lpstr>Заголовки слайдов</vt:lpstr>
      </vt:variant>
      <vt:variant>
        <vt:i4>13</vt:i4>
      </vt:variant>
    </vt:vector>
  </HeadingPairs>
  <TitlesOfParts>
    <vt:vector size="31" baseType="lpstr">
      <vt:lpstr>9_Тема Office</vt:lpstr>
      <vt:lpstr>10_Тема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11_Тема Office</vt:lpstr>
      <vt:lpstr>12_Тема Office</vt:lpstr>
      <vt:lpstr>26_Тема Office</vt:lpstr>
      <vt:lpstr>Тема Office</vt:lpstr>
      <vt:lpstr>31_Тема Office</vt:lpstr>
      <vt:lpstr>16_Тема Office</vt:lpstr>
      <vt:lpstr>13_Тема Office</vt:lpstr>
      <vt:lpstr>17_Тема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 R7</dc:creator>
  <cp:lastModifiedBy>aegorova(AEGOROVA)</cp:lastModifiedBy>
  <cp:revision>364</cp:revision>
  <cp:lastPrinted>2019-11-13T13:57:48Z</cp:lastPrinted>
  <dcterms:created xsi:type="dcterms:W3CDTF">2016-10-01T19:32:17Z</dcterms:created>
  <dcterms:modified xsi:type="dcterms:W3CDTF">2019-11-18T14:47:58Z</dcterms:modified>
</cp:coreProperties>
</file>