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7"/>
  </p:notesMasterIdLst>
  <p:handoutMasterIdLst>
    <p:handoutMasterId r:id="rId8"/>
  </p:handoutMasterIdLst>
  <p:sldIdLst>
    <p:sldId id="2174" r:id="rId2"/>
    <p:sldId id="2178" r:id="rId3"/>
    <p:sldId id="2175" r:id="rId4"/>
    <p:sldId id="2176" r:id="rId5"/>
    <p:sldId id="2177" r:id="rId6"/>
  </p:sldIdLst>
  <p:sldSz cx="9144000" cy="6858000" type="screen4x3"/>
  <p:notesSz cx="9925050" cy="67976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8EC20E35-A176-4012-BC5E-935CFFF8708E}" styleName="Средний стиль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408" autoAdjust="0"/>
    <p:restoredTop sz="94660"/>
  </p:normalViewPr>
  <p:slideViewPr>
    <p:cSldViewPr snapToGrid="0">
      <p:cViewPr varScale="1">
        <p:scale>
          <a:sx n="128" d="100"/>
          <a:sy n="128" d="100"/>
        </p:scale>
        <p:origin x="80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82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F33622A-433F-674C-842B-C52D8294DF90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5B30862-BE1D-4E4D-BCCA-6768314BCDE8}">
      <dgm:prSet phldrT="[Текст]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dirty="0"/>
            <a:t>Экстраверсия</a:t>
          </a:r>
        </a:p>
      </dgm:t>
    </dgm:pt>
    <dgm:pt modelId="{B13F3C48-EAC5-2443-82DD-DC0337B77CCB}" type="parTrans" cxnId="{A70AE050-2972-8F48-B7AA-BD7E229BD67B}">
      <dgm:prSet/>
      <dgm:spPr/>
      <dgm:t>
        <a:bodyPr/>
        <a:lstStyle/>
        <a:p>
          <a:endParaRPr lang="ru-RU"/>
        </a:p>
      </dgm:t>
    </dgm:pt>
    <dgm:pt modelId="{37FAFE4C-5E6D-8645-8A81-1CC42F9F1F00}" type="sibTrans" cxnId="{A70AE050-2972-8F48-B7AA-BD7E229BD67B}">
      <dgm:prSet/>
      <dgm:spPr/>
      <dgm:t>
        <a:bodyPr/>
        <a:lstStyle/>
        <a:p>
          <a:endParaRPr lang="ru-RU"/>
        </a:p>
      </dgm:t>
    </dgm:pt>
    <dgm:pt modelId="{98C8C0F4-A02A-D442-B3FB-7B7C0162B7E7}">
      <dgm:prSet phldrT="[Текст]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dirty="0" err="1"/>
            <a:t>Нейротизм</a:t>
          </a:r>
          <a:endParaRPr lang="ru-RU" dirty="0"/>
        </a:p>
      </dgm:t>
    </dgm:pt>
    <dgm:pt modelId="{23D38D15-1E44-004A-944C-1A7ACD63B58C}" type="parTrans" cxnId="{B88AE0BD-EC39-3148-9DF4-FDC8ECE368AD}">
      <dgm:prSet/>
      <dgm:spPr/>
      <dgm:t>
        <a:bodyPr/>
        <a:lstStyle/>
        <a:p>
          <a:endParaRPr lang="ru-RU"/>
        </a:p>
      </dgm:t>
    </dgm:pt>
    <dgm:pt modelId="{8357B799-B5FA-F74B-AB09-D62FD6C9C87F}" type="sibTrans" cxnId="{B88AE0BD-EC39-3148-9DF4-FDC8ECE368AD}">
      <dgm:prSet/>
      <dgm:spPr/>
      <dgm:t>
        <a:bodyPr/>
        <a:lstStyle/>
        <a:p>
          <a:endParaRPr lang="ru-RU"/>
        </a:p>
      </dgm:t>
    </dgm:pt>
    <dgm:pt modelId="{515C30D5-05D8-8E49-92B3-B5166AF49FE7}">
      <dgm:prSet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dirty="0"/>
            <a:t>Добросовестность</a:t>
          </a:r>
        </a:p>
      </dgm:t>
    </dgm:pt>
    <dgm:pt modelId="{93347EA6-9AE9-8E40-A061-30C041A3245F}" type="parTrans" cxnId="{01A70F26-BFD4-A742-8BB3-A4D3715D4C9E}">
      <dgm:prSet/>
      <dgm:spPr/>
      <dgm:t>
        <a:bodyPr/>
        <a:lstStyle/>
        <a:p>
          <a:endParaRPr lang="ru-RU"/>
        </a:p>
      </dgm:t>
    </dgm:pt>
    <dgm:pt modelId="{30BA7820-58B0-2446-86D0-361C1D147D82}" type="sibTrans" cxnId="{01A70F26-BFD4-A742-8BB3-A4D3715D4C9E}">
      <dgm:prSet/>
      <dgm:spPr/>
      <dgm:t>
        <a:bodyPr/>
        <a:lstStyle/>
        <a:p>
          <a:endParaRPr lang="ru-RU"/>
        </a:p>
      </dgm:t>
    </dgm:pt>
    <dgm:pt modelId="{5A951EBB-4C7B-4F46-8516-7C366AA092E7}">
      <dgm:prSet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dirty="0"/>
            <a:t>Открытость опыту</a:t>
          </a:r>
        </a:p>
      </dgm:t>
    </dgm:pt>
    <dgm:pt modelId="{64BE1508-4841-7C46-98CD-144A8F9986A8}" type="parTrans" cxnId="{6A85F964-E2D0-FF4D-B4D2-2F97BE3C2A04}">
      <dgm:prSet/>
      <dgm:spPr/>
      <dgm:t>
        <a:bodyPr/>
        <a:lstStyle/>
        <a:p>
          <a:endParaRPr lang="ru-RU"/>
        </a:p>
      </dgm:t>
    </dgm:pt>
    <dgm:pt modelId="{1DDDDD24-FE06-454F-BE6A-C883B2CB9940}" type="sibTrans" cxnId="{6A85F964-E2D0-FF4D-B4D2-2F97BE3C2A04}">
      <dgm:prSet/>
      <dgm:spPr/>
      <dgm:t>
        <a:bodyPr/>
        <a:lstStyle/>
        <a:p>
          <a:endParaRPr lang="ru-RU"/>
        </a:p>
      </dgm:t>
    </dgm:pt>
    <dgm:pt modelId="{D99864F3-06D5-A04C-8C6A-97A0174E79A4}">
      <dgm:prSet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dirty="0"/>
            <a:t>Доброжелательность</a:t>
          </a:r>
        </a:p>
      </dgm:t>
    </dgm:pt>
    <dgm:pt modelId="{35AB8205-D2EE-9B42-84F6-6A3F9E552BA4}" type="parTrans" cxnId="{B60C85AC-2CC7-794B-B3FA-AF758373C03E}">
      <dgm:prSet/>
      <dgm:spPr/>
      <dgm:t>
        <a:bodyPr/>
        <a:lstStyle/>
        <a:p>
          <a:endParaRPr lang="ru-RU"/>
        </a:p>
      </dgm:t>
    </dgm:pt>
    <dgm:pt modelId="{14D04974-E2F9-DD4B-BC08-55F984AAEBCD}" type="sibTrans" cxnId="{B60C85AC-2CC7-794B-B3FA-AF758373C03E}">
      <dgm:prSet/>
      <dgm:spPr/>
      <dgm:t>
        <a:bodyPr/>
        <a:lstStyle/>
        <a:p>
          <a:endParaRPr lang="ru-RU"/>
        </a:p>
      </dgm:t>
    </dgm:pt>
    <dgm:pt modelId="{586920C9-2F5B-B744-921F-2EAA95885EDE}" type="pres">
      <dgm:prSet presAssocID="{EF33622A-433F-674C-842B-C52D8294DF90}" presName="linear" presStyleCnt="0">
        <dgm:presLayoutVars>
          <dgm:animLvl val="lvl"/>
          <dgm:resizeHandles val="exact"/>
        </dgm:presLayoutVars>
      </dgm:prSet>
      <dgm:spPr/>
    </dgm:pt>
    <dgm:pt modelId="{A1DFC40B-917B-0D47-8EAF-E78E1E1DC02A}" type="pres">
      <dgm:prSet presAssocID="{A5B30862-BE1D-4E4D-BCCA-6768314BCDE8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E73F70A5-9DFA-6A46-AF1B-81CDDC9BD82F}" type="pres">
      <dgm:prSet presAssocID="{37FAFE4C-5E6D-8645-8A81-1CC42F9F1F00}" presName="spacer" presStyleCnt="0"/>
      <dgm:spPr/>
    </dgm:pt>
    <dgm:pt modelId="{827C4306-F7EC-544A-B587-3D90A1746D70}" type="pres">
      <dgm:prSet presAssocID="{98C8C0F4-A02A-D442-B3FB-7B7C0162B7E7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EF7EBB7D-A006-924A-A9C5-4A935E4C240E}" type="pres">
      <dgm:prSet presAssocID="{8357B799-B5FA-F74B-AB09-D62FD6C9C87F}" presName="spacer" presStyleCnt="0"/>
      <dgm:spPr/>
    </dgm:pt>
    <dgm:pt modelId="{BB45D72B-96DA-3940-A8E5-AEE18EEAE7B9}" type="pres">
      <dgm:prSet presAssocID="{515C30D5-05D8-8E49-92B3-B5166AF49FE7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B18FD685-BE5E-BA40-B2AA-09057AF0ABFA}" type="pres">
      <dgm:prSet presAssocID="{30BA7820-58B0-2446-86D0-361C1D147D82}" presName="spacer" presStyleCnt="0"/>
      <dgm:spPr/>
    </dgm:pt>
    <dgm:pt modelId="{73602F6E-E7AF-9445-808F-C678F425487E}" type="pres">
      <dgm:prSet presAssocID="{5A951EBB-4C7B-4F46-8516-7C366AA092E7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6AFF85B8-35FE-3748-9963-712928C80C1B}" type="pres">
      <dgm:prSet presAssocID="{1DDDDD24-FE06-454F-BE6A-C883B2CB9940}" presName="spacer" presStyleCnt="0"/>
      <dgm:spPr/>
    </dgm:pt>
    <dgm:pt modelId="{E3FD2D05-2EEA-2140-9108-87D63EA02690}" type="pres">
      <dgm:prSet presAssocID="{D99864F3-06D5-A04C-8C6A-97A0174E79A4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01A70F26-BFD4-A742-8BB3-A4D3715D4C9E}" srcId="{EF33622A-433F-674C-842B-C52D8294DF90}" destId="{515C30D5-05D8-8E49-92B3-B5166AF49FE7}" srcOrd="2" destOrd="0" parTransId="{93347EA6-9AE9-8E40-A061-30C041A3245F}" sibTransId="{30BA7820-58B0-2446-86D0-361C1D147D82}"/>
    <dgm:cxn modelId="{FDF3BD3F-385B-494A-8DD9-FFA268CE7CC7}" type="presOf" srcId="{A5B30862-BE1D-4E4D-BCCA-6768314BCDE8}" destId="{A1DFC40B-917B-0D47-8EAF-E78E1E1DC02A}" srcOrd="0" destOrd="0" presId="urn:microsoft.com/office/officeart/2005/8/layout/vList2"/>
    <dgm:cxn modelId="{BFD71440-B0FB-F646-8BF9-ACD470EEFC74}" type="presOf" srcId="{5A951EBB-4C7B-4F46-8516-7C366AA092E7}" destId="{73602F6E-E7AF-9445-808F-C678F425487E}" srcOrd="0" destOrd="0" presId="urn:microsoft.com/office/officeart/2005/8/layout/vList2"/>
    <dgm:cxn modelId="{A70AE050-2972-8F48-B7AA-BD7E229BD67B}" srcId="{EF33622A-433F-674C-842B-C52D8294DF90}" destId="{A5B30862-BE1D-4E4D-BCCA-6768314BCDE8}" srcOrd="0" destOrd="0" parTransId="{B13F3C48-EAC5-2443-82DD-DC0337B77CCB}" sibTransId="{37FAFE4C-5E6D-8645-8A81-1CC42F9F1F00}"/>
    <dgm:cxn modelId="{6A85F964-E2D0-FF4D-B4D2-2F97BE3C2A04}" srcId="{EF33622A-433F-674C-842B-C52D8294DF90}" destId="{5A951EBB-4C7B-4F46-8516-7C366AA092E7}" srcOrd="3" destOrd="0" parTransId="{64BE1508-4841-7C46-98CD-144A8F9986A8}" sibTransId="{1DDDDD24-FE06-454F-BE6A-C883B2CB9940}"/>
    <dgm:cxn modelId="{B637E16B-1827-F241-A0EC-F2A1298D4EFF}" type="presOf" srcId="{515C30D5-05D8-8E49-92B3-B5166AF49FE7}" destId="{BB45D72B-96DA-3940-A8E5-AEE18EEAE7B9}" srcOrd="0" destOrd="0" presId="urn:microsoft.com/office/officeart/2005/8/layout/vList2"/>
    <dgm:cxn modelId="{459FC971-7765-AD49-BB67-C36F0040192D}" type="presOf" srcId="{98C8C0F4-A02A-D442-B3FB-7B7C0162B7E7}" destId="{827C4306-F7EC-544A-B587-3D90A1746D70}" srcOrd="0" destOrd="0" presId="urn:microsoft.com/office/officeart/2005/8/layout/vList2"/>
    <dgm:cxn modelId="{B60C85AC-2CC7-794B-B3FA-AF758373C03E}" srcId="{EF33622A-433F-674C-842B-C52D8294DF90}" destId="{D99864F3-06D5-A04C-8C6A-97A0174E79A4}" srcOrd="4" destOrd="0" parTransId="{35AB8205-D2EE-9B42-84F6-6A3F9E552BA4}" sibTransId="{14D04974-E2F9-DD4B-BC08-55F984AAEBCD}"/>
    <dgm:cxn modelId="{B88AE0BD-EC39-3148-9DF4-FDC8ECE368AD}" srcId="{EF33622A-433F-674C-842B-C52D8294DF90}" destId="{98C8C0F4-A02A-D442-B3FB-7B7C0162B7E7}" srcOrd="1" destOrd="0" parTransId="{23D38D15-1E44-004A-944C-1A7ACD63B58C}" sibTransId="{8357B799-B5FA-F74B-AB09-D62FD6C9C87F}"/>
    <dgm:cxn modelId="{E6DEE2E0-039E-1F4F-98F6-35AB08C5C5A1}" type="presOf" srcId="{D99864F3-06D5-A04C-8C6A-97A0174E79A4}" destId="{E3FD2D05-2EEA-2140-9108-87D63EA02690}" srcOrd="0" destOrd="0" presId="urn:microsoft.com/office/officeart/2005/8/layout/vList2"/>
    <dgm:cxn modelId="{C94F8CF3-578A-2F4F-A662-0EA5E87D4797}" type="presOf" srcId="{EF33622A-433F-674C-842B-C52D8294DF90}" destId="{586920C9-2F5B-B744-921F-2EAA95885EDE}" srcOrd="0" destOrd="0" presId="urn:microsoft.com/office/officeart/2005/8/layout/vList2"/>
    <dgm:cxn modelId="{071F7033-6CA1-FB4A-9F6B-F3910BE37AE0}" type="presParOf" srcId="{586920C9-2F5B-B744-921F-2EAA95885EDE}" destId="{A1DFC40B-917B-0D47-8EAF-E78E1E1DC02A}" srcOrd="0" destOrd="0" presId="urn:microsoft.com/office/officeart/2005/8/layout/vList2"/>
    <dgm:cxn modelId="{3BF69F57-CC98-C740-B8DA-EA66776804F6}" type="presParOf" srcId="{586920C9-2F5B-B744-921F-2EAA95885EDE}" destId="{E73F70A5-9DFA-6A46-AF1B-81CDDC9BD82F}" srcOrd="1" destOrd="0" presId="urn:microsoft.com/office/officeart/2005/8/layout/vList2"/>
    <dgm:cxn modelId="{CFD7A26D-953F-8B41-A78E-24870FAECFD7}" type="presParOf" srcId="{586920C9-2F5B-B744-921F-2EAA95885EDE}" destId="{827C4306-F7EC-544A-B587-3D90A1746D70}" srcOrd="2" destOrd="0" presId="urn:microsoft.com/office/officeart/2005/8/layout/vList2"/>
    <dgm:cxn modelId="{F52973D2-87E3-3747-BE52-B3AE51068D19}" type="presParOf" srcId="{586920C9-2F5B-B744-921F-2EAA95885EDE}" destId="{EF7EBB7D-A006-924A-A9C5-4A935E4C240E}" srcOrd="3" destOrd="0" presId="urn:microsoft.com/office/officeart/2005/8/layout/vList2"/>
    <dgm:cxn modelId="{6F4D1A0D-C1FC-474D-B3B7-7BC016D7A94A}" type="presParOf" srcId="{586920C9-2F5B-B744-921F-2EAA95885EDE}" destId="{BB45D72B-96DA-3940-A8E5-AEE18EEAE7B9}" srcOrd="4" destOrd="0" presId="urn:microsoft.com/office/officeart/2005/8/layout/vList2"/>
    <dgm:cxn modelId="{F6267CCD-0070-7841-A151-8DA48355EA58}" type="presParOf" srcId="{586920C9-2F5B-B744-921F-2EAA95885EDE}" destId="{B18FD685-BE5E-BA40-B2AA-09057AF0ABFA}" srcOrd="5" destOrd="0" presId="urn:microsoft.com/office/officeart/2005/8/layout/vList2"/>
    <dgm:cxn modelId="{EC2894B5-74D4-554E-81E9-2F8C5963C6D3}" type="presParOf" srcId="{586920C9-2F5B-B744-921F-2EAA95885EDE}" destId="{73602F6E-E7AF-9445-808F-C678F425487E}" srcOrd="6" destOrd="0" presId="urn:microsoft.com/office/officeart/2005/8/layout/vList2"/>
    <dgm:cxn modelId="{3FB495CE-B1EE-0349-ACA1-4CC2C6FC2E9D}" type="presParOf" srcId="{586920C9-2F5B-B744-921F-2EAA95885EDE}" destId="{6AFF85B8-35FE-3748-9963-712928C80C1B}" srcOrd="7" destOrd="0" presId="urn:microsoft.com/office/officeart/2005/8/layout/vList2"/>
    <dgm:cxn modelId="{F16068A3-6EE4-7744-BB81-BBBD6AE2B567}" type="presParOf" srcId="{586920C9-2F5B-B744-921F-2EAA95885EDE}" destId="{E3FD2D05-2EEA-2140-9108-87D63EA02690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5B2548A-82CD-42E1-93A2-0DABACEF6696}" type="doc">
      <dgm:prSet loTypeId="urn:microsoft.com/office/officeart/2005/8/layout/hList6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4B2784A-A93F-43FA-82DC-9BD1E23B088D}">
      <dgm:prSet phldrT="[Текст]"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2800" dirty="0">
              <a:solidFill>
                <a:schemeClr val="tx1"/>
              </a:solidFill>
            </a:rPr>
            <a:t>Учет будущих последствий</a:t>
          </a:r>
        </a:p>
      </dgm:t>
    </dgm:pt>
    <dgm:pt modelId="{EF7CF84A-26BA-4E88-9FE9-97B695AEE3CB}" type="parTrans" cxnId="{015EC95D-F0B8-4949-8DAC-7486BADA3B93}">
      <dgm:prSet/>
      <dgm:spPr/>
      <dgm:t>
        <a:bodyPr/>
        <a:lstStyle/>
        <a:p>
          <a:endParaRPr lang="ru-RU">
            <a:solidFill>
              <a:schemeClr val="accent2"/>
            </a:solidFill>
          </a:endParaRPr>
        </a:p>
      </dgm:t>
    </dgm:pt>
    <dgm:pt modelId="{A162F751-F9F2-4AB2-B386-B9B21CE1351A}" type="sibTrans" cxnId="{015EC95D-F0B8-4949-8DAC-7486BADA3B93}">
      <dgm:prSet/>
      <dgm:spPr/>
      <dgm:t>
        <a:bodyPr/>
        <a:lstStyle/>
        <a:p>
          <a:endParaRPr lang="ru-RU">
            <a:solidFill>
              <a:schemeClr val="accent2"/>
            </a:solidFill>
          </a:endParaRPr>
        </a:p>
      </dgm:t>
    </dgm:pt>
    <dgm:pt modelId="{BD00105C-2642-44BA-A2D0-204F77C4AE26}">
      <dgm:prSet phldrT="[Текст]"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2000" dirty="0">
              <a:solidFill>
                <a:schemeClr val="tx1"/>
              </a:solidFill>
            </a:rPr>
            <a:t>Шкала  </a:t>
          </a:r>
          <a:r>
            <a:rPr lang="en-US" sz="2000" dirty="0">
              <a:solidFill>
                <a:schemeClr val="tx1"/>
              </a:solidFill>
            </a:rPr>
            <a:t>CFC </a:t>
          </a:r>
          <a:r>
            <a:rPr lang="ru-RU" sz="2000" dirty="0">
              <a:solidFill>
                <a:schemeClr val="tx1"/>
              </a:solidFill>
            </a:rPr>
            <a:t>А. </a:t>
          </a:r>
          <a:r>
            <a:rPr lang="ru-RU" sz="2000" dirty="0" err="1">
              <a:solidFill>
                <a:schemeClr val="tx1"/>
              </a:solidFill>
            </a:rPr>
            <a:t>Стратмена</a:t>
          </a:r>
          <a:endParaRPr lang="ru-RU" sz="2000" dirty="0">
            <a:solidFill>
              <a:schemeClr val="tx1"/>
            </a:solidFill>
          </a:endParaRPr>
        </a:p>
      </dgm:t>
    </dgm:pt>
    <dgm:pt modelId="{A58E6AB6-7E0E-4564-9DAF-91B7749C6513}" type="parTrans" cxnId="{4552CB5D-7367-4AE4-B68E-6A75CE4820D7}">
      <dgm:prSet/>
      <dgm:spPr/>
      <dgm:t>
        <a:bodyPr/>
        <a:lstStyle/>
        <a:p>
          <a:endParaRPr lang="ru-RU">
            <a:solidFill>
              <a:schemeClr val="accent2"/>
            </a:solidFill>
          </a:endParaRPr>
        </a:p>
      </dgm:t>
    </dgm:pt>
    <dgm:pt modelId="{33CE48A3-2C4B-4736-BC64-C253858AE37F}" type="sibTrans" cxnId="{4552CB5D-7367-4AE4-B68E-6A75CE4820D7}">
      <dgm:prSet/>
      <dgm:spPr/>
      <dgm:t>
        <a:bodyPr/>
        <a:lstStyle/>
        <a:p>
          <a:endParaRPr lang="ru-RU">
            <a:solidFill>
              <a:schemeClr val="accent2"/>
            </a:solidFill>
          </a:endParaRPr>
        </a:p>
      </dgm:t>
    </dgm:pt>
    <dgm:pt modelId="{8C5A3973-FBC8-4BFA-A1D5-83698C4FF2B0}">
      <dgm:prSet phldrT="[Текст]"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2800" dirty="0">
              <a:solidFill>
                <a:schemeClr val="tx1"/>
              </a:solidFill>
            </a:rPr>
            <a:t>Ориентация на будущее</a:t>
          </a:r>
        </a:p>
      </dgm:t>
    </dgm:pt>
    <dgm:pt modelId="{B71C24BE-54EB-4210-8F85-3366A38FA825}" type="parTrans" cxnId="{FB3FDCB4-8011-42F3-A512-4406472A44F1}">
      <dgm:prSet/>
      <dgm:spPr/>
      <dgm:t>
        <a:bodyPr/>
        <a:lstStyle/>
        <a:p>
          <a:endParaRPr lang="ru-RU">
            <a:solidFill>
              <a:schemeClr val="accent2"/>
            </a:solidFill>
          </a:endParaRPr>
        </a:p>
      </dgm:t>
    </dgm:pt>
    <dgm:pt modelId="{DEA7B040-8C0B-4154-AED8-A25F28D7B1DA}" type="sibTrans" cxnId="{FB3FDCB4-8011-42F3-A512-4406472A44F1}">
      <dgm:prSet/>
      <dgm:spPr/>
      <dgm:t>
        <a:bodyPr/>
        <a:lstStyle/>
        <a:p>
          <a:endParaRPr lang="ru-RU">
            <a:solidFill>
              <a:schemeClr val="accent2"/>
            </a:solidFill>
          </a:endParaRPr>
        </a:p>
      </dgm:t>
    </dgm:pt>
    <dgm:pt modelId="{91AFD486-C9AC-400D-BA7B-C1DB903F5284}">
      <dgm:prSet phldrT="[Текст]"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2000" dirty="0">
              <a:solidFill>
                <a:schemeClr val="tx1"/>
              </a:solidFill>
            </a:rPr>
            <a:t>ближайшее</a:t>
          </a:r>
        </a:p>
      </dgm:t>
    </dgm:pt>
    <dgm:pt modelId="{E36202D4-6FAD-42E0-845E-022A942CE5DB}" type="parTrans" cxnId="{FFF90BC5-DEB4-47D8-8B92-3E1442E2763B}">
      <dgm:prSet/>
      <dgm:spPr/>
      <dgm:t>
        <a:bodyPr/>
        <a:lstStyle/>
        <a:p>
          <a:endParaRPr lang="ru-RU">
            <a:solidFill>
              <a:schemeClr val="accent2"/>
            </a:solidFill>
          </a:endParaRPr>
        </a:p>
      </dgm:t>
    </dgm:pt>
    <dgm:pt modelId="{199735EC-8C93-4C7D-B954-BD51FB89A4DB}" type="sibTrans" cxnId="{FFF90BC5-DEB4-47D8-8B92-3E1442E2763B}">
      <dgm:prSet/>
      <dgm:spPr/>
      <dgm:t>
        <a:bodyPr/>
        <a:lstStyle/>
        <a:p>
          <a:endParaRPr lang="ru-RU">
            <a:solidFill>
              <a:schemeClr val="accent2"/>
            </a:solidFill>
          </a:endParaRPr>
        </a:p>
      </dgm:t>
    </dgm:pt>
    <dgm:pt modelId="{B52C7E5A-5D37-4570-BF6C-D46BE2A8254D}">
      <dgm:prSet phldrT="[Текст]"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2000" dirty="0">
              <a:solidFill>
                <a:schemeClr val="tx1"/>
              </a:solidFill>
            </a:rPr>
            <a:t>отдаленное</a:t>
          </a:r>
        </a:p>
      </dgm:t>
    </dgm:pt>
    <dgm:pt modelId="{D6011B23-F091-4444-A8D0-597F1491EC9D}" type="parTrans" cxnId="{41F0C4DC-C0AC-4248-AA31-97C61EF2C78C}">
      <dgm:prSet/>
      <dgm:spPr/>
      <dgm:t>
        <a:bodyPr/>
        <a:lstStyle/>
        <a:p>
          <a:endParaRPr lang="ru-RU">
            <a:solidFill>
              <a:schemeClr val="accent2"/>
            </a:solidFill>
          </a:endParaRPr>
        </a:p>
      </dgm:t>
    </dgm:pt>
    <dgm:pt modelId="{35D707F3-D7C4-410F-BD2D-FEAE3AE4333A}" type="sibTrans" cxnId="{41F0C4DC-C0AC-4248-AA31-97C61EF2C78C}">
      <dgm:prSet/>
      <dgm:spPr/>
      <dgm:t>
        <a:bodyPr/>
        <a:lstStyle/>
        <a:p>
          <a:endParaRPr lang="ru-RU">
            <a:solidFill>
              <a:schemeClr val="accent2"/>
            </a:solidFill>
          </a:endParaRPr>
        </a:p>
      </dgm:t>
    </dgm:pt>
    <dgm:pt modelId="{375DF471-5319-4DC1-8315-EDA92E2BC131}">
      <dgm:prSet phldrT="[Текст]"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ru-RU" sz="2800" dirty="0">
            <a:solidFill>
              <a:schemeClr val="tx1"/>
            </a:solidFill>
          </a:endParaRPr>
        </a:p>
      </dgm:t>
    </dgm:pt>
    <dgm:pt modelId="{5DFDF3A1-8CBE-44E1-808A-9BC7380F075B}" type="parTrans" cxnId="{4BA0905A-4308-41AD-9EE1-7A5B13CBD643}">
      <dgm:prSet/>
      <dgm:spPr/>
      <dgm:t>
        <a:bodyPr/>
        <a:lstStyle/>
        <a:p>
          <a:endParaRPr lang="ru-RU">
            <a:solidFill>
              <a:schemeClr val="accent2"/>
            </a:solidFill>
          </a:endParaRPr>
        </a:p>
      </dgm:t>
    </dgm:pt>
    <dgm:pt modelId="{876C48D2-E1EB-4A78-B574-70B911FF91DB}" type="sibTrans" cxnId="{4BA0905A-4308-41AD-9EE1-7A5B13CBD643}">
      <dgm:prSet/>
      <dgm:spPr/>
      <dgm:t>
        <a:bodyPr/>
        <a:lstStyle/>
        <a:p>
          <a:endParaRPr lang="ru-RU">
            <a:solidFill>
              <a:schemeClr val="accent2"/>
            </a:solidFill>
          </a:endParaRPr>
        </a:p>
      </dgm:t>
    </dgm:pt>
    <dgm:pt modelId="{379DFA3C-F32F-4757-AAD0-E9BAE4B09DAA}">
      <dgm:prSet phldrT="[Текст]"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2000" dirty="0">
              <a:solidFill>
                <a:schemeClr val="tx1"/>
              </a:solidFill>
            </a:rPr>
            <a:t>Сбережения</a:t>
          </a:r>
        </a:p>
      </dgm:t>
    </dgm:pt>
    <dgm:pt modelId="{228C50F9-8E6A-406E-8AA6-F680B282A1BE}" type="parTrans" cxnId="{B97465A3-F049-40A3-9DB7-C578FF39C421}">
      <dgm:prSet/>
      <dgm:spPr/>
      <dgm:t>
        <a:bodyPr/>
        <a:lstStyle/>
        <a:p>
          <a:endParaRPr lang="ru-RU">
            <a:solidFill>
              <a:schemeClr val="accent2"/>
            </a:solidFill>
          </a:endParaRPr>
        </a:p>
      </dgm:t>
    </dgm:pt>
    <dgm:pt modelId="{9B08214A-E904-4D53-BB7C-E493545E1DC9}" type="sibTrans" cxnId="{B97465A3-F049-40A3-9DB7-C578FF39C421}">
      <dgm:prSet/>
      <dgm:spPr/>
      <dgm:t>
        <a:bodyPr/>
        <a:lstStyle/>
        <a:p>
          <a:endParaRPr lang="ru-RU">
            <a:solidFill>
              <a:schemeClr val="accent2"/>
            </a:solidFill>
          </a:endParaRPr>
        </a:p>
      </dgm:t>
    </dgm:pt>
    <dgm:pt modelId="{FBA0F0E1-357A-44B5-BD52-5384D122A9C6}">
      <dgm:prSet phldrT="[Текст]"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2000" dirty="0" err="1">
              <a:solidFill>
                <a:schemeClr val="tx1"/>
              </a:solidFill>
            </a:rPr>
            <a:t>Гэмблинг</a:t>
          </a:r>
          <a:endParaRPr lang="ru-RU" sz="2000" dirty="0">
            <a:solidFill>
              <a:schemeClr val="tx1"/>
            </a:solidFill>
          </a:endParaRPr>
        </a:p>
      </dgm:t>
    </dgm:pt>
    <dgm:pt modelId="{A436DF86-DB92-4CF6-9F46-ACAA8E5CCA69}" type="parTrans" cxnId="{EE8FBA25-34D9-4543-A7C4-BAEABA86574F}">
      <dgm:prSet/>
      <dgm:spPr/>
      <dgm:t>
        <a:bodyPr/>
        <a:lstStyle/>
        <a:p>
          <a:endParaRPr lang="ru-RU">
            <a:solidFill>
              <a:schemeClr val="accent2"/>
            </a:solidFill>
          </a:endParaRPr>
        </a:p>
      </dgm:t>
    </dgm:pt>
    <dgm:pt modelId="{38D9CC8B-9CCC-4795-A1DC-CD4231DDBAD5}" type="sibTrans" cxnId="{EE8FBA25-34D9-4543-A7C4-BAEABA86574F}">
      <dgm:prSet/>
      <dgm:spPr/>
      <dgm:t>
        <a:bodyPr/>
        <a:lstStyle/>
        <a:p>
          <a:endParaRPr lang="ru-RU">
            <a:solidFill>
              <a:schemeClr val="accent2"/>
            </a:solidFill>
          </a:endParaRPr>
        </a:p>
      </dgm:t>
    </dgm:pt>
    <dgm:pt modelId="{E1471EE5-D573-49C2-B78D-0CE78601A6BB}">
      <dgm:prSet phldrT="[Текст]"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2000" dirty="0">
              <a:solidFill>
                <a:schemeClr val="tx1"/>
              </a:solidFill>
            </a:rPr>
            <a:t>Траты</a:t>
          </a:r>
        </a:p>
      </dgm:t>
    </dgm:pt>
    <dgm:pt modelId="{2703D2B5-CDCC-4CD8-89BD-69A5130E0A63}" type="parTrans" cxnId="{166B905F-EA9B-490A-B4A7-9B965D7BA63E}">
      <dgm:prSet/>
      <dgm:spPr/>
      <dgm:t>
        <a:bodyPr/>
        <a:lstStyle/>
        <a:p>
          <a:endParaRPr lang="ru-RU">
            <a:solidFill>
              <a:schemeClr val="accent2"/>
            </a:solidFill>
          </a:endParaRPr>
        </a:p>
      </dgm:t>
    </dgm:pt>
    <dgm:pt modelId="{BEC0E778-50FC-4600-8FBF-E909B2C03866}" type="sibTrans" cxnId="{166B905F-EA9B-490A-B4A7-9B965D7BA63E}">
      <dgm:prSet/>
      <dgm:spPr/>
      <dgm:t>
        <a:bodyPr/>
        <a:lstStyle/>
        <a:p>
          <a:endParaRPr lang="ru-RU">
            <a:solidFill>
              <a:schemeClr val="accent2"/>
            </a:solidFill>
          </a:endParaRPr>
        </a:p>
      </dgm:t>
    </dgm:pt>
    <dgm:pt modelId="{B8BBE9DA-D9EC-4644-ABF8-7F3553498C72}">
      <dgm:prSet phldrT="[Текст]"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2000" dirty="0">
              <a:solidFill>
                <a:schemeClr val="tx1"/>
              </a:solidFill>
            </a:rPr>
            <a:t>Ориентация на этические нормы</a:t>
          </a:r>
        </a:p>
      </dgm:t>
    </dgm:pt>
    <dgm:pt modelId="{1685B782-9308-4F07-B628-6FF45B6A2D6E}" type="parTrans" cxnId="{B2809DB1-04FC-437C-9FB6-7572A3A8F9FE}">
      <dgm:prSet/>
      <dgm:spPr/>
      <dgm:t>
        <a:bodyPr/>
        <a:lstStyle/>
        <a:p>
          <a:endParaRPr lang="ru-RU">
            <a:solidFill>
              <a:schemeClr val="accent2"/>
            </a:solidFill>
          </a:endParaRPr>
        </a:p>
      </dgm:t>
    </dgm:pt>
    <dgm:pt modelId="{D789A969-2202-4C0D-B043-00CCE7EBAD08}" type="sibTrans" cxnId="{B2809DB1-04FC-437C-9FB6-7572A3A8F9FE}">
      <dgm:prSet/>
      <dgm:spPr/>
      <dgm:t>
        <a:bodyPr/>
        <a:lstStyle/>
        <a:p>
          <a:endParaRPr lang="ru-RU">
            <a:solidFill>
              <a:schemeClr val="accent2"/>
            </a:solidFill>
          </a:endParaRPr>
        </a:p>
      </dgm:t>
    </dgm:pt>
    <dgm:pt modelId="{5E64CA4A-59D1-4F25-905D-BC4A231E6F78}" type="pres">
      <dgm:prSet presAssocID="{65B2548A-82CD-42E1-93A2-0DABACEF6696}" presName="Name0" presStyleCnt="0">
        <dgm:presLayoutVars>
          <dgm:dir/>
          <dgm:resizeHandles val="exact"/>
        </dgm:presLayoutVars>
      </dgm:prSet>
      <dgm:spPr/>
    </dgm:pt>
    <dgm:pt modelId="{7949315C-0179-4CEE-94BB-BFBFD7130877}" type="pres">
      <dgm:prSet presAssocID="{64B2784A-A93F-43FA-82DC-9BD1E23B088D}" presName="node" presStyleLbl="node1" presStyleIdx="0" presStyleCnt="3">
        <dgm:presLayoutVars>
          <dgm:bulletEnabled val="1"/>
        </dgm:presLayoutVars>
      </dgm:prSet>
      <dgm:spPr/>
    </dgm:pt>
    <dgm:pt modelId="{33220E04-EDAC-4C38-B456-4A652FA3C7D8}" type="pres">
      <dgm:prSet presAssocID="{A162F751-F9F2-4AB2-B386-B9B21CE1351A}" presName="sibTrans" presStyleCnt="0"/>
      <dgm:spPr/>
    </dgm:pt>
    <dgm:pt modelId="{A7B648E8-132A-45F2-BF49-6ABFC484C559}" type="pres">
      <dgm:prSet presAssocID="{8C5A3973-FBC8-4BFA-A1D5-83698C4FF2B0}" presName="node" presStyleLbl="node1" presStyleIdx="1" presStyleCnt="3">
        <dgm:presLayoutVars>
          <dgm:bulletEnabled val="1"/>
        </dgm:presLayoutVars>
      </dgm:prSet>
      <dgm:spPr/>
    </dgm:pt>
    <dgm:pt modelId="{5E827C09-0E20-4D3F-8C17-D6A53C2C9767}" type="pres">
      <dgm:prSet presAssocID="{DEA7B040-8C0B-4154-AED8-A25F28D7B1DA}" presName="sibTrans" presStyleCnt="0"/>
      <dgm:spPr/>
    </dgm:pt>
    <dgm:pt modelId="{1E8E3675-9820-433A-8444-BC2B15DED730}" type="pres">
      <dgm:prSet presAssocID="{375DF471-5319-4DC1-8315-EDA92E2BC131}" presName="node" presStyleLbl="node1" presStyleIdx="2" presStyleCnt="3">
        <dgm:presLayoutVars>
          <dgm:bulletEnabled val="1"/>
        </dgm:presLayoutVars>
      </dgm:prSet>
      <dgm:spPr/>
    </dgm:pt>
  </dgm:ptLst>
  <dgm:cxnLst>
    <dgm:cxn modelId="{79603520-0F05-46DC-81B5-3CC030238DEA}" type="presOf" srcId="{B52C7E5A-5D37-4570-BF6C-D46BE2A8254D}" destId="{A7B648E8-132A-45F2-BF49-6ABFC484C559}" srcOrd="0" destOrd="2" presId="urn:microsoft.com/office/officeart/2005/8/layout/hList6"/>
    <dgm:cxn modelId="{EE8FBA25-34D9-4543-A7C4-BAEABA86574F}" srcId="{375DF471-5319-4DC1-8315-EDA92E2BC131}" destId="{FBA0F0E1-357A-44B5-BD52-5384D122A9C6}" srcOrd="1" destOrd="0" parTransId="{A436DF86-DB92-4CF6-9F46-ACAA8E5CCA69}" sibTransId="{38D9CC8B-9CCC-4795-A1DC-CD4231DDBAD5}"/>
    <dgm:cxn modelId="{D30E652B-1226-4C6A-B4C7-B51A2E6E78BC}" type="presOf" srcId="{B8BBE9DA-D9EC-4644-ABF8-7F3553498C72}" destId="{1E8E3675-9820-433A-8444-BC2B15DED730}" srcOrd="0" destOrd="4" presId="urn:microsoft.com/office/officeart/2005/8/layout/hList6"/>
    <dgm:cxn modelId="{2C3CC143-810C-4A15-A163-F8AA015A5363}" type="presOf" srcId="{BD00105C-2642-44BA-A2D0-204F77C4AE26}" destId="{7949315C-0179-4CEE-94BB-BFBFD7130877}" srcOrd="0" destOrd="1" presId="urn:microsoft.com/office/officeart/2005/8/layout/hList6"/>
    <dgm:cxn modelId="{4466D04E-8B01-409B-96AD-ACFF05791C97}" type="presOf" srcId="{379DFA3C-F32F-4757-AAD0-E9BAE4B09DAA}" destId="{1E8E3675-9820-433A-8444-BC2B15DED730}" srcOrd="0" destOrd="1" presId="urn:microsoft.com/office/officeart/2005/8/layout/hList6"/>
    <dgm:cxn modelId="{4BA0905A-4308-41AD-9EE1-7A5B13CBD643}" srcId="{65B2548A-82CD-42E1-93A2-0DABACEF6696}" destId="{375DF471-5319-4DC1-8315-EDA92E2BC131}" srcOrd="2" destOrd="0" parTransId="{5DFDF3A1-8CBE-44E1-808A-9BC7380F075B}" sibTransId="{876C48D2-E1EB-4A78-B574-70B911FF91DB}"/>
    <dgm:cxn modelId="{015EC95D-F0B8-4949-8DAC-7486BADA3B93}" srcId="{65B2548A-82CD-42E1-93A2-0DABACEF6696}" destId="{64B2784A-A93F-43FA-82DC-9BD1E23B088D}" srcOrd="0" destOrd="0" parTransId="{EF7CF84A-26BA-4E88-9FE9-97B695AEE3CB}" sibTransId="{A162F751-F9F2-4AB2-B386-B9B21CE1351A}"/>
    <dgm:cxn modelId="{4552CB5D-7367-4AE4-B68E-6A75CE4820D7}" srcId="{64B2784A-A93F-43FA-82DC-9BD1E23B088D}" destId="{BD00105C-2642-44BA-A2D0-204F77C4AE26}" srcOrd="0" destOrd="0" parTransId="{A58E6AB6-7E0E-4564-9DAF-91B7749C6513}" sibTransId="{33CE48A3-2C4B-4736-BC64-C253858AE37F}"/>
    <dgm:cxn modelId="{166B905F-EA9B-490A-B4A7-9B965D7BA63E}" srcId="{375DF471-5319-4DC1-8315-EDA92E2BC131}" destId="{E1471EE5-D573-49C2-B78D-0CE78601A6BB}" srcOrd="2" destOrd="0" parTransId="{2703D2B5-CDCC-4CD8-89BD-69A5130E0A63}" sibTransId="{BEC0E778-50FC-4600-8FBF-E909B2C03866}"/>
    <dgm:cxn modelId="{F873CD7A-ABA0-4FAA-B202-866ED8A7612E}" type="presOf" srcId="{FBA0F0E1-357A-44B5-BD52-5384D122A9C6}" destId="{1E8E3675-9820-433A-8444-BC2B15DED730}" srcOrd="0" destOrd="2" presId="urn:microsoft.com/office/officeart/2005/8/layout/hList6"/>
    <dgm:cxn modelId="{18A11D83-6AC8-4EE3-8F73-8E8D5CB86A07}" type="presOf" srcId="{E1471EE5-D573-49C2-B78D-0CE78601A6BB}" destId="{1E8E3675-9820-433A-8444-BC2B15DED730}" srcOrd="0" destOrd="3" presId="urn:microsoft.com/office/officeart/2005/8/layout/hList6"/>
    <dgm:cxn modelId="{18AE588E-ECB7-4DE5-81EB-08AB55471C19}" type="presOf" srcId="{375DF471-5319-4DC1-8315-EDA92E2BC131}" destId="{1E8E3675-9820-433A-8444-BC2B15DED730}" srcOrd="0" destOrd="0" presId="urn:microsoft.com/office/officeart/2005/8/layout/hList6"/>
    <dgm:cxn modelId="{B97465A3-F049-40A3-9DB7-C578FF39C421}" srcId="{375DF471-5319-4DC1-8315-EDA92E2BC131}" destId="{379DFA3C-F32F-4757-AAD0-E9BAE4B09DAA}" srcOrd="0" destOrd="0" parTransId="{228C50F9-8E6A-406E-8AA6-F680B282A1BE}" sibTransId="{9B08214A-E904-4D53-BB7C-E493545E1DC9}"/>
    <dgm:cxn modelId="{B2809DB1-04FC-437C-9FB6-7572A3A8F9FE}" srcId="{375DF471-5319-4DC1-8315-EDA92E2BC131}" destId="{B8BBE9DA-D9EC-4644-ABF8-7F3553498C72}" srcOrd="3" destOrd="0" parTransId="{1685B782-9308-4F07-B628-6FF45B6A2D6E}" sibTransId="{D789A969-2202-4C0D-B043-00CCE7EBAD08}"/>
    <dgm:cxn modelId="{FB3FDCB4-8011-42F3-A512-4406472A44F1}" srcId="{65B2548A-82CD-42E1-93A2-0DABACEF6696}" destId="{8C5A3973-FBC8-4BFA-A1D5-83698C4FF2B0}" srcOrd="1" destOrd="0" parTransId="{B71C24BE-54EB-4210-8F85-3366A38FA825}" sibTransId="{DEA7B040-8C0B-4154-AED8-A25F28D7B1DA}"/>
    <dgm:cxn modelId="{FFF90BC5-DEB4-47D8-8B92-3E1442E2763B}" srcId="{8C5A3973-FBC8-4BFA-A1D5-83698C4FF2B0}" destId="{91AFD486-C9AC-400D-BA7B-C1DB903F5284}" srcOrd="0" destOrd="0" parTransId="{E36202D4-6FAD-42E0-845E-022A942CE5DB}" sibTransId="{199735EC-8C93-4C7D-B954-BD51FB89A4DB}"/>
    <dgm:cxn modelId="{41F0C4DC-C0AC-4248-AA31-97C61EF2C78C}" srcId="{8C5A3973-FBC8-4BFA-A1D5-83698C4FF2B0}" destId="{B52C7E5A-5D37-4570-BF6C-D46BE2A8254D}" srcOrd="1" destOrd="0" parTransId="{D6011B23-F091-4444-A8D0-597F1491EC9D}" sibTransId="{35D707F3-D7C4-410F-BD2D-FEAE3AE4333A}"/>
    <dgm:cxn modelId="{F16172E3-C203-42CC-8628-6ACFE9CFE80E}" type="presOf" srcId="{65B2548A-82CD-42E1-93A2-0DABACEF6696}" destId="{5E64CA4A-59D1-4F25-905D-BC4A231E6F78}" srcOrd="0" destOrd="0" presId="urn:microsoft.com/office/officeart/2005/8/layout/hList6"/>
    <dgm:cxn modelId="{4E4AD3ED-5D99-40B5-841E-49F2398751A3}" type="presOf" srcId="{91AFD486-C9AC-400D-BA7B-C1DB903F5284}" destId="{A7B648E8-132A-45F2-BF49-6ABFC484C559}" srcOrd="0" destOrd="1" presId="urn:microsoft.com/office/officeart/2005/8/layout/hList6"/>
    <dgm:cxn modelId="{D3B58CEE-5F26-4801-8DDD-2545F3D8B715}" type="presOf" srcId="{8C5A3973-FBC8-4BFA-A1D5-83698C4FF2B0}" destId="{A7B648E8-132A-45F2-BF49-6ABFC484C559}" srcOrd="0" destOrd="0" presId="urn:microsoft.com/office/officeart/2005/8/layout/hList6"/>
    <dgm:cxn modelId="{DDA7E8FE-7CA3-45CD-A7F0-B72654E95116}" type="presOf" srcId="{64B2784A-A93F-43FA-82DC-9BD1E23B088D}" destId="{7949315C-0179-4CEE-94BB-BFBFD7130877}" srcOrd="0" destOrd="0" presId="urn:microsoft.com/office/officeart/2005/8/layout/hList6"/>
    <dgm:cxn modelId="{5DF61672-1BE5-4AD1-9FA5-2B988A473416}" type="presParOf" srcId="{5E64CA4A-59D1-4F25-905D-BC4A231E6F78}" destId="{7949315C-0179-4CEE-94BB-BFBFD7130877}" srcOrd="0" destOrd="0" presId="urn:microsoft.com/office/officeart/2005/8/layout/hList6"/>
    <dgm:cxn modelId="{1C55CD1D-35D6-43A5-8CB3-0D726C3EAE68}" type="presParOf" srcId="{5E64CA4A-59D1-4F25-905D-BC4A231E6F78}" destId="{33220E04-EDAC-4C38-B456-4A652FA3C7D8}" srcOrd="1" destOrd="0" presId="urn:microsoft.com/office/officeart/2005/8/layout/hList6"/>
    <dgm:cxn modelId="{6170BB3A-96DE-4E23-A715-646B94D9CEAE}" type="presParOf" srcId="{5E64CA4A-59D1-4F25-905D-BC4A231E6F78}" destId="{A7B648E8-132A-45F2-BF49-6ABFC484C559}" srcOrd="2" destOrd="0" presId="urn:microsoft.com/office/officeart/2005/8/layout/hList6"/>
    <dgm:cxn modelId="{BAD4920C-FCF2-4068-B8EE-E11514D90813}" type="presParOf" srcId="{5E64CA4A-59D1-4F25-905D-BC4A231E6F78}" destId="{5E827C09-0E20-4D3F-8C17-D6A53C2C9767}" srcOrd="3" destOrd="0" presId="urn:microsoft.com/office/officeart/2005/8/layout/hList6"/>
    <dgm:cxn modelId="{46052497-0A0E-4754-AAB5-AA3A686D2DB8}" type="presParOf" srcId="{5E64CA4A-59D1-4F25-905D-BC4A231E6F78}" destId="{1E8E3675-9820-433A-8444-BC2B15DED730}" srcOrd="4" destOrd="0" presId="urn:microsoft.com/office/officeart/2005/8/layout/hList6"/>
  </dgm:cxnLst>
  <dgm:bg>
    <a:solidFill>
      <a:schemeClr val="bg1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B6801CB-2683-499D-8D3F-7B339647C1E2}" type="doc">
      <dgm:prSet loTypeId="urn:microsoft.com/office/officeart/2005/8/layout/orgChart1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C8DE502-7B13-4260-8E09-90D2D92CB75D}">
      <dgm:prSet phldrT="[Текст]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>
        <a:ln w="19050">
          <a:solidFill>
            <a:schemeClr val="accent2">
              <a:lumMod val="75000"/>
            </a:schemeClr>
          </a:solidFill>
        </a:ln>
      </dgm:spPr>
      <dgm:t>
        <a:bodyPr/>
        <a:lstStyle/>
        <a:p>
          <a:r>
            <a:rPr lang="ru-RU" dirty="0">
              <a:solidFill>
                <a:schemeClr val="tx1"/>
              </a:solidFill>
            </a:rPr>
            <a:t>долг</a:t>
          </a:r>
        </a:p>
      </dgm:t>
    </dgm:pt>
    <dgm:pt modelId="{23416DB3-8E3D-4567-92A2-181B5C14AF10}" type="parTrans" cxnId="{EF100B96-C751-4B7A-A78C-59EA265F6392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84EE87B2-B628-48E8-9F86-47D365B41BF2}" type="sibTrans" cxnId="{EF100B96-C751-4B7A-A78C-59EA265F6392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F0D599FD-3908-4B67-A628-DD1A4A164683}">
      <dgm:prSet phldrT="[Текст]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>
        <a:ln w="19050">
          <a:solidFill>
            <a:schemeClr val="accent2">
              <a:lumMod val="75000"/>
            </a:schemeClr>
          </a:solidFill>
        </a:ln>
      </dgm:spPr>
      <dgm:t>
        <a:bodyPr/>
        <a:lstStyle/>
        <a:p>
          <a:r>
            <a:rPr lang="ru-RU" dirty="0">
              <a:solidFill>
                <a:schemeClr val="tx1"/>
              </a:solidFill>
            </a:rPr>
            <a:t>стыд</a:t>
          </a:r>
        </a:p>
      </dgm:t>
    </dgm:pt>
    <dgm:pt modelId="{D15884EF-51A1-4BBE-B5FB-CED57E2EBFAE}" type="parTrans" cxnId="{2F7B3FBC-8E0C-4B10-A9B9-14184095E5DF}">
      <dgm:prSet/>
      <dgm:spPr>
        <a:ln>
          <a:solidFill>
            <a:schemeClr val="accent2">
              <a:lumMod val="75000"/>
            </a:schemeClr>
          </a:solidFill>
        </a:ln>
      </dgm:spPr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6B287455-01E6-46EF-8E83-CAAA5B130AD1}" type="sibTrans" cxnId="{2F7B3FBC-8E0C-4B10-A9B9-14184095E5DF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377D1EF6-F75B-4049-B97B-86856C9B8A18}">
      <dgm:prSet phldrT="[Текст]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>
        <a:ln w="19050">
          <a:solidFill>
            <a:schemeClr val="accent2">
              <a:lumMod val="75000"/>
            </a:schemeClr>
          </a:solidFill>
        </a:ln>
      </dgm:spPr>
      <dgm:t>
        <a:bodyPr/>
        <a:lstStyle/>
        <a:p>
          <a:r>
            <a:rPr lang="ru-RU" dirty="0">
              <a:solidFill>
                <a:schemeClr val="tx1"/>
              </a:solidFill>
            </a:rPr>
            <a:t>вина</a:t>
          </a:r>
        </a:p>
      </dgm:t>
    </dgm:pt>
    <dgm:pt modelId="{5711178A-BF71-432E-99D5-71E8558C3E65}" type="parTrans" cxnId="{7CA075CA-B8FD-4CE7-9B35-3E43652C568C}">
      <dgm:prSet/>
      <dgm:spPr>
        <a:ln>
          <a:solidFill>
            <a:schemeClr val="accent2">
              <a:lumMod val="75000"/>
            </a:schemeClr>
          </a:solidFill>
        </a:ln>
      </dgm:spPr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C28F6184-0976-4DFA-A270-03E1BDBE51D5}" type="sibTrans" cxnId="{7CA075CA-B8FD-4CE7-9B35-3E43652C568C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4CC86920-3532-4B31-9FE8-CDE260EA158D}">
      <dgm:prSet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>
        <a:ln w="19050">
          <a:solidFill>
            <a:schemeClr val="accent2">
              <a:lumMod val="75000"/>
            </a:schemeClr>
          </a:solidFill>
        </a:ln>
      </dgm:spPr>
      <dgm:t>
        <a:bodyPr/>
        <a:lstStyle/>
        <a:p>
          <a:r>
            <a:rPr lang="ru-RU" dirty="0">
              <a:solidFill>
                <a:schemeClr val="tx1"/>
              </a:solidFill>
            </a:rPr>
            <a:t>«я плохой»</a:t>
          </a:r>
        </a:p>
      </dgm:t>
    </dgm:pt>
    <dgm:pt modelId="{342606E5-D5DF-4903-809B-828A8B1C95B8}" type="parTrans" cxnId="{E4B02C13-3FC6-421B-A3F7-092B4E794024}">
      <dgm:prSet/>
      <dgm:spPr>
        <a:ln>
          <a:solidFill>
            <a:schemeClr val="accent2">
              <a:lumMod val="75000"/>
            </a:schemeClr>
          </a:solidFill>
        </a:ln>
      </dgm:spPr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B14026AE-9350-47FD-8829-7743DF4C1183}" type="sibTrans" cxnId="{E4B02C13-3FC6-421B-A3F7-092B4E794024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EF30E2B9-2CFE-403E-BEF9-94B544B96414}">
      <dgm:prSet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>
        <a:ln w="19050"/>
      </dgm:spPr>
      <dgm:t>
        <a:bodyPr/>
        <a:lstStyle/>
        <a:p>
          <a:r>
            <a:rPr lang="ru-RU" dirty="0">
              <a:solidFill>
                <a:schemeClr val="tx1"/>
              </a:solidFill>
            </a:rPr>
            <a:t>«я допустил ошибку»</a:t>
          </a:r>
        </a:p>
      </dgm:t>
    </dgm:pt>
    <dgm:pt modelId="{BE1E7E27-12CA-402B-8933-812F9C15E64D}" type="parTrans" cxnId="{9921BD07-93C7-4162-8EE9-48B0CF43B46D}">
      <dgm:prSet/>
      <dgm:spPr>
        <a:ln>
          <a:solidFill>
            <a:schemeClr val="accent2">
              <a:lumMod val="75000"/>
            </a:schemeClr>
          </a:solidFill>
        </a:ln>
      </dgm:spPr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98CE45D2-E7F3-4F83-BCCF-85F42E91A305}" type="sibTrans" cxnId="{9921BD07-93C7-4162-8EE9-48B0CF43B46D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4AE15CEF-F7C8-4EF9-90E0-CD96C513B9AD}">
      <dgm:prSet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>
        <a:ln w="19050">
          <a:solidFill>
            <a:schemeClr val="accent2">
              <a:lumMod val="75000"/>
            </a:schemeClr>
          </a:solidFill>
        </a:ln>
      </dgm:spPr>
      <dgm:t>
        <a:bodyPr/>
        <a:lstStyle/>
        <a:p>
          <a:r>
            <a:rPr lang="ru-RU" dirty="0">
              <a:solidFill>
                <a:schemeClr val="tx1"/>
              </a:solidFill>
            </a:rPr>
            <a:t>Избегающее поведение</a:t>
          </a:r>
        </a:p>
      </dgm:t>
    </dgm:pt>
    <dgm:pt modelId="{44E0F937-0989-4AB1-ADFA-D1E5A3F19A54}" type="parTrans" cxnId="{0FFDE415-D65F-4A4B-9D8D-DFFB78F7B5F6}">
      <dgm:prSet/>
      <dgm:spPr>
        <a:ln>
          <a:solidFill>
            <a:schemeClr val="accent2">
              <a:lumMod val="75000"/>
            </a:schemeClr>
          </a:solidFill>
        </a:ln>
      </dgm:spPr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2741B14C-5DB2-4F9B-AB27-0364296FACB9}" type="sibTrans" cxnId="{0FFDE415-D65F-4A4B-9D8D-DFFB78F7B5F6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295848F1-E53D-488F-A54B-BCD821F7A078}">
      <dgm:prSet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>
        <a:ln w="19050">
          <a:solidFill>
            <a:schemeClr val="accent2">
              <a:lumMod val="75000"/>
            </a:schemeClr>
          </a:solidFill>
        </a:ln>
      </dgm:spPr>
      <dgm:t>
        <a:bodyPr/>
        <a:lstStyle/>
        <a:p>
          <a:r>
            <a:rPr lang="ru-RU" dirty="0">
              <a:solidFill>
                <a:schemeClr val="tx1"/>
              </a:solidFill>
            </a:rPr>
            <a:t>Исправление ситуации</a:t>
          </a:r>
        </a:p>
      </dgm:t>
    </dgm:pt>
    <dgm:pt modelId="{ADBAA38B-41EA-457E-90A2-0BB7A9EA27D2}" type="parTrans" cxnId="{A2220FA7-8063-40EC-8139-A877C8848112}">
      <dgm:prSet/>
      <dgm:spPr>
        <a:ln>
          <a:solidFill>
            <a:schemeClr val="accent2">
              <a:lumMod val="75000"/>
            </a:schemeClr>
          </a:solidFill>
        </a:ln>
      </dgm:spPr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E3C04D6D-AC52-4786-B3C5-5E668E91A51D}" type="sibTrans" cxnId="{A2220FA7-8063-40EC-8139-A877C8848112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C2C01296-7C87-46D6-B003-B03ACADEDF38}" type="pres">
      <dgm:prSet presAssocID="{0B6801CB-2683-499D-8D3F-7B339647C1E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73419549-33CA-47B3-A040-2BF397091465}" type="pres">
      <dgm:prSet presAssocID="{4C8DE502-7B13-4260-8E09-90D2D92CB75D}" presName="hierRoot1" presStyleCnt="0">
        <dgm:presLayoutVars>
          <dgm:hierBranch val="init"/>
        </dgm:presLayoutVars>
      </dgm:prSet>
      <dgm:spPr/>
    </dgm:pt>
    <dgm:pt modelId="{E365F3DB-3116-400A-83AB-0326D872528A}" type="pres">
      <dgm:prSet presAssocID="{4C8DE502-7B13-4260-8E09-90D2D92CB75D}" presName="rootComposite1" presStyleCnt="0"/>
      <dgm:spPr/>
    </dgm:pt>
    <dgm:pt modelId="{0FE5D09B-881B-4EC3-92D9-8B5590848BE5}" type="pres">
      <dgm:prSet presAssocID="{4C8DE502-7B13-4260-8E09-90D2D92CB75D}" presName="rootText1" presStyleLbl="node0" presStyleIdx="0" presStyleCnt="1">
        <dgm:presLayoutVars>
          <dgm:chPref val="3"/>
        </dgm:presLayoutVars>
      </dgm:prSet>
      <dgm:spPr/>
    </dgm:pt>
    <dgm:pt modelId="{85A8F139-8A61-4FAF-B2EB-BBC8A96CF2FC}" type="pres">
      <dgm:prSet presAssocID="{4C8DE502-7B13-4260-8E09-90D2D92CB75D}" presName="rootConnector1" presStyleLbl="node1" presStyleIdx="0" presStyleCnt="0"/>
      <dgm:spPr/>
    </dgm:pt>
    <dgm:pt modelId="{38CA4203-42C8-4DC1-942B-232BBFA66ECF}" type="pres">
      <dgm:prSet presAssocID="{4C8DE502-7B13-4260-8E09-90D2D92CB75D}" presName="hierChild2" presStyleCnt="0"/>
      <dgm:spPr/>
    </dgm:pt>
    <dgm:pt modelId="{46738C5B-A264-48BF-B7E1-518C112EFBAA}" type="pres">
      <dgm:prSet presAssocID="{D15884EF-51A1-4BBE-B5FB-CED57E2EBFAE}" presName="Name37" presStyleLbl="parChTrans1D2" presStyleIdx="0" presStyleCnt="2"/>
      <dgm:spPr/>
    </dgm:pt>
    <dgm:pt modelId="{D489AEA2-4A24-44AA-A75D-43F1DC7F5FCF}" type="pres">
      <dgm:prSet presAssocID="{F0D599FD-3908-4B67-A628-DD1A4A164683}" presName="hierRoot2" presStyleCnt="0">
        <dgm:presLayoutVars>
          <dgm:hierBranch val="init"/>
        </dgm:presLayoutVars>
      </dgm:prSet>
      <dgm:spPr/>
    </dgm:pt>
    <dgm:pt modelId="{A8302BC3-03E5-4E07-970B-4FADBC2C3062}" type="pres">
      <dgm:prSet presAssocID="{F0D599FD-3908-4B67-A628-DD1A4A164683}" presName="rootComposite" presStyleCnt="0"/>
      <dgm:spPr/>
    </dgm:pt>
    <dgm:pt modelId="{352CD1E9-5788-4DB4-9417-4D62627549F9}" type="pres">
      <dgm:prSet presAssocID="{F0D599FD-3908-4B67-A628-DD1A4A164683}" presName="rootText" presStyleLbl="node2" presStyleIdx="0" presStyleCnt="2">
        <dgm:presLayoutVars>
          <dgm:chPref val="3"/>
        </dgm:presLayoutVars>
      </dgm:prSet>
      <dgm:spPr/>
    </dgm:pt>
    <dgm:pt modelId="{38E0138B-7536-4006-BF89-2A5B425BB526}" type="pres">
      <dgm:prSet presAssocID="{F0D599FD-3908-4B67-A628-DD1A4A164683}" presName="rootConnector" presStyleLbl="node2" presStyleIdx="0" presStyleCnt="2"/>
      <dgm:spPr/>
    </dgm:pt>
    <dgm:pt modelId="{6102BAAB-11BA-4E55-96D3-0041F7091782}" type="pres">
      <dgm:prSet presAssocID="{F0D599FD-3908-4B67-A628-DD1A4A164683}" presName="hierChild4" presStyleCnt="0"/>
      <dgm:spPr/>
    </dgm:pt>
    <dgm:pt modelId="{825917AA-3A52-457E-9C37-019951C8377A}" type="pres">
      <dgm:prSet presAssocID="{342606E5-D5DF-4903-809B-828A8B1C95B8}" presName="Name37" presStyleLbl="parChTrans1D3" presStyleIdx="0" presStyleCnt="2"/>
      <dgm:spPr/>
    </dgm:pt>
    <dgm:pt modelId="{F5E9524D-8CFA-4445-906C-55233EC143C8}" type="pres">
      <dgm:prSet presAssocID="{4CC86920-3532-4B31-9FE8-CDE260EA158D}" presName="hierRoot2" presStyleCnt="0">
        <dgm:presLayoutVars>
          <dgm:hierBranch val="init"/>
        </dgm:presLayoutVars>
      </dgm:prSet>
      <dgm:spPr/>
    </dgm:pt>
    <dgm:pt modelId="{97D882FE-9493-42EA-B15F-36CA583AEBC2}" type="pres">
      <dgm:prSet presAssocID="{4CC86920-3532-4B31-9FE8-CDE260EA158D}" presName="rootComposite" presStyleCnt="0"/>
      <dgm:spPr/>
    </dgm:pt>
    <dgm:pt modelId="{04FD48D2-0712-41D6-B0D8-E930E7750CC4}" type="pres">
      <dgm:prSet presAssocID="{4CC86920-3532-4B31-9FE8-CDE260EA158D}" presName="rootText" presStyleLbl="node3" presStyleIdx="0" presStyleCnt="2">
        <dgm:presLayoutVars>
          <dgm:chPref val="3"/>
        </dgm:presLayoutVars>
      </dgm:prSet>
      <dgm:spPr/>
    </dgm:pt>
    <dgm:pt modelId="{C0235B8C-CD8E-4C81-931B-3AA2C405615C}" type="pres">
      <dgm:prSet presAssocID="{4CC86920-3532-4B31-9FE8-CDE260EA158D}" presName="rootConnector" presStyleLbl="node3" presStyleIdx="0" presStyleCnt="2"/>
      <dgm:spPr/>
    </dgm:pt>
    <dgm:pt modelId="{D9CD52BD-F3CF-4CA5-85E3-A5D1FB89E778}" type="pres">
      <dgm:prSet presAssocID="{4CC86920-3532-4B31-9FE8-CDE260EA158D}" presName="hierChild4" presStyleCnt="0"/>
      <dgm:spPr/>
    </dgm:pt>
    <dgm:pt modelId="{17B2BC94-A527-476A-9132-798E0325EC1E}" type="pres">
      <dgm:prSet presAssocID="{44E0F937-0989-4AB1-ADFA-D1E5A3F19A54}" presName="Name37" presStyleLbl="parChTrans1D4" presStyleIdx="0" presStyleCnt="2"/>
      <dgm:spPr/>
    </dgm:pt>
    <dgm:pt modelId="{85C09E3C-A98A-493C-9FC4-6D85D554E82E}" type="pres">
      <dgm:prSet presAssocID="{4AE15CEF-F7C8-4EF9-90E0-CD96C513B9AD}" presName="hierRoot2" presStyleCnt="0">
        <dgm:presLayoutVars>
          <dgm:hierBranch val="init"/>
        </dgm:presLayoutVars>
      </dgm:prSet>
      <dgm:spPr/>
    </dgm:pt>
    <dgm:pt modelId="{479D8CCB-615A-4183-82BD-C770636966CE}" type="pres">
      <dgm:prSet presAssocID="{4AE15CEF-F7C8-4EF9-90E0-CD96C513B9AD}" presName="rootComposite" presStyleCnt="0"/>
      <dgm:spPr/>
    </dgm:pt>
    <dgm:pt modelId="{BFA3C925-5AC4-443A-BBA0-C12351633E8D}" type="pres">
      <dgm:prSet presAssocID="{4AE15CEF-F7C8-4EF9-90E0-CD96C513B9AD}" presName="rootText" presStyleLbl="node4" presStyleIdx="0" presStyleCnt="2">
        <dgm:presLayoutVars>
          <dgm:chPref val="3"/>
        </dgm:presLayoutVars>
      </dgm:prSet>
      <dgm:spPr/>
    </dgm:pt>
    <dgm:pt modelId="{358EB691-8BB2-4CE7-9C65-CF0ED7DE2B7B}" type="pres">
      <dgm:prSet presAssocID="{4AE15CEF-F7C8-4EF9-90E0-CD96C513B9AD}" presName="rootConnector" presStyleLbl="node4" presStyleIdx="0" presStyleCnt="2"/>
      <dgm:spPr/>
    </dgm:pt>
    <dgm:pt modelId="{8FAFDEC7-883B-4720-B262-8C98AF78DCEE}" type="pres">
      <dgm:prSet presAssocID="{4AE15CEF-F7C8-4EF9-90E0-CD96C513B9AD}" presName="hierChild4" presStyleCnt="0"/>
      <dgm:spPr/>
    </dgm:pt>
    <dgm:pt modelId="{28044C81-1BF7-433D-8AB1-3F77FB83315D}" type="pres">
      <dgm:prSet presAssocID="{4AE15CEF-F7C8-4EF9-90E0-CD96C513B9AD}" presName="hierChild5" presStyleCnt="0"/>
      <dgm:spPr/>
    </dgm:pt>
    <dgm:pt modelId="{5DB188C4-16C0-4F30-BA12-B0228AFBF46E}" type="pres">
      <dgm:prSet presAssocID="{4CC86920-3532-4B31-9FE8-CDE260EA158D}" presName="hierChild5" presStyleCnt="0"/>
      <dgm:spPr/>
    </dgm:pt>
    <dgm:pt modelId="{773BD2C9-1C4B-4CAD-838A-392FD6261EF5}" type="pres">
      <dgm:prSet presAssocID="{F0D599FD-3908-4B67-A628-DD1A4A164683}" presName="hierChild5" presStyleCnt="0"/>
      <dgm:spPr/>
    </dgm:pt>
    <dgm:pt modelId="{E322A7D2-EA4B-4B48-AA4E-3B8B27AAEB6E}" type="pres">
      <dgm:prSet presAssocID="{5711178A-BF71-432E-99D5-71E8558C3E65}" presName="Name37" presStyleLbl="parChTrans1D2" presStyleIdx="1" presStyleCnt="2"/>
      <dgm:spPr/>
    </dgm:pt>
    <dgm:pt modelId="{4C2C0D6C-CDF9-447C-B1D0-5A24393429EE}" type="pres">
      <dgm:prSet presAssocID="{377D1EF6-F75B-4049-B97B-86856C9B8A18}" presName="hierRoot2" presStyleCnt="0">
        <dgm:presLayoutVars>
          <dgm:hierBranch val="init"/>
        </dgm:presLayoutVars>
      </dgm:prSet>
      <dgm:spPr/>
    </dgm:pt>
    <dgm:pt modelId="{AB22D82C-6149-4981-B435-C2B096BA1787}" type="pres">
      <dgm:prSet presAssocID="{377D1EF6-F75B-4049-B97B-86856C9B8A18}" presName="rootComposite" presStyleCnt="0"/>
      <dgm:spPr/>
    </dgm:pt>
    <dgm:pt modelId="{BC7CDCC4-4D05-4AA0-BCB4-0E52392132EF}" type="pres">
      <dgm:prSet presAssocID="{377D1EF6-F75B-4049-B97B-86856C9B8A18}" presName="rootText" presStyleLbl="node2" presStyleIdx="1" presStyleCnt="2">
        <dgm:presLayoutVars>
          <dgm:chPref val="3"/>
        </dgm:presLayoutVars>
      </dgm:prSet>
      <dgm:spPr/>
    </dgm:pt>
    <dgm:pt modelId="{84620D36-0982-41A2-9C18-D00E15E295E1}" type="pres">
      <dgm:prSet presAssocID="{377D1EF6-F75B-4049-B97B-86856C9B8A18}" presName="rootConnector" presStyleLbl="node2" presStyleIdx="1" presStyleCnt="2"/>
      <dgm:spPr/>
    </dgm:pt>
    <dgm:pt modelId="{9B763C2F-1D39-4DC9-9710-CE9A4315D16C}" type="pres">
      <dgm:prSet presAssocID="{377D1EF6-F75B-4049-B97B-86856C9B8A18}" presName="hierChild4" presStyleCnt="0"/>
      <dgm:spPr/>
    </dgm:pt>
    <dgm:pt modelId="{6F4A718C-3BB8-4DAB-A224-D91FE1D5D60A}" type="pres">
      <dgm:prSet presAssocID="{BE1E7E27-12CA-402B-8933-812F9C15E64D}" presName="Name37" presStyleLbl="parChTrans1D3" presStyleIdx="1" presStyleCnt="2"/>
      <dgm:spPr/>
    </dgm:pt>
    <dgm:pt modelId="{ACF24A2C-9A9F-448F-BD43-1DEB852CC14A}" type="pres">
      <dgm:prSet presAssocID="{EF30E2B9-2CFE-403E-BEF9-94B544B96414}" presName="hierRoot2" presStyleCnt="0">
        <dgm:presLayoutVars>
          <dgm:hierBranch val="init"/>
        </dgm:presLayoutVars>
      </dgm:prSet>
      <dgm:spPr/>
    </dgm:pt>
    <dgm:pt modelId="{CC651448-A0D6-42E1-B1CF-A1F110AE3D80}" type="pres">
      <dgm:prSet presAssocID="{EF30E2B9-2CFE-403E-BEF9-94B544B96414}" presName="rootComposite" presStyleCnt="0"/>
      <dgm:spPr/>
    </dgm:pt>
    <dgm:pt modelId="{67BC4715-D548-4A9F-A187-D98C30B37239}" type="pres">
      <dgm:prSet presAssocID="{EF30E2B9-2CFE-403E-BEF9-94B544B96414}" presName="rootText" presStyleLbl="node3" presStyleIdx="1" presStyleCnt="2">
        <dgm:presLayoutVars>
          <dgm:chPref val="3"/>
        </dgm:presLayoutVars>
      </dgm:prSet>
      <dgm:spPr/>
    </dgm:pt>
    <dgm:pt modelId="{5BE0DFDA-1910-4397-856C-7AFEA885E81A}" type="pres">
      <dgm:prSet presAssocID="{EF30E2B9-2CFE-403E-BEF9-94B544B96414}" presName="rootConnector" presStyleLbl="node3" presStyleIdx="1" presStyleCnt="2"/>
      <dgm:spPr/>
    </dgm:pt>
    <dgm:pt modelId="{0F046480-C8C1-4753-B97A-ECA05504C40B}" type="pres">
      <dgm:prSet presAssocID="{EF30E2B9-2CFE-403E-BEF9-94B544B96414}" presName="hierChild4" presStyleCnt="0"/>
      <dgm:spPr/>
    </dgm:pt>
    <dgm:pt modelId="{22336A5B-4A49-4030-86BF-BEA60B2CB3F4}" type="pres">
      <dgm:prSet presAssocID="{ADBAA38B-41EA-457E-90A2-0BB7A9EA27D2}" presName="Name37" presStyleLbl="parChTrans1D4" presStyleIdx="1" presStyleCnt="2"/>
      <dgm:spPr/>
    </dgm:pt>
    <dgm:pt modelId="{BD395AEE-0B44-4297-A89E-CF1B0AAAEBC9}" type="pres">
      <dgm:prSet presAssocID="{295848F1-E53D-488F-A54B-BCD821F7A078}" presName="hierRoot2" presStyleCnt="0">
        <dgm:presLayoutVars>
          <dgm:hierBranch val="init"/>
        </dgm:presLayoutVars>
      </dgm:prSet>
      <dgm:spPr/>
    </dgm:pt>
    <dgm:pt modelId="{0EA52F98-C6F1-43C7-905A-9EE09D2954EC}" type="pres">
      <dgm:prSet presAssocID="{295848F1-E53D-488F-A54B-BCD821F7A078}" presName="rootComposite" presStyleCnt="0"/>
      <dgm:spPr/>
    </dgm:pt>
    <dgm:pt modelId="{A89387A5-AC34-403E-BB99-5DACCA879FFF}" type="pres">
      <dgm:prSet presAssocID="{295848F1-E53D-488F-A54B-BCD821F7A078}" presName="rootText" presStyleLbl="node4" presStyleIdx="1" presStyleCnt="2">
        <dgm:presLayoutVars>
          <dgm:chPref val="3"/>
        </dgm:presLayoutVars>
      </dgm:prSet>
      <dgm:spPr/>
    </dgm:pt>
    <dgm:pt modelId="{4B3A633A-BCD0-4AB0-A313-AC839AA625F2}" type="pres">
      <dgm:prSet presAssocID="{295848F1-E53D-488F-A54B-BCD821F7A078}" presName="rootConnector" presStyleLbl="node4" presStyleIdx="1" presStyleCnt="2"/>
      <dgm:spPr/>
    </dgm:pt>
    <dgm:pt modelId="{FEA3DD4E-5584-4913-BB76-BF7894ECEA27}" type="pres">
      <dgm:prSet presAssocID="{295848F1-E53D-488F-A54B-BCD821F7A078}" presName="hierChild4" presStyleCnt="0"/>
      <dgm:spPr/>
    </dgm:pt>
    <dgm:pt modelId="{52A922F1-B4EF-4875-A3FB-39126576E557}" type="pres">
      <dgm:prSet presAssocID="{295848F1-E53D-488F-A54B-BCD821F7A078}" presName="hierChild5" presStyleCnt="0"/>
      <dgm:spPr/>
    </dgm:pt>
    <dgm:pt modelId="{0CBB2BC8-3EA8-4741-A9B2-A23274DC42F8}" type="pres">
      <dgm:prSet presAssocID="{EF30E2B9-2CFE-403E-BEF9-94B544B96414}" presName="hierChild5" presStyleCnt="0"/>
      <dgm:spPr/>
    </dgm:pt>
    <dgm:pt modelId="{47B683CF-0BF4-4203-BDEC-FF59AD5B26F3}" type="pres">
      <dgm:prSet presAssocID="{377D1EF6-F75B-4049-B97B-86856C9B8A18}" presName="hierChild5" presStyleCnt="0"/>
      <dgm:spPr/>
    </dgm:pt>
    <dgm:pt modelId="{5132C710-7B1E-4B4E-8814-DF78416B3247}" type="pres">
      <dgm:prSet presAssocID="{4C8DE502-7B13-4260-8E09-90D2D92CB75D}" presName="hierChild3" presStyleCnt="0"/>
      <dgm:spPr/>
    </dgm:pt>
  </dgm:ptLst>
  <dgm:cxnLst>
    <dgm:cxn modelId="{9921BD07-93C7-4162-8EE9-48B0CF43B46D}" srcId="{377D1EF6-F75B-4049-B97B-86856C9B8A18}" destId="{EF30E2B9-2CFE-403E-BEF9-94B544B96414}" srcOrd="0" destOrd="0" parTransId="{BE1E7E27-12CA-402B-8933-812F9C15E64D}" sibTransId="{98CE45D2-E7F3-4F83-BCCF-85F42E91A305}"/>
    <dgm:cxn modelId="{0C53E50C-EE0C-40C4-A90F-0B95D449D747}" type="presOf" srcId="{BE1E7E27-12CA-402B-8933-812F9C15E64D}" destId="{6F4A718C-3BB8-4DAB-A224-D91FE1D5D60A}" srcOrd="0" destOrd="0" presId="urn:microsoft.com/office/officeart/2005/8/layout/orgChart1"/>
    <dgm:cxn modelId="{E4B02C13-3FC6-421B-A3F7-092B4E794024}" srcId="{F0D599FD-3908-4B67-A628-DD1A4A164683}" destId="{4CC86920-3532-4B31-9FE8-CDE260EA158D}" srcOrd="0" destOrd="0" parTransId="{342606E5-D5DF-4903-809B-828A8B1C95B8}" sibTransId="{B14026AE-9350-47FD-8829-7743DF4C1183}"/>
    <dgm:cxn modelId="{0FFDE415-D65F-4A4B-9D8D-DFFB78F7B5F6}" srcId="{4CC86920-3532-4B31-9FE8-CDE260EA158D}" destId="{4AE15CEF-F7C8-4EF9-90E0-CD96C513B9AD}" srcOrd="0" destOrd="0" parTransId="{44E0F937-0989-4AB1-ADFA-D1E5A3F19A54}" sibTransId="{2741B14C-5DB2-4F9B-AB27-0364296FACB9}"/>
    <dgm:cxn modelId="{A83D231F-25FE-4BE7-840B-4A155BD16817}" type="presOf" srcId="{4CC86920-3532-4B31-9FE8-CDE260EA158D}" destId="{C0235B8C-CD8E-4C81-931B-3AA2C405615C}" srcOrd="1" destOrd="0" presId="urn:microsoft.com/office/officeart/2005/8/layout/orgChart1"/>
    <dgm:cxn modelId="{BFF74D2D-BB1E-4E3D-82D7-500BA781A46D}" type="presOf" srcId="{342606E5-D5DF-4903-809B-828A8B1C95B8}" destId="{825917AA-3A52-457E-9C37-019951C8377A}" srcOrd="0" destOrd="0" presId="urn:microsoft.com/office/officeart/2005/8/layout/orgChart1"/>
    <dgm:cxn modelId="{BB95722F-067F-4290-AC26-284664AAEBF0}" type="presOf" srcId="{EF30E2B9-2CFE-403E-BEF9-94B544B96414}" destId="{5BE0DFDA-1910-4397-856C-7AFEA885E81A}" srcOrd="1" destOrd="0" presId="urn:microsoft.com/office/officeart/2005/8/layout/orgChart1"/>
    <dgm:cxn modelId="{44886D31-02C0-4F4A-A149-172F93D619CD}" type="presOf" srcId="{295848F1-E53D-488F-A54B-BCD821F7A078}" destId="{A89387A5-AC34-403E-BB99-5DACCA879FFF}" srcOrd="0" destOrd="0" presId="urn:microsoft.com/office/officeart/2005/8/layout/orgChart1"/>
    <dgm:cxn modelId="{D64EE333-4ED4-4261-9166-42D7F7DD2C5A}" type="presOf" srcId="{D15884EF-51A1-4BBE-B5FB-CED57E2EBFAE}" destId="{46738C5B-A264-48BF-B7E1-518C112EFBAA}" srcOrd="0" destOrd="0" presId="urn:microsoft.com/office/officeart/2005/8/layout/orgChart1"/>
    <dgm:cxn modelId="{A646CE44-C30A-4AB6-A370-158E00011826}" type="presOf" srcId="{4C8DE502-7B13-4260-8E09-90D2D92CB75D}" destId="{85A8F139-8A61-4FAF-B2EB-BBC8A96CF2FC}" srcOrd="1" destOrd="0" presId="urn:microsoft.com/office/officeart/2005/8/layout/orgChart1"/>
    <dgm:cxn modelId="{BE411C4F-7D05-453B-92CE-AF0BFEBE6DC6}" type="presOf" srcId="{4CC86920-3532-4B31-9FE8-CDE260EA158D}" destId="{04FD48D2-0712-41D6-B0D8-E930E7750CC4}" srcOrd="0" destOrd="0" presId="urn:microsoft.com/office/officeart/2005/8/layout/orgChart1"/>
    <dgm:cxn modelId="{66DDBC56-04DA-43D8-BA97-CD416C827348}" type="presOf" srcId="{44E0F937-0989-4AB1-ADFA-D1E5A3F19A54}" destId="{17B2BC94-A527-476A-9132-798E0325EC1E}" srcOrd="0" destOrd="0" presId="urn:microsoft.com/office/officeart/2005/8/layout/orgChart1"/>
    <dgm:cxn modelId="{EE49A464-2BE8-4FA7-A589-8CBE4DD52F69}" type="presOf" srcId="{377D1EF6-F75B-4049-B97B-86856C9B8A18}" destId="{BC7CDCC4-4D05-4AA0-BCB4-0E52392132EF}" srcOrd="0" destOrd="0" presId="urn:microsoft.com/office/officeart/2005/8/layout/orgChart1"/>
    <dgm:cxn modelId="{98706688-BDDB-4295-BA47-F820BD93AD6E}" type="presOf" srcId="{F0D599FD-3908-4B67-A628-DD1A4A164683}" destId="{38E0138B-7536-4006-BF89-2A5B425BB526}" srcOrd="1" destOrd="0" presId="urn:microsoft.com/office/officeart/2005/8/layout/orgChart1"/>
    <dgm:cxn modelId="{EF100B96-C751-4B7A-A78C-59EA265F6392}" srcId="{0B6801CB-2683-499D-8D3F-7B339647C1E2}" destId="{4C8DE502-7B13-4260-8E09-90D2D92CB75D}" srcOrd="0" destOrd="0" parTransId="{23416DB3-8E3D-4567-92A2-181B5C14AF10}" sibTransId="{84EE87B2-B628-48E8-9F86-47D365B41BF2}"/>
    <dgm:cxn modelId="{C6D1C0A5-C769-40B6-843A-593A342B3272}" type="presOf" srcId="{4AE15CEF-F7C8-4EF9-90E0-CD96C513B9AD}" destId="{BFA3C925-5AC4-443A-BBA0-C12351633E8D}" srcOrd="0" destOrd="0" presId="urn:microsoft.com/office/officeart/2005/8/layout/orgChart1"/>
    <dgm:cxn modelId="{A2220FA7-8063-40EC-8139-A877C8848112}" srcId="{EF30E2B9-2CFE-403E-BEF9-94B544B96414}" destId="{295848F1-E53D-488F-A54B-BCD821F7A078}" srcOrd="0" destOrd="0" parTransId="{ADBAA38B-41EA-457E-90A2-0BB7A9EA27D2}" sibTransId="{E3C04D6D-AC52-4786-B3C5-5E668E91A51D}"/>
    <dgm:cxn modelId="{681FFFAF-FEB1-4872-8C82-4073B9199AF5}" type="presOf" srcId="{5711178A-BF71-432E-99D5-71E8558C3E65}" destId="{E322A7D2-EA4B-4B48-AA4E-3B8B27AAEB6E}" srcOrd="0" destOrd="0" presId="urn:microsoft.com/office/officeart/2005/8/layout/orgChart1"/>
    <dgm:cxn modelId="{2F7B3FBC-8E0C-4B10-A9B9-14184095E5DF}" srcId="{4C8DE502-7B13-4260-8E09-90D2D92CB75D}" destId="{F0D599FD-3908-4B67-A628-DD1A4A164683}" srcOrd="0" destOrd="0" parTransId="{D15884EF-51A1-4BBE-B5FB-CED57E2EBFAE}" sibTransId="{6B287455-01E6-46EF-8E83-CAAA5B130AD1}"/>
    <dgm:cxn modelId="{8752C8BD-A5B2-4362-9353-7B257351B112}" type="presOf" srcId="{F0D599FD-3908-4B67-A628-DD1A4A164683}" destId="{352CD1E9-5788-4DB4-9417-4D62627549F9}" srcOrd="0" destOrd="0" presId="urn:microsoft.com/office/officeart/2005/8/layout/orgChart1"/>
    <dgm:cxn modelId="{2CE18DBF-6785-4AA2-99B5-4EE2AAEDD6CB}" type="presOf" srcId="{ADBAA38B-41EA-457E-90A2-0BB7A9EA27D2}" destId="{22336A5B-4A49-4030-86BF-BEA60B2CB3F4}" srcOrd="0" destOrd="0" presId="urn:microsoft.com/office/officeart/2005/8/layout/orgChart1"/>
    <dgm:cxn modelId="{C380A2C4-9DEB-4798-86AF-054C36781AB1}" type="presOf" srcId="{0B6801CB-2683-499D-8D3F-7B339647C1E2}" destId="{C2C01296-7C87-46D6-B003-B03ACADEDF38}" srcOrd="0" destOrd="0" presId="urn:microsoft.com/office/officeart/2005/8/layout/orgChart1"/>
    <dgm:cxn modelId="{7CA075CA-B8FD-4CE7-9B35-3E43652C568C}" srcId="{4C8DE502-7B13-4260-8E09-90D2D92CB75D}" destId="{377D1EF6-F75B-4049-B97B-86856C9B8A18}" srcOrd="1" destOrd="0" parTransId="{5711178A-BF71-432E-99D5-71E8558C3E65}" sibTransId="{C28F6184-0976-4DFA-A270-03E1BDBE51D5}"/>
    <dgm:cxn modelId="{81A78ACD-1AC5-4864-9C5B-1D4ADFAC9EAC}" type="presOf" srcId="{4AE15CEF-F7C8-4EF9-90E0-CD96C513B9AD}" destId="{358EB691-8BB2-4CE7-9C65-CF0ED7DE2B7B}" srcOrd="1" destOrd="0" presId="urn:microsoft.com/office/officeart/2005/8/layout/orgChart1"/>
    <dgm:cxn modelId="{EA4F1CDC-3EB0-4365-9436-C888ED6D71AC}" type="presOf" srcId="{377D1EF6-F75B-4049-B97B-86856C9B8A18}" destId="{84620D36-0982-41A2-9C18-D00E15E295E1}" srcOrd="1" destOrd="0" presId="urn:microsoft.com/office/officeart/2005/8/layout/orgChart1"/>
    <dgm:cxn modelId="{63748BDD-AD55-4227-9539-19292119BBAC}" type="presOf" srcId="{4C8DE502-7B13-4260-8E09-90D2D92CB75D}" destId="{0FE5D09B-881B-4EC3-92D9-8B5590848BE5}" srcOrd="0" destOrd="0" presId="urn:microsoft.com/office/officeart/2005/8/layout/orgChart1"/>
    <dgm:cxn modelId="{8025BCE2-8FF6-4FF6-951D-0C1CF57982C7}" type="presOf" srcId="{EF30E2B9-2CFE-403E-BEF9-94B544B96414}" destId="{67BC4715-D548-4A9F-A187-D98C30B37239}" srcOrd="0" destOrd="0" presId="urn:microsoft.com/office/officeart/2005/8/layout/orgChart1"/>
    <dgm:cxn modelId="{7DA204EE-312A-494D-8C3C-84A332F99BB8}" type="presOf" srcId="{295848F1-E53D-488F-A54B-BCD821F7A078}" destId="{4B3A633A-BCD0-4AB0-A313-AC839AA625F2}" srcOrd="1" destOrd="0" presId="urn:microsoft.com/office/officeart/2005/8/layout/orgChart1"/>
    <dgm:cxn modelId="{17F74389-39E1-479E-8371-23CDA0370E0B}" type="presParOf" srcId="{C2C01296-7C87-46D6-B003-B03ACADEDF38}" destId="{73419549-33CA-47B3-A040-2BF397091465}" srcOrd="0" destOrd="0" presId="urn:microsoft.com/office/officeart/2005/8/layout/orgChart1"/>
    <dgm:cxn modelId="{254292A4-69E1-466A-BB71-9BEE83E1A771}" type="presParOf" srcId="{73419549-33CA-47B3-A040-2BF397091465}" destId="{E365F3DB-3116-400A-83AB-0326D872528A}" srcOrd="0" destOrd="0" presId="urn:microsoft.com/office/officeart/2005/8/layout/orgChart1"/>
    <dgm:cxn modelId="{0059A3C1-3D14-4A5D-96A0-18D72960ADC9}" type="presParOf" srcId="{E365F3DB-3116-400A-83AB-0326D872528A}" destId="{0FE5D09B-881B-4EC3-92D9-8B5590848BE5}" srcOrd="0" destOrd="0" presId="urn:microsoft.com/office/officeart/2005/8/layout/orgChart1"/>
    <dgm:cxn modelId="{7C08C58A-3ABA-41DB-971A-4EBDA8505195}" type="presParOf" srcId="{E365F3DB-3116-400A-83AB-0326D872528A}" destId="{85A8F139-8A61-4FAF-B2EB-BBC8A96CF2FC}" srcOrd="1" destOrd="0" presId="urn:microsoft.com/office/officeart/2005/8/layout/orgChart1"/>
    <dgm:cxn modelId="{104AA874-9AEE-4531-9015-9E3D9D95B7C6}" type="presParOf" srcId="{73419549-33CA-47B3-A040-2BF397091465}" destId="{38CA4203-42C8-4DC1-942B-232BBFA66ECF}" srcOrd="1" destOrd="0" presId="urn:microsoft.com/office/officeart/2005/8/layout/orgChart1"/>
    <dgm:cxn modelId="{A205378E-C4BC-43D0-9B60-DDB4A4D4C173}" type="presParOf" srcId="{38CA4203-42C8-4DC1-942B-232BBFA66ECF}" destId="{46738C5B-A264-48BF-B7E1-518C112EFBAA}" srcOrd="0" destOrd="0" presId="urn:microsoft.com/office/officeart/2005/8/layout/orgChart1"/>
    <dgm:cxn modelId="{C182A44A-C755-495D-9605-8D8C59D64C2E}" type="presParOf" srcId="{38CA4203-42C8-4DC1-942B-232BBFA66ECF}" destId="{D489AEA2-4A24-44AA-A75D-43F1DC7F5FCF}" srcOrd="1" destOrd="0" presId="urn:microsoft.com/office/officeart/2005/8/layout/orgChart1"/>
    <dgm:cxn modelId="{2882A00B-9239-4467-AAEF-2447EB603077}" type="presParOf" srcId="{D489AEA2-4A24-44AA-A75D-43F1DC7F5FCF}" destId="{A8302BC3-03E5-4E07-970B-4FADBC2C3062}" srcOrd="0" destOrd="0" presId="urn:microsoft.com/office/officeart/2005/8/layout/orgChart1"/>
    <dgm:cxn modelId="{ED386D39-1A07-4570-8EF9-956E8AE6FFA3}" type="presParOf" srcId="{A8302BC3-03E5-4E07-970B-4FADBC2C3062}" destId="{352CD1E9-5788-4DB4-9417-4D62627549F9}" srcOrd="0" destOrd="0" presId="urn:microsoft.com/office/officeart/2005/8/layout/orgChart1"/>
    <dgm:cxn modelId="{7C6298F1-94FE-4FA8-B75C-C242B17E1AB3}" type="presParOf" srcId="{A8302BC3-03E5-4E07-970B-4FADBC2C3062}" destId="{38E0138B-7536-4006-BF89-2A5B425BB526}" srcOrd="1" destOrd="0" presId="urn:microsoft.com/office/officeart/2005/8/layout/orgChart1"/>
    <dgm:cxn modelId="{40836B8F-B1AC-4092-90B8-AB2BF34C70E5}" type="presParOf" srcId="{D489AEA2-4A24-44AA-A75D-43F1DC7F5FCF}" destId="{6102BAAB-11BA-4E55-96D3-0041F7091782}" srcOrd="1" destOrd="0" presId="urn:microsoft.com/office/officeart/2005/8/layout/orgChart1"/>
    <dgm:cxn modelId="{30AAFFFC-D5C1-4F2F-BDB2-D10E4B49F9D6}" type="presParOf" srcId="{6102BAAB-11BA-4E55-96D3-0041F7091782}" destId="{825917AA-3A52-457E-9C37-019951C8377A}" srcOrd="0" destOrd="0" presId="urn:microsoft.com/office/officeart/2005/8/layout/orgChart1"/>
    <dgm:cxn modelId="{728F5663-440D-413E-9A55-3A0FFE1D3689}" type="presParOf" srcId="{6102BAAB-11BA-4E55-96D3-0041F7091782}" destId="{F5E9524D-8CFA-4445-906C-55233EC143C8}" srcOrd="1" destOrd="0" presId="urn:microsoft.com/office/officeart/2005/8/layout/orgChart1"/>
    <dgm:cxn modelId="{FD06F67A-D706-404C-AABB-A0949BAEADCA}" type="presParOf" srcId="{F5E9524D-8CFA-4445-906C-55233EC143C8}" destId="{97D882FE-9493-42EA-B15F-36CA583AEBC2}" srcOrd="0" destOrd="0" presId="urn:microsoft.com/office/officeart/2005/8/layout/orgChart1"/>
    <dgm:cxn modelId="{02FA2B35-C207-438A-8EDF-AF133751D8FB}" type="presParOf" srcId="{97D882FE-9493-42EA-B15F-36CA583AEBC2}" destId="{04FD48D2-0712-41D6-B0D8-E930E7750CC4}" srcOrd="0" destOrd="0" presId="urn:microsoft.com/office/officeart/2005/8/layout/orgChart1"/>
    <dgm:cxn modelId="{49EE26A3-8270-4666-9788-D6DAB7699247}" type="presParOf" srcId="{97D882FE-9493-42EA-B15F-36CA583AEBC2}" destId="{C0235B8C-CD8E-4C81-931B-3AA2C405615C}" srcOrd="1" destOrd="0" presId="urn:microsoft.com/office/officeart/2005/8/layout/orgChart1"/>
    <dgm:cxn modelId="{A0CEC9EF-BF8D-47E8-9034-D3847632E26E}" type="presParOf" srcId="{F5E9524D-8CFA-4445-906C-55233EC143C8}" destId="{D9CD52BD-F3CF-4CA5-85E3-A5D1FB89E778}" srcOrd="1" destOrd="0" presId="urn:microsoft.com/office/officeart/2005/8/layout/orgChart1"/>
    <dgm:cxn modelId="{EE96FC5E-9F61-4039-B99D-858354B91081}" type="presParOf" srcId="{D9CD52BD-F3CF-4CA5-85E3-A5D1FB89E778}" destId="{17B2BC94-A527-476A-9132-798E0325EC1E}" srcOrd="0" destOrd="0" presId="urn:microsoft.com/office/officeart/2005/8/layout/orgChart1"/>
    <dgm:cxn modelId="{0D73A058-FBA1-4647-8B24-3B10BA901346}" type="presParOf" srcId="{D9CD52BD-F3CF-4CA5-85E3-A5D1FB89E778}" destId="{85C09E3C-A98A-493C-9FC4-6D85D554E82E}" srcOrd="1" destOrd="0" presId="urn:microsoft.com/office/officeart/2005/8/layout/orgChart1"/>
    <dgm:cxn modelId="{5970B774-2CC4-4183-9AB1-FEB5375EBCD5}" type="presParOf" srcId="{85C09E3C-A98A-493C-9FC4-6D85D554E82E}" destId="{479D8CCB-615A-4183-82BD-C770636966CE}" srcOrd="0" destOrd="0" presId="urn:microsoft.com/office/officeart/2005/8/layout/orgChart1"/>
    <dgm:cxn modelId="{85878FD9-FF42-40ED-A36F-CD07D27E027A}" type="presParOf" srcId="{479D8CCB-615A-4183-82BD-C770636966CE}" destId="{BFA3C925-5AC4-443A-BBA0-C12351633E8D}" srcOrd="0" destOrd="0" presId="urn:microsoft.com/office/officeart/2005/8/layout/orgChart1"/>
    <dgm:cxn modelId="{43AAF936-F6D9-4E56-A00A-F1720EEC2145}" type="presParOf" srcId="{479D8CCB-615A-4183-82BD-C770636966CE}" destId="{358EB691-8BB2-4CE7-9C65-CF0ED7DE2B7B}" srcOrd="1" destOrd="0" presId="urn:microsoft.com/office/officeart/2005/8/layout/orgChart1"/>
    <dgm:cxn modelId="{5AC50ED4-4296-452C-BC08-B78C393B9D08}" type="presParOf" srcId="{85C09E3C-A98A-493C-9FC4-6D85D554E82E}" destId="{8FAFDEC7-883B-4720-B262-8C98AF78DCEE}" srcOrd="1" destOrd="0" presId="urn:microsoft.com/office/officeart/2005/8/layout/orgChart1"/>
    <dgm:cxn modelId="{A9B7BE08-5961-4A9A-BCBB-472CEEEF3EA9}" type="presParOf" srcId="{85C09E3C-A98A-493C-9FC4-6D85D554E82E}" destId="{28044C81-1BF7-433D-8AB1-3F77FB83315D}" srcOrd="2" destOrd="0" presId="urn:microsoft.com/office/officeart/2005/8/layout/orgChart1"/>
    <dgm:cxn modelId="{9771A7ED-376B-4219-8733-DB2F49D62DDA}" type="presParOf" srcId="{F5E9524D-8CFA-4445-906C-55233EC143C8}" destId="{5DB188C4-16C0-4F30-BA12-B0228AFBF46E}" srcOrd="2" destOrd="0" presId="urn:microsoft.com/office/officeart/2005/8/layout/orgChart1"/>
    <dgm:cxn modelId="{CCB8FBB2-BCA9-497B-B422-6EEC3F8D4AA8}" type="presParOf" srcId="{D489AEA2-4A24-44AA-A75D-43F1DC7F5FCF}" destId="{773BD2C9-1C4B-4CAD-838A-392FD6261EF5}" srcOrd="2" destOrd="0" presId="urn:microsoft.com/office/officeart/2005/8/layout/orgChart1"/>
    <dgm:cxn modelId="{E185F75D-7DC2-4707-85AF-0F1ABAE0DC09}" type="presParOf" srcId="{38CA4203-42C8-4DC1-942B-232BBFA66ECF}" destId="{E322A7D2-EA4B-4B48-AA4E-3B8B27AAEB6E}" srcOrd="2" destOrd="0" presId="urn:microsoft.com/office/officeart/2005/8/layout/orgChart1"/>
    <dgm:cxn modelId="{3293E0B8-5DB4-4766-91E0-2F18CF0DBD79}" type="presParOf" srcId="{38CA4203-42C8-4DC1-942B-232BBFA66ECF}" destId="{4C2C0D6C-CDF9-447C-B1D0-5A24393429EE}" srcOrd="3" destOrd="0" presId="urn:microsoft.com/office/officeart/2005/8/layout/orgChart1"/>
    <dgm:cxn modelId="{3AC90B0A-2A95-4CAD-9C50-547F7C0EE3D9}" type="presParOf" srcId="{4C2C0D6C-CDF9-447C-B1D0-5A24393429EE}" destId="{AB22D82C-6149-4981-B435-C2B096BA1787}" srcOrd="0" destOrd="0" presId="urn:microsoft.com/office/officeart/2005/8/layout/orgChart1"/>
    <dgm:cxn modelId="{873DFCBB-CB44-4F31-A8AF-2438381CD832}" type="presParOf" srcId="{AB22D82C-6149-4981-B435-C2B096BA1787}" destId="{BC7CDCC4-4D05-4AA0-BCB4-0E52392132EF}" srcOrd="0" destOrd="0" presId="urn:microsoft.com/office/officeart/2005/8/layout/orgChart1"/>
    <dgm:cxn modelId="{7AADA024-4F35-4ED0-9416-DC6A9E988BA1}" type="presParOf" srcId="{AB22D82C-6149-4981-B435-C2B096BA1787}" destId="{84620D36-0982-41A2-9C18-D00E15E295E1}" srcOrd="1" destOrd="0" presId="urn:microsoft.com/office/officeart/2005/8/layout/orgChart1"/>
    <dgm:cxn modelId="{E8462FE2-D746-4267-9241-7334516A36F1}" type="presParOf" srcId="{4C2C0D6C-CDF9-447C-B1D0-5A24393429EE}" destId="{9B763C2F-1D39-4DC9-9710-CE9A4315D16C}" srcOrd="1" destOrd="0" presId="urn:microsoft.com/office/officeart/2005/8/layout/orgChart1"/>
    <dgm:cxn modelId="{9E864BAE-5633-4601-BAF0-938B80922A04}" type="presParOf" srcId="{9B763C2F-1D39-4DC9-9710-CE9A4315D16C}" destId="{6F4A718C-3BB8-4DAB-A224-D91FE1D5D60A}" srcOrd="0" destOrd="0" presId="urn:microsoft.com/office/officeart/2005/8/layout/orgChart1"/>
    <dgm:cxn modelId="{7F267F0C-D3A1-4C99-AB62-E4B221EFFCB1}" type="presParOf" srcId="{9B763C2F-1D39-4DC9-9710-CE9A4315D16C}" destId="{ACF24A2C-9A9F-448F-BD43-1DEB852CC14A}" srcOrd="1" destOrd="0" presId="urn:microsoft.com/office/officeart/2005/8/layout/orgChart1"/>
    <dgm:cxn modelId="{2824B6CE-0DB7-4A38-BC19-25BBD50449BC}" type="presParOf" srcId="{ACF24A2C-9A9F-448F-BD43-1DEB852CC14A}" destId="{CC651448-A0D6-42E1-B1CF-A1F110AE3D80}" srcOrd="0" destOrd="0" presId="urn:microsoft.com/office/officeart/2005/8/layout/orgChart1"/>
    <dgm:cxn modelId="{F5EA14AC-EE4E-4077-B474-1F01FE925799}" type="presParOf" srcId="{CC651448-A0D6-42E1-B1CF-A1F110AE3D80}" destId="{67BC4715-D548-4A9F-A187-D98C30B37239}" srcOrd="0" destOrd="0" presId="urn:microsoft.com/office/officeart/2005/8/layout/orgChart1"/>
    <dgm:cxn modelId="{6BAF2922-910B-4C0F-A2E4-BA24D64B5FC2}" type="presParOf" srcId="{CC651448-A0D6-42E1-B1CF-A1F110AE3D80}" destId="{5BE0DFDA-1910-4397-856C-7AFEA885E81A}" srcOrd="1" destOrd="0" presId="urn:microsoft.com/office/officeart/2005/8/layout/orgChart1"/>
    <dgm:cxn modelId="{86AFD9DA-92F6-4B5E-9A3F-612BADEE7B17}" type="presParOf" srcId="{ACF24A2C-9A9F-448F-BD43-1DEB852CC14A}" destId="{0F046480-C8C1-4753-B97A-ECA05504C40B}" srcOrd="1" destOrd="0" presId="urn:microsoft.com/office/officeart/2005/8/layout/orgChart1"/>
    <dgm:cxn modelId="{432E5925-DF63-4C3D-B107-EF0E3B28F5FA}" type="presParOf" srcId="{0F046480-C8C1-4753-B97A-ECA05504C40B}" destId="{22336A5B-4A49-4030-86BF-BEA60B2CB3F4}" srcOrd="0" destOrd="0" presId="urn:microsoft.com/office/officeart/2005/8/layout/orgChart1"/>
    <dgm:cxn modelId="{A8AFFDC6-7AAF-4712-89DE-3D193CB2F91F}" type="presParOf" srcId="{0F046480-C8C1-4753-B97A-ECA05504C40B}" destId="{BD395AEE-0B44-4297-A89E-CF1B0AAAEBC9}" srcOrd="1" destOrd="0" presId="urn:microsoft.com/office/officeart/2005/8/layout/orgChart1"/>
    <dgm:cxn modelId="{14B0E6B5-4D77-49E1-9837-A176C4292567}" type="presParOf" srcId="{BD395AEE-0B44-4297-A89E-CF1B0AAAEBC9}" destId="{0EA52F98-C6F1-43C7-905A-9EE09D2954EC}" srcOrd="0" destOrd="0" presId="urn:microsoft.com/office/officeart/2005/8/layout/orgChart1"/>
    <dgm:cxn modelId="{0C39AC21-7C0F-47EA-A25A-FEA1F9D743C1}" type="presParOf" srcId="{0EA52F98-C6F1-43C7-905A-9EE09D2954EC}" destId="{A89387A5-AC34-403E-BB99-5DACCA879FFF}" srcOrd="0" destOrd="0" presId="urn:microsoft.com/office/officeart/2005/8/layout/orgChart1"/>
    <dgm:cxn modelId="{86A8AF16-24CD-4624-B7B7-973E92D0DF7C}" type="presParOf" srcId="{0EA52F98-C6F1-43C7-905A-9EE09D2954EC}" destId="{4B3A633A-BCD0-4AB0-A313-AC839AA625F2}" srcOrd="1" destOrd="0" presId="urn:microsoft.com/office/officeart/2005/8/layout/orgChart1"/>
    <dgm:cxn modelId="{22925A6A-B6AF-4350-95DD-53BC56EAF9CE}" type="presParOf" srcId="{BD395AEE-0B44-4297-A89E-CF1B0AAAEBC9}" destId="{FEA3DD4E-5584-4913-BB76-BF7894ECEA27}" srcOrd="1" destOrd="0" presId="urn:microsoft.com/office/officeart/2005/8/layout/orgChart1"/>
    <dgm:cxn modelId="{BD8F6D0F-77C6-4303-82FB-9F6454A5D3A5}" type="presParOf" srcId="{BD395AEE-0B44-4297-A89E-CF1B0AAAEBC9}" destId="{52A922F1-B4EF-4875-A3FB-39126576E557}" srcOrd="2" destOrd="0" presId="urn:microsoft.com/office/officeart/2005/8/layout/orgChart1"/>
    <dgm:cxn modelId="{447E222D-2419-4280-8FDE-F6C30E117C13}" type="presParOf" srcId="{ACF24A2C-9A9F-448F-BD43-1DEB852CC14A}" destId="{0CBB2BC8-3EA8-4741-A9B2-A23274DC42F8}" srcOrd="2" destOrd="0" presId="urn:microsoft.com/office/officeart/2005/8/layout/orgChart1"/>
    <dgm:cxn modelId="{362DCB1B-9407-46E7-9715-D5063E70A394}" type="presParOf" srcId="{4C2C0D6C-CDF9-447C-B1D0-5A24393429EE}" destId="{47B683CF-0BF4-4203-BDEC-FF59AD5B26F3}" srcOrd="2" destOrd="0" presId="urn:microsoft.com/office/officeart/2005/8/layout/orgChart1"/>
    <dgm:cxn modelId="{F20B24D0-4C4E-473F-ADF0-3F7CD58601C9}" type="presParOf" srcId="{73419549-33CA-47B3-A040-2BF397091465}" destId="{5132C710-7B1E-4B4E-8814-DF78416B3247}" srcOrd="2" destOrd="0" presId="urn:microsoft.com/office/officeart/2005/8/layout/orgChart1"/>
  </dgm:cxnLst>
  <dgm:bg/>
  <dgm:whole>
    <a:ln>
      <a:solidFill>
        <a:schemeClr val="accent2">
          <a:lumMod val="75000"/>
        </a:schemeClr>
      </a:solidFill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DFC40B-917B-0D47-8EAF-E78E1E1DC02A}">
      <dsp:nvSpPr>
        <dsp:cNvPr id="0" name=""/>
        <dsp:cNvSpPr/>
      </dsp:nvSpPr>
      <dsp:spPr>
        <a:xfrm>
          <a:off x="0" y="50431"/>
          <a:ext cx="6957391" cy="725399"/>
        </a:xfrm>
        <a:prstGeom prst="roundRect">
          <a:avLst/>
        </a:prstGeom>
        <a:solidFill>
          <a:schemeClr val="lt1"/>
        </a:solidFill>
        <a:ln w="12700" cap="flat" cmpd="sng" algn="ctr">
          <a:solidFill>
            <a:schemeClr val="accent2"/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100" kern="1200" dirty="0"/>
            <a:t>Экстраверсия</a:t>
          </a:r>
        </a:p>
      </dsp:txBody>
      <dsp:txXfrm>
        <a:off x="35411" y="85842"/>
        <a:ext cx="6886569" cy="654577"/>
      </dsp:txXfrm>
    </dsp:sp>
    <dsp:sp modelId="{827C4306-F7EC-544A-B587-3D90A1746D70}">
      <dsp:nvSpPr>
        <dsp:cNvPr id="0" name=""/>
        <dsp:cNvSpPr/>
      </dsp:nvSpPr>
      <dsp:spPr>
        <a:xfrm>
          <a:off x="0" y="865111"/>
          <a:ext cx="6957391" cy="725399"/>
        </a:xfrm>
        <a:prstGeom prst="roundRect">
          <a:avLst/>
        </a:prstGeom>
        <a:solidFill>
          <a:schemeClr val="lt1"/>
        </a:solidFill>
        <a:ln w="12700" cap="flat" cmpd="sng" algn="ctr">
          <a:solidFill>
            <a:schemeClr val="accent2"/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100" kern="1200" dirty="0" err="1"/>
            <a:t>Нейротизм</a:t>
          </a:r>
          <a:endParaRPr lang="ru-RU" sz="3100" kern="1200" dirty="0"/>
        </a:p>
      </dsp:txBody>
      <dsp:txXfrm>
        <a:off x="35411" y="900522"/>
        <a:ext cx="6886569" cy="654577"/>
      </dsp:txXfrm>
    </dsp:sp>
    <dsp:sp modelId="{BB45D72B-96DA-3940-A8E5-AEE18EEAE7B9}">
      <dsp:nvSpPr>
        <dsp:cNvPr id="0" name=""/>
        <dsp:cNvSpPr/>
      </dsp:nvSpPr>
      <dsp:spPr>
        <a:xfrm>
          <a:off x="0" y="1679791"/>
          <a:ext cx="6957391" cy="725399"/>
        </a:xfrm>
        <a:prstGeom prst="roundRect">
          <a:avLst/>
        </a:prstGeom>
        <a:solidFill>
          <a:schemeClr val="lt1"/>
        </a:solidFill>
        <a:ln w="12700" cap="flat" cmpd="sng" algn="ctr">
          <a:solidFill>
            <a:schemeClr val="accent2"/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100" kern="1200" dirty="0"/>
            <a:t>Добросовестность</a:t>
          </a:r>
        </a:p>
      </dsp:txBody>
      <dsp:txXfrm>
        <a:off x="35411" y="1715202"/>
        <a:ext cx="6886569" cy="654577"/>
      </dsp:txXfrm>
    </dsp:sp>
    <dsp:sp modelId="{73602F6E-E7AF-9445-808F-C678F425487E}">
      <dsp:nvSpPr>
        <dsp:cNvPr id="0" name=""/>
        <dsp:cNvSpPr/>
      </dsp:nvSpPr>
      <dsp:spPr>
        <a:xfrm>
          <a:off x="0" y="2494471"/>
          <a:ext cx="6957391" cy="725399"/>
        </a:xfrm>
        <a:prstGeom prst="roundRect">
          <a:avLst/>
        </a:prstGeom>
        <a:solidFill>
          <a:schemeClr val="lt1"/>
        </a:solidFill>
        <a:ln w="12700" cap="flat" cmpd="sng" algn="ctr">
          <a:solidFill>
            <a:schemeClr val="accent2"/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100" kern="1200" dirty="0"/>
            <a:t>Открытость опыту</a:t>
          </a:r>
        </a:p>
      </dsp:txBody>
      <dsp:txXfrm>
        <a:off x="35411" y="2529882"/>
        <a:ext cx="6886569" cy="654577"/>
      </dsp:txXfrm>
    </dsp:sp>
    <dsp:sp modelId="{E3FD2D05-2EEA-2140-9108-87D63EA02690}">
      <dsp:nvSpPr>
        <dsp:cNvPr id="0" name=""/>
        <dsp:cNvSpPr/>
      </dsp:nvSpPr>
      <dsp:spPr>
        <a:xfrm>
          <a:off x="0" y="3309151"/>
          <a:ext cx="6957391" cy="725399"/>
        </a:xfrm>
        <a:prstGeom prst="roundRect">
          <a:avLst/>
        </a:prstGeom>
        <a:solidFill>
          <a:schemeClr val="lt1"/>
        </a:solidFill>
        <a:ln w="12700" cap="flat" cmpd="sng" algn="ctr">
          <a:solidFill>
            <a:schemeClr val="accent2"/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100" kern="1200" dirty="0"/>
            <a:t>Доброжелательность</a:t>
          </a:r>
        </a:p>
      </dsp:txBody>
      <dsp:txXfrm>
        <a:off x="35411" y="3344562"/>
        <a:ext cx="6886569" cy="65457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49315C-0179-4CEE-94BB-BFBFD7130877}">
      <dsp:nvSpPr>
        <dsp:cNvPr id="0" name=""/>
        <dsp:cNvSpPr/>
      </dsp:nvSpPr>
      <dsp:spPr>
        <a:xfrm rot="16200000">
          <a:off x="-742722" y="743780"/>
          <a:ext cx="4237596" cy="2750035"/>
        </a:xfrm>
        <a:prstGeom prst="flowChartManualOperation">
          <a:avLst/>
        </a:prstGeom>
        <a:solidFill>
          <a:schemeClr val="lt1"/>
        </a:solidFill>
        <a:ln w="12700" cap="flat" cmpd="sng" algn="ctr">
          <a:solidFill>
            <a:schemeClr val="accent2"/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177800" tIns="0" rIns="177800" bIns="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kern="1200" dirty="0">
              <a:solidFill>
                <a:schemeClr val="tx1"/>
              </a:solidFill>
            </a:rPr>
            <a:t>Учет будущих последствий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000" kern="1200" dirty="0">
              <a:solidFill>
                <a:schemeClr val="tx1"/>
              </a:solidFill>
            </a:rPr>
            <a:t>Шкала  </a:t>
          </a:r>
          <a:r>
            <a:rPr lang="en-US" sz="2000" kern="1200" dirty="0">
              <a:solidFill>
                <a:schemeClr val="tx1"/>
              </a:solidFill>
            </a:rPr>
            <a:t>CFC </a:t>
          </a:r>
          <a:r>
            <a:rPr lang="ru-RU" sz="2000" kern="1200" dirty="0">
              <a:solidFill>
                <a:schemeClr val="tx1"/>
              </a:solidFill>
            </a:rPr>
            <a:t>А. </a:t>
          </a:r>
          <a:r>
            <a:rPr lang="ru-RU" sz="2000" kern="1200" dirty="0" err="1">
              <a:solidFill>
                <a:schemeClr val="tx1"/>
              </a:solidFill>
            </a:rPr>
            <a:t>Стратмена</a:t>
          </a:r>
          <a:endParaRPr lang="ru-RU" sz="2000" kern="1200" dirty="0">
            <a:solidFill>
              <a:schemeClr val="tx1"/>
            </a:solidFill>
          </a:endParaRPr>
        </a:p>
      </dsp:txBody>
      <dsp:txXfrm rot="5400000">
        <a:off x="1059" y="847518"/>
        <a:ext cx="2750035" cy="2542558"/>
      </dsp:txXfrm>
    </dsp:sp>
    <dsp:sp modelId="{A7B648E8-132A-45F2-BF49-6ABFC484C559}">
      <dsp:nvSpPr>
        <dsp:cNvPr id="0" name=""/>
        <dsp:cNvSpPr/>
      </dsp:nvSpPr>
      <dsp:spPr>
        <a:xfrm rot="16200000">
          <a:off x="2213566" y="743780"/>
          <a:ext cx="4237596" cy="2750035"/>
        </a:xfrm>
        <a:prstGeom prst="flowChartManualOperation">
          <a:avLst/>
        </a:prstGeom>
        <a:solidFill>
          <a:schemeClr val="lt1"/>
        </a:solidFill>
        <a:ln w="12700" cap="flat" cmpd="sng" algn="ctr">
          <a:solidFill>
            <a:schemeClr val="accent2"/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177800" tIns="0" rIns="177800" bIns="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kern="1200" dirty="0">
              <a:solidFill>
                <a:schemeClr val="tx1"/>
              </a:solidFill>
            </a:rPr>
            <a:t>Ориентация на будущее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000" kern="1200" dirty="0">
              <a:solidFill>
                <a:schemeClr val="tx1"/>
              </a:solidFill>
            </a:rPr>
            <a:t>ближайшее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000" kern="1200" dirty="0">
              <a:solidFill>
                <a:schemeClr val="tx1"/>
              </a:solidFill>
            </a:rPr>
            <a:t>отдаленное</a:t>
          </a:r>
        </a:p>
      </dsp:txBody>
      <dsp:txXfrm rot="5400000">
        <a:off x="2957347" y="847518"/>
        <a:ext cx="2750035" cy="2542558"/>
      </dsp:txXfrm>
    </dsp:sp>
    <dsp:sp modelId="{1E8E3675-9820-433A-8444-BC2B15DED730}">
      <dsp:nvSpPr>
        <dsp:cNvPr id="0" name=""/>
        <dsp:cNvSpPr/>
      </dsp:nvSpPr>
      <dsp:spPr>
        <a:xfrm rot="16200000">
          <a:off x="5169854" y="743780"/>
          <a:ext cx="4237596" cy="2750035"/>
        </a:xfrm>
        <a:prstGeom prst="flowChartManualOperation">
          <a:avLst/>
        </a:prstGeom>
        <a:solidFill>
          <a:schemeClr val="lt1"/>
        </a:solidFill>
        <a:ln w="12700" cap="flat" cmpd="sng" algn="ctr">
          <a:solidFill>
            <a:schemeClr val="accent2"/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177800" tIns="0" rIns="177800" bIns="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800" kern="1200" dirty="0">
            <a:solidFill>
              <a:schemeClr val="tx1"/>
            </a:solidFill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000" kern="1200" dirty="0">
              <a:solidFill>
                <a:schemeClr val="tx1"/>
              </a:solidFill>
            </a:rPr>
            <a:t>Сбережения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000" kern="1200" dirty="0" err="1">
              <a:solidFill>
                <a:schemeClr val="tx1"/>
              </a:solidFill>
            </a:rPr>
            <a:t>Гэмблинг</a:t>
          </a:r>
          <a:endParaRPr lang="ru-RU" sz="2000" kern="1200" dirty="0">
            <a:solidFill>
              <a:schemeClr val="tx1"/>
            </a:solidFill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000" kern="1200" dirty="0">
              <a:solidFill>
                <a:schemeClr val="tx1"/>
              </a:solidFill>
            </a:rPr>
            <a:t>Траты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000" kern="1200" dirty="0">
              <a:solidFill>
                <a:schemeClr val="tx1"/>
              </a:solidFill>
            </a:rPr>
            <a:t>Ориентация на этические нормы</a:t>
          </a:r>
        </a:p>
      </dsp:txBody>
      <dsp:txXfrm rot="5400000">
        <a:off x="5913635" y="847518"/>
        <a:ext cx="2750035" cy="254255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336A5B-4A49-4030-86BF-BEA60B2CB3F4}">
      <dsp:nvSpPr>
        <dsp:cNvPr id="0" name=""/>
        <dsp:cNvSpPr/>
      </dsp:nvSpPr>
      <dsp:spPr>
        <a:xfrm>
          <a:off x="4379993" y="4170725"/>
          <a:ext cx="325788" cy="9990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99084"/>
              </a:lnTo>
              <a:lnTo>
                <a:pt x="325788" y="999084"/>
              </a:lnTo>
            </a:path>
          </a:pathLst>
        </a:custGeom>
        <a:noFill/>
        <a:ln w="12700" cap="flat" cmpd="sng" algn="ctr">
          <a:solidFill>
            <a:schemeClr val="accent2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4A718C-3BB8-4DAB-A224-D91FE1D5D60A}">
      <dsp:nvSpPr>
        <dsp:cNvPr id="0" name=""/>
        <dsp:cNvSpPr/>
      </dsp:nvSpPr>
      <dsp:spPr>
        <a:xfrm>
          <a:off x="5203043" y="2628660"/>
          <a:ext cx="91440" cy="45610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56103"/>
              </a:lnTo>
            </a:path>
          </a:pathLst>
        </a:custGeom>
        <a:noFill/>
        <a:ln w="12700" cap="flat" cmpd="sng" algn="ctr">
          <a:solidFill>
            <a:schemeClr val="accent2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322A7D2-EA4B-4B48-AA4E-3B8B27AAEB6E}">
      <dsp:nvSpPr>
        <dsp:cNvPr id="0" name=""/>
        <dsp:cNvSpPr/>
      </dsp:nvSpPr>
      <dsp:spPr>
        <a:xfrm>
          <a:off x="3934749" y="1086594"/>
          <a:ext cx="1314013" cy="4561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8051"/>
              </a:lnTo>
              <a:lnTo>
                <a:pt x="1314013" y="228051"/>
              </a:lnTo>
              <a:lnTo>
                <a:pt x="1314013" y="456103"/>
              </a:lnTo>
            </a:path>
          </a:pathLst>
        </a:custGeom>
        <a:noFill/>
        <a:ln w="12700" cap="flat" cmpd="sng" algn="ctr">
          <a:solidFill>
            <a:schemeClr val="accent2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B2BC94-A527-476A-9132-798E0325EC1E}">
      <dsp:nvSpPr>
        <dsp:cNvPr id="0" name=""/>
        <dsp:cNvSpPr/>
      </dsp:nvSpPr>
      <dsp:spPr>
        <a:xfrm>
          <a:off x="1751966" y="4170725"/>
          <a:ext cx="325788" cy="9990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99084"/>
              </a:lnTo>
              <a:lnTo>
                <a:pt x="325788" y="999084"/>
              </a:lnTo>
            </a:path>
          </a:pathLst>
        </a:custGeom>
        <a:noFill/>
        <a:ln w="12700" cap="flat" cmpd="sng" algn="ctr">
          <a:solidFill>
            <a:schemeClr val="accent2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5917AA-3A52-457E-9C37-019951C8377A}">
      <dsp:nvSpPr>
        <dsp:cNvPr id="0" name=""/>
        <dsp:cNvSpPr/>
      </dsp:nvSpPr>
      <dsp:spPr>
        <a:xfrm>
          <a:off x="2575016" y="2628660"/>
          <a:ext cx="91440" cy="45610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56103"/>
              </a:lnTo>
            </a:path>
          </a:pathLst>
        </a:custGeom>
        <a:noFill/>
        <a:ln w="12700" cap="flat" cmpd="sng" algn="ctr">
          <a:solidFill>
            <a:schemeClr val="accent2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6738C5B-A264-48BF-B7E1-518C112EFBAA}">
      <dsp:nvSpPr>
        <dsp:cNvPr id="0" name=""/>
        <dsp:cNvSpPr/>
      </dsp:nvSpPr>
      <dsp:spPr>
        <a:xfrm>
          <a:off x="2620736" y="1086594"/>
          <a:ext cx="1314013" cy="456103"/>
        </a:xfrm>
        <a:custGeom>
          <a:avLst/>
          <a:gdLst/>
          <a:ahLst/>
          <a:cxnLst/>
          <a:rect l="0" t="0" r="0" b="0"/>
          <a:pathLst>
            <a:path>
              <a:moveTo>
                <a:pt x="1314013" y="0"/>
              </a:moveTo>
              <a:lnTo>
                <a:pt x="1314013" y="228051"/>
              </a:lnTo>
              <a:lnTo>
                <a:pt x="0" y="228051"/>
              </a:lnTo>
              <a:lnTo>
                <a:pt x="0" y="456103"/>
              </a:lnTo>
            </a:path>
          </a:pathLst>
        </a:custGeom>
        <a:noFill/>
        <a:ln w="12700" cap="flat" cmpd="sng" algn="ctr">
          <a:solidFill>
            <a:schemeClr val="accent2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E5D09B-881B-4EC3-92D9-8B5590848BE5}">
      <dsp:nvSpPr>
        <dsp:cNvPr id="0" name=""/>
        <dsp:cNvSpPr/>
      </dsp:nvSpPr>
      <dsp:spPr>
        <a:xfrm>
          <a:off x="2848787" y="632"/>
          <a:ext cx="2171923" cy="1085961"/>
        </a:xfrm>
        <a:prstGeom prst="rect">
          <a:avLst/>
        </a:prstGeom>
        <a:solidFill>
          <a:schemeClr val="lt1"/>
        </a:solidFill>
        <a:ln w="19050" cap="flat" cmpd="sng" algn="ctr">
          <a:solidFill>
            <a:schemeClr val="accent2">
              <a:lumMod val="75000"/>
            </a:schemeClr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kern="1200" dirty="0">
              <a:solidFill>
                <a:schemeClr val="tx1"/>
              </a:solidFill>
            </a:rPr>
            <a:t>долг</a:t>
          </a:r>
        </a:p>
      </dsp:txBody>
      <dsp:txXfrm>
        <a:off x="2848787" y="632"/>
        <a:ext cx="2171923" cy="1085961"/>
      </dsp:txXfrm>
    </dsp:sp>
    <dsp:sp modelId="{352CD1E9-5788-4DB4-9417-4D62627549F9}">
      <dsp:nvSpPr>
        <dsp:cNvPr id="0" name=""/>
        <dsp:cNvSpPr/>
      </dsp:nvSpPr>
      <dsp:spPr>
        <a:xfrm>
          <a:off x="1534774" y="1542698"/>
          <a:ext cx="2171923" cy="1085961"/>
        </a:xfrm>
        <a:prstGeom prst="rect">
          <a:avLst/>
        </a:prstGeom>
        <a:solidFill>
          <a:schemeClr val="lt1"/>
        </a:solidFill>
        <a:ln w="19050" cap="flat" cmpd="sng" algn="ctr">
          <a:solidFill>
            <a:schemeClr val="accent2">
              <a:lumMod val="75000"/>
            </a:schemeClr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kern="1200" dirty="0">
              <a:solidFill>
                <a:schemeClr val="tx1"/>
              </a:solidFill>
            </a:rPr>
            <a:t>стыд</a:t>
          </a:r>
        </a:p>
      </dsp:txBody>
      <dsp:txXfrm>
        <a:off x="1534774" y="1542698"/>
        <a:ext cx="2171923" cy="1085961"/>
      </dsp:txXfrm>
    </dsp:sp>
    <dsp:sp modelId="{04FD48D2-0712-41D6-B0D8-E930E7750CC4}">
      <dsp:nvSpPr>
        <dsp:cNvPr id="0" name=""/>
        <dsp:cNvSpPr/>
      </dsp:nvSpPr>
      <dsp:spPr>
        <a:xfrm>
          <a:off x="1534774" y="3084763"/>
          <a:ext cx="2171923" cy="1085961"/>
        </a:xfrm>
        <a:prstGeom prst="rect">
          <a:avLst/>
        </a:prstGeom>
        <a:solidFill>
          <a:schemeClr val="lt1"/>
        </a:solidFill>
        <a:ln w="19050" cap="flat" cmpd="sng" algn="ctr">
          <a:solidFill>
            <a:schemeClr val="accent2">
              <a:lumMod val="75000"/>
            </a:schemeClr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kern="1200" dirty="0">
              <a:solidFill>
                <a:schemeClr val="tx1"/>
              </a:solidFill>
            </a:rPr>
            <a:t>«я плохой»</a:t>
          </a:r>
        </a:p>
      </dsp:txBody>
      <dsp:txXfrm>
        <a:off x="1534774" y="3084763"/>
        <a:ext cx="2171923" cy="1085961"/>
      </dsp:txXfrm>
    </dsp:sp>
    <dsp:sp modelId="{BFA3C925-5AC4-443A-BBA0-C12351633E8D}">
      <dsp:nvSpPr>
        <dsp:cNvPr id="0" name=""/>
        <dsp:cNvSpPr/>
      </dsp:nvSpPr>
      <dsp:spPr>
        <a:xfrm>
          <a:off x="2077755" y="4626829"/>
          <a:ext cx="2171923" cy="1085961"/>
        </a:xfrm>
        <a:prstGeom prst="rect">
          <a:avLst/>
        </a:prstGeom>
        <a:solidFill>
          <a:schemeClr val="lt1"/>
        </a:solidFill>
        <a:ln w="19050" cap="flat" cmpd="sng" algn="ctr">
          <a:solidFill>
            <a:schemeClr val="accent2">
              <a:lumMod val="75000"/>
            </a:schemeClr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kern="1200" dirty="0">
              <a:solidFill>
                <a:schemeClr val="tx1"/>
              </a:solidFill>
            </a:rPr>
            <a:t>Избегающее поведение</a:t>
          </a:r>
        </a:p>
      </dsp:txBody>
      <dsp:txXfrm>
        <a:off x="2077755" y="4626829"/>
        <a:ext cx="2171923" cy="1085961"/>
      </dsp:txXfrm>
    </dsp:sp>
    <dsp:sp modelId="{BC7CDCC4-4D05-4AA0-BCB4-0E52392132EF}">
      <dsp:nvSpPr>
        <dsp:cNvPr id="0" name=""/>
        <dsp:cNvSpPr/>
      </dsp:nvSpPr>
      <dsp:spPr>
        <a:xfrm>
          <a:off x="4162801" y="1542698"/>
          <a:ext cx="2171923" cy="1085961"/>
        </a:xfrm>
        <a:prstGeom prst="rect">
          <a:avLst/>
        </a:prstGeom>
        <a:solidFill>
          <a:schemeClr val="lt1"/>
        </a:solidFill>
        <a:ln w="19050" cap="flat" cmpd="sng" algn="ctr">
          <a:solidFill>
            <a:schemeClr val="accent2">
              <a:lumMod val="75000"/>
            </a:schemeClr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kern="1200" dirty="0">
              <a:solidFill>
                <a:schemeClr val="tx1"/>
              </a:solidFill>
            </a:rPr>
            <a:t>вина</a:t>
          </a:r>
        </a:p>
      </dsp:txBody>
      <dsp:txXfrm>
        <a:off x="4162801" y="1542698"/>
        <a:ext cx="2171923" cy="1085961"/>
      </dsp:txXfrm>
    </dsp:sp>
    <dsp:sp modelId="{67BC4715-D548-4A9F-A187-D98C30B37239}">
      <dsp:nvSpPr>
        <dsp:cNvPr id="0" name=""/>
        <dsp:cNvSpPr/>
      </dsp:nvSpPr>
      <dsp:spPr>
        <a:xfrm>
          <a:off x="4162801" y="3084763"/>
          <a:ext cx="2171923" cy="1085961"/>
        </a:xfrm>
        <a:prstGeom prst="rect">
          <a:avLst/>
        </a:prstGeom>
        <a:solidFill>
          <a:schemeClr val="lt1"/>
        </a:solidFill>
        <a:ln w="19050" cap="flat" cmpd="sng" algn="ctr">
          <a:solidFill>
            <a:schemeClr val="accent2"/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kern="1200" dirty="0">
              <a:solidFill>
                <a:schemeClr val="tx1"/>
              </a:solidFill>
            </a:rPr>
            <a:t>«я допустил ошибку»</a:t>
          </a:r>
        </a:p>
      </dsp:txBody>
      <dsp:txXfrm>
        <a:off x="4162801" y="3084763"/>
        <a:ext cx="2171923" cy="1085961"/>
      </dsp:txXfrm>
    </dsp:sp>
    <dsp:sp modelId="{A89387A5-AC34-403E-BB99-5DACCA879FFF}">
      <dsp:nvSpPr>
        <dsp:cNvPr id="0" name=""/>
        <dsp:cNvSpPr/>
      </dsp:nvSpPr>
      <dsp:spPr>
        <a:xfrm>
          <a:off x="4705782" y="4626829"/>
          <a:ext cx="2171923" cy="1085961"/>
        </a:xfrm>
        <a:prstGeom prst="rect">
          <a:avLst/>
        </a:prstGeom>
        <a:solidFill>
          <a:schemeClr val="lt1"/>
        </a:solidFill>
        <a:ln w="19050" cap="flat" cmpd="sng" algn="ctr">
          <a:solidFill>
            <a:schemeClr val="accent2">
              <a:lumMod val="75000"/>
            </a:schemeClr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kern="1200" dirty="0">
              <a:solidFill>
                <a:schemeClr val="tx1"/>
              </a:solidFill>
            </a:rPr>
            <a:t>Исправление ситуации</a:t>
          </a:r>
        </a:p>
      </dsp:txBody>
      <dsp:txXfrm>
        <a:off x="4705782" y="4626829"/>
        <a:ext cx="2171923" cy="108596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0855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621899" y="0"/>
            <a:ext cx="4300855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D17389-6514-4A91-8FC4-6E57F9C7F31E}" type="datetimeFigureOut">
              <a:rPr lang="ru-RU" smtClean="0"/>
              <a:t>26.11.2020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6456613"/>
            <a:ext cx="4300855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621899" y="6456613"/>
            <a:ext cx="4300855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1A5DFE-1942-4B51-A820-4DD1CBC1D7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02395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0855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21899" y="0"/>
            <a:ext cx="4300855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A5DB7D-1973-4F34-BF6B-1BD272A8EDAD}" type="datetimeFigureOut">
              <a:rPr lang="ru-RU" smtClean="0"/>
              <a:t>26.11.2020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432175" y="849313"/>
            <a:ext cx="3060700" cy="2295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2506" y="3271382"/>
            <a:ext cx="7940040" cy="267658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6456613"/>
            <a:ext cx="4300855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21899" y="6456613"/>
            <a:ext cx="4300855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6275A5-9A6A-4EC8-9065-A85E6576C2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25601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5800" y="1346947"/>
            <a:ext cx="7772400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685800" y="4282763"/>
            <a:ext cx="7772400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685800" y="1484779"/>
            <a:ext cx="7772400" cy="274320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  <p:grpSp>
        <p:nvGrpSpPr>
          <p:cNvPr id="10" name="Group 9"/>
          <p:cNvGrpSpPr>
            <a:grpSpLocks noChangeAspect="1"/>
          </p:cNvGrpSpPr>
          <p:nvPr/>
        </p:nvGrpSpPr>
        <p:grpSpPr>
          <a:xfrm>
            <a:off x="7234780" y="4107023"/>
            <a:ext cx="914400" cy="914400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8670" y="1432223"/>
            <a:ext cx="759333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6400" b="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2386" y="4389120"/>
            <a:ext cx="5918454" cy="1069848"/>
          </a:xfrm>
        </p:spPr>
        <p:txBody>
          <a:bodyPr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0B9CE-9230-4895-ABD2-DF388D57B221}" type="datetime1">
              <a:rPr lang="ru-RU" smtClean="0"/>
              <a:t>26.11.2020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12805" y="6272785"/>
            <a:ext cx="4745736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44280" y="4227195"/>
            <a:ext cx="895401" cy="640080"/>
          </a:xfrm>
        </p:spPr>
        <p:txBody>
          <a:bodyPr/>
          <a:lstStyle>
            <a:lvl1pPr>
              <a:defRPr sz="2800" b="1"/>
            </a:lvl1pPr>
          </a:lstStyle>
          <a:p>
            <a:fld id="{33DCF12F-2620-4DEF-BCC2-760112B130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59394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66C8A-A792-47F5-BE70-0C2E6027829A}" type="datetime1">
              <a:rPr lang="ru-RU" smtClean="0"/>
              <a:t>26.11.2020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CF12F-2620-4DEF-BCC2-760112B130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958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533400"/>
            <a:ext cx="1914525" cy="5638800"/>
          </a:xfrm>
        </p:spPr>
        <p:txBody>
          <a:bodyPr vert="eaVert"/>
          <a:lstStyle>
            <a:lvl1pPr>
              <a:defRPr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0100" y="533400"/>
            <a:ext cx="5629275" cy="56388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2007A-83DF-4E98-9C8C-F7DB77A774AC}" type="datetime1">
              <a:rPr lang="ru-RU" smtClean="0"/>
              <a:t>26.11.2020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CF12F-2620-4DEF-BCC2-760112B130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44063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">
            <a:extLst>
              <a:ext uri="{FF2B5EF4-FFF2-40B4-BE49-F238E27FC236}">
                <a16:creationId xmlns:a16="http://schemas.microsoft.com/office/drawing/2014/main" id="{87C6135C-2C97-2A4D-A8B8-7C004E6C6B4F}"/>
              </a:ext>
            </a:extLst>
          </p:cNvPr>
          <p:cNvSpPr txBox="1"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1805DF-A3B9-6747-9E30-603E306C5207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81647042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AA0DF-53B6-4526-8A71-EBDFA87532C8}" type="datetime1">
              <a:rPr lang="ru-RU" smtClean="0"/>
              <a:t>26.11.2020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CF12F-2620-4DEF-BCC2-760112B130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4470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9144000" cy="194001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346" y="1225296"/>
            <a:ext cx="696087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6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4330" y="5020056"/>
            <a:ext cx="6789420" cy="1066800"/>
          </a:xfrm>
        </p:spPr>
        <p:txBody>
          <a:bodyPr anchor="t">
            <a:normAutofit/>
          </a:bodyPr>
          <a:lstStyle>
            <a:lvl1pPr marL="0" indent="0">
              <a:buNone/>
              <a:defRPr sz="1800" b="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45251" y="6272785"/>
            <a:ext cx="1983232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AA72F9D3-B5B2-4E97-89C4-20D4A749EBA3}" type="datetime1">
              <a:rPr lang="ru-RU" smtClean="0"/>
              <a:t>26.11.2020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36099" y="6272784"/>
            <a:ext cx="4745736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633862" y="2430623"/>
            <a:ext cx="914400" cy="914400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450" y="2508607"/>
            <a:ext cx="891224" cy="720332"/>
          </a:xfrm>
        </p:spPr>
        <p:txBody>
          <a:bodyPr/>
          <a:lstStyle>
            <a:lvl1pPr>
              <a:defRPr sz="2800"/>
            </a:lvl1pPr>
          </a:lstStyle>
          <a:p>
            <a:fld id="{33DCF12F-2620-4DEF-BCC2-760112B130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01533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2218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76900-B307-4EAD-B4A0-91CBA76AD2A4}" type="datetime1">
              <a:rPr lang="ru-RU" smtClean="0"/>
              <a:t>26.11.2020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CF12F-2620-4DEF-BCC2-760112B130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22824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20793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20793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7FBAC-DB42-4C86-846D-B4B8E2D327B4}" type="datetime1">
              <a:rPr lang="ru-RU" smtClean="0"/>
              <a:t>26.11.2020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CF12F-2620-4DEF-BCC2-760112B130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82067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2F0DF9E1-C00D-4E40-A187-00110C1EE63C}" type="datetime1">
              <a:rPr lang="ru-RU" smtClean="0"/>
              <a:t>26.11.2020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CF12F-2620-4DEF-BCC2-760112B130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04832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D36DE-1403-4ED7-864A-D3113B15CBEC}" type="datetime1">
              <a:rPr lang="ru-RU" smtClean="0"/>
              <a:t>26.11.2020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CF12F-2620-4DEF-BCC2-760112B130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9550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685800"/>
            <a:ext cx="5033772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D9C5A-D704-436F-B281-4858BEE5EFA4}" type="datetime1">
              <a:rPr lang="ru-RU" smtClean="0"/>
              <a:t>26.11.2020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CF12F-2620-4DEF-BCC2-760112B130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50605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6227805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6C1FE-D015-4BD4-8BFB-BB78FE226D48}" type="datetime1">
              <a:rPr lang="ru-RU" smtClean="0"/>
              <a:t>26.11.2020</a:t>
            </a:fld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CF12F-2620-4DEF-BCC2-760112B130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37472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microsoft.com/office/2007/relationships/hdphoto" Target="../media/hdphoto1.wdp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8" name="Oval 7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1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484632"/>
            <a:ext cx="7772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21408"/>
            <a:ext cx="7772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2368" y="6272785"/>
            <a:ext cx="245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06E2CA23-8AFA-4FA6-9FF7-B8A44B2B539B}" type="datetime1">
              <a:rPr lang="ru-RU" smtClean="0"/>
              <a:t>26.11.2020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272785"/>
            <a:ext cx="47457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83346" y="6272785"/>
            <a:ext cx="4800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 spc="-7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33DCF12F-2620-4DEF-BCC2-760112B130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81004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200" b="0" kern="1200" cap="all" baseline="0">
          <a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191610A-EDFB-F844-B46D-FF9ABB2706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CF12F-2620-4DEF-BCC2-760112B13002}" type="slidenum">
              <a:rPr lang="ru-RU" smtClean="0"/>
              <a:t>1</a:t>
            </a:fld>
            <a:endParaRPr lang="ru-RU"/>
          </a:p>
        </p:txBody>
      </p:sp>
      <p:sp>
        <p:nvSpPr>
          <p:cNvPr id="6" name="Выноска со стрелкой вверх 5">
            <a:extLst>
              <a:ext uri="{FF2B5EF4-FFF2-40B4-BE49-F238E27FC236}">
                <a16:creationId xmlns:a16="http://schemas.microsoft.com/office/drawing/2014/main" id="{DFAFFB28-74B1-1E41-BCB7-26E092162B56}"/>
              </a:ext>
            </a:extLst>
          </p:cNvPr>
          <p:cNvSpPr/>
          <p:nvPr/>
        </p:nvSpPr>
        <p:spPr>
          <a:xfrm>
            <a:off x="611702" y="1222093"/>
            <a:ext cx="2284663" cy="1158021"/>
          </a:xfrm>
          <a:prstGeom prst="upArrowCallou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sz="2000" b="1" dirty="0">
                <a:solidFill>
                  <a:schemeClr val="dk1"/>
                </a:solidFill>
              </a:rPr>
              <a:t>Достижение и успех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3D79BC87-CACE-A64C-AD17-3A22406A8081}"/>
              </a:ext>
            </a:extLst>
          </p:cNvPr>
          <p:cNvSpPr/>
          <p:nvPr/>
        </p:nvSpPr>
        <p:spPr>
          <a:xfrm>
            <a:off x="577677" y="5063282"/>
            <a:ext cx="2221445" cy="137291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accent2"/>
                </a:solidFill>
              </a:rPr>
              <a:t>Уход от решения проблем</a:t>
            </a:r>
          </a:p>
        </p:txBody>
      </p:sp>
      <p:sp>
        <p:nvSpPr>
          <p:cNvPr id="8" name="Выноска со стрелкой вниз 7">
            <a:extLst>
              <a:ext uri="{FF2B5EF4-FFF2-40B4-BE49-F238E27FC236}">
                <a16:creationId xmlns:a16="http://schemas.microsoft.com/office/drawing/2014/main" id="{B2BDE1FD-6CB3-4844-94CC-0C89811A30CF}"/>
              </a:ext>
            </a:extLst>
          </p:cNvPr>
          <p:cNvSpPr/>
          <p:nvPr/>
        </p:nvSpPr>
        <p:spPr>
          <a:xfrm>
            <a:off x="6536506" y="3905262"/>
            <a:ext cx="2094038" cy="1158020"/>
          </a:xfrm>
          <a:prstGeom prst="downArrowCallou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sz="2000" b="1" dirty="0"/>
              <a:t>Свобода</a:t>
            </a:r>
          </a:p>
        </p:txBody>
      </p:sp>
      <p:sp>
        <p:nvSpPr>
          <p:cNvPr id="9" name="Выноска со стрелкой вниз 8">
            <a:extLst>
              <a:ext uri="{FF2B5EF4-FFF2-40B4-BE49-F238E27FC236}">
                <a16:creationId xmlns:a16="http://schemas.microsoft.com/office/drawing/2014/main" id="{FF131165-2D39-2D40-8212-794C594A8AC9}"/>
              </a:ext>
            </a:extLst>
          </p:cNvPr>
          <p:cNvSpPr/>
          <p:nvPr/>
        </p:nvSpPr>
        <p:spPr>
          <a:xfrm>
            <a:off x="577677" y="3905262"/>
            <a:ext cx="2312988" cy="1158020"/>
          </a:xfrm>
          <a:prstGeom prst="downArrowCallou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sz="2000" b="1" dirty="0"/>
              <a:t>Отрицание</a:t>
            </a:r>
          </a:p>
        </p:txBody>
      </p:sp>
      <p:sp>
        <p:nvSpPr>
          <p:cNvPr id="10" name="Выноска со стрелкой вниз 9">
            <a:extLst>
              <a:ext uri="{FF2B5EF4-FFF2-40B4-BE49-F238E27FC236}">
                <a16:creationId xmlns:a16="http://schemas.microsoft.com/office/drawing/2014/main" id="{45AAEFB2-19C1-E843-890F-DE8AC4008F89}"/>
              </a:ext>
            </a:extLst>
          </p:cNvPr>
          <p:cNvSpPr/>
          <p:nvPr/>
        </p:nvSpPr>
        <p:spPr>
          <a:xfrm>
            <a:off x="3534022" y="3905262"/>
            <a:ext cx="2437956" cy="1158020"/>
          </a:xfrm>
          <a:prstGeom prst="downArrowCallou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sz="2000" b="1" dirty="0"/>
              <a:t>Тревога</a:t>
            </a:r>
          </a:p>
        </p:txBody>
      </p:sp>
      <p:sp>
        <p:nvSpPr>
          <p:cNvPr id="11" name="Выноска со стрелкой вверх 10">
            <a:extLst>
              <a:ext uri="{FF2B5EF4-FFF2-40B4-BE49-F238E27FC236}">
                <a16:creationId xmlns:a16="http://schemas.microsoft.com/office/drawing/2014/main" id="{8E56D69A-58E2-6E49-8493-B9D45ACB6B4C}"/>
              </a:ext>
            </a:extLst>
          </p:cNvPr>
          <p:cNvSpPr/>
          <p:nvPr/>
        </p:nvSpPr>
        <p:spPr>
          <a:xfrm>
            <a:off x="6431161" y="1213113"/>
            <a:ext cx="2199383" cy="1303064"/>
          </a:xfrm>
          <a:prstGeom prst="upArrowCallou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sz="2000" b="1" dirty="0"/>
              <a:t>Безопасность</a:t>
            </a:r>
          </a:p>
        </p:txBody>
      </p:sp>
      <p:sp>
        <p:nvSpPr>
          <p:cNvPr id="12" name="Выноска со стрелкой вверх 11">
            <a:extLst>
              <a:ext uri="{FF2B5EF4-FFF2-40B4-BE49-F238E27FC236}">
                <a16:creationId xmlns:a16="http://schemas.microsoft.com/office/drawing/2014/main" id="{8D217106-713B-B440-8935-444E982471C9}"/>
              </a:ext>
            </a:extLst>
          </p:cNvPr>
          <p:cNvSpPr/>
          <p:nvPr/>
        </p:nvSpPr>
        <p:spPr>
          <a:xfrm>
            <a:off x="3386433" y="1222094"/>
            <a:ext cx="2585545" cy="1162006"/>
          </a:xfrm>
          <a:prstGeom prst="upArrowCallou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sz="2000" b="1" dirty="0"/>
              <a:t>Власть</a:t>
            </a:r>
            <a:r>
              <a:rPr lang="ru-RU" sz="2000" b="1" dirty="0">
                <a:solidFill>
                  <a:schemeClr val="dk1"/>
                </a:solidFill>
              </a:rPr>
              <a:t> и статус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611702" y="2389096"/>
            <a:ext cx="8018842" cy="150718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accent2"/>
                </a:solidFill>
              </a:rPr>
              <a:t>Денежные</a:t>
            </a:r>
            <a:r>
              <a:rPr lang="ru-RU" sz="1600" b="1" dirty="0">
                <a:solidFill>
                  <a:schemeClr val="accent2"/>
                </a:solidFill>
              </a:rPr>
              <a:t> </a:t>
            </a:r>
            <a:r>
              <a:rPr lang="ru-RU" sz="2400" b="1" dirty="0">
                <a:solidFill>
                  <a:schemeClr val="accent2"/>
                </a:solidFill>
              </a:rPr>
              <a:t>установки </a:t>
            </a:r>
            <a:endParaRPr lang="en-US" sz="2400" b="1" dirty="0">
              <a:solidFill>
                <a:schemeClr val="accent2"/>
              </a:solidFill>
            </a:endParaRPr>
          </a:p>
          <a:p>
            <a:pPr algn="ctr"/>
            <a:r>
              <a:rPr lang="ru-RU" sz="1600" b="1" dirty="0">
                <a:solidFill>
                  <a:schemeClr val="accent2"/>
                </a:solidFill>
              </a:rPr>
              <a:t>(</a:t>
            </a:r>
            <a:r>
              <a:rPr lang="en-US" sz="1600" b="1" dirty="0">
                <a:solidFill>
                  <a:schemeClr val="accent2"/>
                </a:solidFill>
              </a:rPr>
              <a:t>Money Behavior Quiz, A. Furnham, S. Grover)</a:t>
            </a:r>
            <a:endParaRPr lang="ru-RU" sz="1600" b="1" dirty="0">
              <a:solidFill>
                <a:schemeClr val="accent2"/>
              </a:solidFill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3D79BC87-CACE-A64C-AD17-3A22406A8081}"/>
              </a:ext>
            </a:extLst>
          </p:cNvPr>
          <p:cNvSpPr/>
          <p:nvPr/>
        </p:nvSpPr>
        <p:spPr>
          <a:xfrm>
            <a:off x="3588232" y="97834"/>
            <a:ext cx="2304917" cy="111926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accent2"/>
                </a:solidFill>
              </a:rPr>
              <a:t>Неоправданный риск</a:t>
            </a: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3D79BC87-CACE-A64C-AD17-3A22406A8081}"/>
              </a:ext>
            </a:extLst>
          </p:cNvPr>
          <p:cNvSpPr/>
          <p:nvPr/>
        </p:nvSpPr>
        <p:spPr>
          <a:xfrm>
            <a:off x="681278" y="93849"/>
            <a:ext cx="2221445" cy="111926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err="1">
                <a:solidFill>
                  <a:schemeClr val="accent2"/>
                </a:solidFill>
              </a:rPr>
              <a:t>Компульсивные</a:t>
            </a:r>
            <a:r>
              <a:rPr lang="ru-RU" sz="2000" b="1" dirty="0">
                <a:solidFill>
                  <a:schemeClr val="accent2"/>
                </a:solidFill>
              </a:rPr>
              <a:t> покупки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3D79BC87-CACE-A64C-AD17-3A22406A8081}"/>
              </a:ext>
            </a:extLst>
          </p:cNvPr>
          <p:cNvSpPr/>
          <p:nvPr/>
        </p:nvSpPr>
        <p:spPr>
          <a:xfrm>
            <a:off x="6431161" y="97834"/>
            <a:ext cx="2292215" cy="111926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accent2"/>
                </a:solidFill>
              </a:rPr>
              <a:t>Накопительство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3D79BC87-CACE-A64C-AD17-3A22406A8081}"/>
              </a:ext>
            </a:extLst>
          </p:cNvPr>
          <p:cNvSpPr/>
          <p:nvPr/>
        </p:nvSpPr>
        <p:spPr>
          <a:xfrm>
            <a:off x="6829014" y="5063282"/>
            <a:ext cx="2081656" cy="137291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accent2"/>
                </a:solidFill>
              </a:rPr>
              <a:t>Одержимость расчетами</a:t>
            </a: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3D79BC87-CACE-A64C-AD17-3A22406A8081}"/>
              </a:ext>
            </a:extLst>
          </p:cNvPr>
          <p:cNvSpPr/>
          <p:nvPr/>
        </p:nvSpPr>
        <p:spPr>
          <a:xfrm>
            <a:off x="3588232" y="5063282"/>
            <a:ext cx="2304917" cy="137291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accent2"/>
                </a:solidFill>
              </a:rPr>
              <a:t>Избыточная </a:t>
            </a:r>
            <a:r>
              <a:rPr lang="ru-RU" sz="2000" b="1" dirty="0" err="1">
                <a:solidFill>
                  <a:schemeClr val="accent2"/>
                </a:solidFill>
              </a:rPr>
              <a:t>трейдинговая</a:t>
            </a:r>
            <a:r>
              <a:rPr lang="ru-RU" sz="2000" b="1" dirty="0">
                <a:solidFill>
                  <a:schemeClr val="accent2"/>
                </a:solidFill>
              </a:rPr>
              <a:t> активность</a:t>
            </a:r>
          </a:p>
        </p:txBody>
      </p:sp>
    </p:spTree>
    <p:extLst>
      <p:ext uri="{BB962C8B-B14F-4D97-AF65-F5344CB8AC3E}">
        <p14:creationId xmlns:p14="http://schemas.microsoft.com/office/powerpoint/2010/main" val="21280223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B977C7EE-7270-F54A-88DD-BD8B45A367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CF12F-2620-4DEF-BCC2-760112B13002}" type="slidenum">
              <a:rPr lang="ru-RU" smtClean="0"/>
              <a:t>2</a:t>
            </a:fld>
            <a:endParaRPr lang="ru-RU"/>
          </a:p>
        </p:txBody>
      </p:sp>
      <p:graphicFrame>
        <p:nvGraphicFramePr>
          <p:cNvPr id="4" name="Схема 3">
            <a:extLst>
              <a:ext uri="{FF2B5EF4-FFF2-40B4-BE49-F238E27FC236}">
                <a16:creationId xmlns:a16="http://schemas.microsoft.com/office/drawing/2014/main" id="{EC4601F0-E22D-F642-A97B-C2A75A6BCC4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50931139"/>
              </p:ext>
            </p:extLst>
          </p:nvPr>
        </p:nvGraphicFramePr>
        <p:xfrm>
          <a:off x="1063487" y="1709530"/>
          <a:ext cx="6957391" cy="40849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FF751B4C-F647-E543-9272-2568610846D8}"/>
              </a:ext>
            </a:extLst>
          </p:cNvPr>
          <p:cNvSpPr txBox="1"/>
          <p:nvPr/>
        </p:nvSpPr>
        <p:spPr>
          <a:xfrm>
            <a:off x="1321904" y="427383"/>
            <a:ext cx="6172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chemeClr val="accent2"/>
                </a:solidFill>
              </a:rPr>
              <a:t>Большая пятерка личностных черт </a:t>
            </a:r>
          </a:p>
        </p:txBody>
      </p:sp>
    </p:spTree>
    <p:extLst>
      <p:ext uri="{BB962C8B-B14F-4D97-AF65-F5344CB8AC3E}">
        <p14:creationId xmlns:p14="http://schemas.microsoft.com/office/powerpoint/2010/main" val="11596569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CF12F-2620-4DEF-BCC2-760112B13002}" type="slidenum">
              <a:rPr lang="ru-RU" smtClean="0"/>
              <a:t>3</a:t>
            </a:fld>
            <a:endParaRPr lang="ru-RU"/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6978734"/>
              </p:ext>
            </p:extLst>
          </p:nvPr>
        </p:nvGraphicFramePr>
        <p:xfrm>
          <a:off x="170268" y="1223404"/>
          <a:ext cx="8664728" cy="42375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051253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CF12F-2620-4DEF-BCC2-760112B13002}" type="slidenum">
              <a:rPr lang="ru-RU" smtClean="0"/>
              <a:t>4</a:t>
            </a:fld>
            <a:endParaRPr lang="ru-RU"/>
          </a:p>
        </p:txBody>
      </p:sp>
      <p:sp>
        <p:nvSpPr>
          <p:cNvPr id="3" name="Выноска со стрелкой вниз 2"/>
          <p:cNvSpPr/>
          <p:nvPr/>
        </p:nvSpPr>
        <p:spPr>
          <a:xfrm>
            <a:off x="1532408" y="712601"/>
            <a:ext cx="5997203" cy="1936006"/>
          </a:xfrm>
          <a:prstGeom prst="downArrowCallout">
            <a:avLst/>
          </a:prstGeom>
          <a:ln w="190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/>
              <a:t>финансовая тревога</a:t>
            </a:r>
            <a:endParaRPr lang="en-US" sz="2800" dirty="0"/>
          </a:p>
          <a:p>
            <a:pPr algn="ctr"/>
            <a:r>
              <a:rPr lang="en-US" sz="1600" dirty="0"/>
              <a:t>(</a:t>
            </a:r>
            <a:r>
              <a:rPr lang="ru-RU" sz="1600" dirty="0"/>
              <a:t>Опросник финансовой тревоги Т.В. Дробышевой)</a:t>
            </a:r>
          </a:p>
        </p:txBody>
      </p:sp>
      <p:sp>
        <p:nvSpPr>
          <p:cNvPr id="4" name="Выноска со стрелкой вниз 3"/>
          <p:cNvSpPr/>
          <p:nvPr/>
        </p:nvSpPr>
        <p:spPr>
          <a:xfrm>
            <a:off x="1532408" y="2648607"/>
            <a:ext cx="5997203" cy="1936006"/>
          </a:xfrm>
          <a:prstGeom prst="downArrowCallout">
            <a:avLst/>
          </a:prstGeom>
          <a:ln w="190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/>
              <a:t>уровень</a:t>
            </a:r>
          </a:p>
        </p:txBody>
      </p:sp>
      <p:sp>
        <p:nvSpPr>
          <p:cNvPr id="5" name="Выноска со стрелкой вниз 4"/>
          <p:cNvSpPr/>
          <p:nvPr/>
        </p:nvSpPr>
        <p:spPr>
          <a:xfrm>
            <a:off x="1532408" y="4636113"/>
            <a:ext cx="5997203" cy="1936006"/>
          </a:xfrm>
          <a:prstGeom prst="downArrowCallout">
            <a:avLst/>
          </a:prstGeom>
          <a:ln w="190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/>
              <a:t>контроль финансового поведения</a:t>
            </a:r>
          </a:p>
        </p:txBody>
      </p:sp>
    </p:spTree>
    <p:extLst>
      <p:ext uri="{BB962C8B-B14F-4D97-AF65-F5344CB8AC3E}">
        <p14:creationId xmlns:p14="http://schemas.microsoft.com/office/powerpoint/2010/main" val="42921447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CF12F-2620-4DEF-BCC2-760112B13002}" type="slidenum">
              <a:rPr lang="ru-RU" smtClean="0"/>
              <a:t>5</a:t>
            </a:fld>
            <a:endParaRPr lang="ru-RU"/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265924211"/>
              </p:ext>
            </p:extLst>
          </p:nvPr>
        </p:nvGraphicFramePr>
        <p:xfrm>
          <a:off x="416210" y="378372"/>
          <a:ext cx="8412480" cy="57134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CE922D82-6084-4E40-9141-504F1C1D7F0A}"/>
              </a:ext>
            </a:extLst>
          </p:cNvPr>
          <p:cNvSpPr txBox="1"/>
          <p:nvPr/>
        </p:nvSpPr>
        <p:spPr>
          <a:xfrm>
            <a:off x="87783" y="6204452"/>
            <a:ext cx="752481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/>
              <a:t>Опросник склонности к переживанию чувства вины и стыда  </a:t>
            </a:r>
            <a:r>
              <a:rPr lang="en-US" sz="1100" dirty="0"/>
              <a:t>Tangney, 2000  </a:t>
            </a:r>
            <a:r>
              <a:rPr lang="ru-RU" sz="1100" dirty="0" err="1"/>
              <a:t>адапт</a:t>
            </a:r>
            <a:r>
              <a:rPr lang="ru-RU" sz="1100" dirty="0"/>
              <a:t>. С.Н. </a:t>
            </a:r>
            <a:r>
              <a:rPr lang="ru-RU" sz="1100" dirty="0" err="1"/>
              <a:t>Ениколопов</a:t>
            </a:r>
            <a:r>
              <a:rPr lang="ru-RU" sz="1100" dirty="0"/>
              <a:t>, И.К. Макогон</a:t>
            </a:r>
          </a:p>
        </p:txBody>
      </p:sp>
    </p:spTree>
    <p:extLst>
      <p:ext uri="{BB962C8B-B14F-4D97-AF65-F5344CB8AC3E}">
        <p14:creationId xmlns:p14="http://schemas.microsoft.com/office/powerpoint/2010/main" val="353254288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Дерево">
  <a:themeElements>
    <a:clrScheme name="Дерево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Дерево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Дерево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339</TotalTime>
  <Words>130</Words>
  <Application>Microsoft Macintosh PowerPoint</Application>
  <PresentationFormat>Экран (4:3)</PresentationFormat>
  <Paragraphs>46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1" baseType="lpstr">
      <vt:lpstr>Calibri</vt:lpstr>
      <vt:lpstr>Cambria</vt:lpstr>
      <vt:lpstr>Rockwell</vt:lpstr>
      <vt:lpstr>Rockwell Condensed</vt:lpstr>
      <vt:lpstr>Wingdings</vt:lpstr>
      <vt:lpstr>Дерево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Инвестирование в ситуации неопределенности и   управление персональным риском</dc:title>
  <dc:creator>Oleg Skvortsov</dc:creator>
  <cp:lastModifiedBy>Мария Гагарина</cp:lastModifiedBy>
  <cp:revision>15</cp:revision>
  <dcterms:created xsi:type="dcterms:W3CDTF">2020-11-19T02:42:57Z</dcterms:created>
  <dcterms:modified xsi:type="dcterms:W3CDTF">2020-11-26T11:41:25Z</dcterms:modified>
</cp:coreProperties>
</file>