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60" r:id="rId2"/>
    <p:sldId id="370" r:id="rId3"/>
    <p:sldId id="372" r:id="rId4"/>
    <p:sldId id="373" r:id="rId5"/>
    <p:sldId id="374" r:id="rId6"/>
    <p:sldId id="344" r:id="rId7"/>
    <p:sldId id="352" r:id="rId8"/>
    <p:sldId id="353" r:id="rId9"/>
    <p:sldId id="339" r:id="rId10"/>
    <p:sldId id="355" r:id="rId11"/>
    <p:sldId id="371" r:id="rId12"/>
    <p:sldId id="356" r:id="rId13"/>
    <p:sldId id="357" r:id="rId14"/>
    <p:sldId id="358" r:id="rId15"/>
    <p:sldId id="359" r:id="rId16"/>
    <p:sldId id="360" r:id="rId17"/>
    <p:sldId id="364" r:id="rId18"/>
    <p:sldId id="365" r:id="rId19"/>
    <p:sldId id="363" r:id="rId20"/>
    <p:sldId id="361" r:id="rId21"/>
    <p:sldId id="366" r:id="rId22"/>
    <p:sldId id="367" r:id="rId23"/>
    <p:sldId id="368" r:id="rId24"/>
    <p:sldId id="350" r:id="rId25"/>
  </p:sldIdLst>
  <p:sldSz cx="12192000" cy="6858000"/>
  <p:notesSz cx="6858000" cy="9144000"/>
  <p:embeddedFontLs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Proxima Nova Cn Rg" panose="02000506030000020004" pitchFamily="2" charset="0"/>
      <p:regular r:id="rId32"/>
      <p:bold r:id="rId33"/>
      <p:italic r:id="rId34"/>
      <p:boldItalic r:id="rId35"/>
    </p:embeddedFont>
    <p:embeddedFont>
      <p:font typeface="Proxima Nova Rg" panose="02000506030000020004" pitchFamily="2" charset="0"/>
      <p:regular r:id="rId36"/>
      <p:bold r:id="rId37"/>
      <p:italic r:id="rId38"/>
      <p:boldItalic r:id="rId39"/>
    </p:embeddedFont>
    <p:embeddedFont>
      <p:font typeface="Proxima Nova Condensed Regular" panose="02000506030000020004" pitchFamily="2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чаева Татьяна" initials="НТ" lastIdx="1" clrIdx="0">
    <p:extLst>
      <p:ext uri="{19B8F6BF-5375-455C-9EA6-DF929625EA0E}">
        <p15:presenceInfo xmlns:p15="http://schemas.microsoft.com/office/powerpoint/2012/main" userId="S-1-5-21-638310586-3581584706-14437766-367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11C"/>
    <a:srgbClr val="D7001C"/>
    <a:srgbClr val="1184CB"/>
    <a:srgbClr val="000000"/>
    <a:srgbClr val="CEEFFE"/>
    <a:srgbClr val="ADB9CA"/>
    <a:srgbClr val="FFCDE7"/>
    <a:srgbClr val="E6E6E6"/>
    <a:srgbClr val="FBE9D1"/>
    <a:srgbClr val="CCD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4" autoAdjust="0"/>
    <p:restoredTop sz="96559" autoAdjust="0"/>
  </p:normalViewPr>
  <p:slideViewPr>
    <p:cSldViewPr>
      <p:cViewPr varScale="1">
        <p:scale>
          <a:sx n="60" d="100"/>
          <a:sy n="60" d="100"/>
        </p:scale>
        <p:origin x="21" y="24"/>
      </p:cViewPr>
      <p:guideLst>
        <p:guide orient="horz" pos="709"/>
        <p:guide pos="356"/>
      </p:guideLst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1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583B-EBCC-4080-BCBC-B06562179A4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099FC-6F28-4889-AA12-1D25652E9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6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EBA03-271A-4065-8FF1-F964C43F98F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24AC3-598C-4927-A377-5B40A4FEF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2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204864"/>
            <a:ext cx="9144000" cy="1055776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430302"/>
            <a:ext cx="9144000" cy="5402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1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8831255" y="0"/>
            <a:ext cx="3360744" cy="6858000"/>
          </a:xfrm>
          <a:custGeom>
            <a:avLst/>
            <a:gdLst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744" h="6858000">
                <a:moveTo>
                  <a:pt x="0" y="0"/>
                </a:moveTo>
                <a:lnTo>
                  <a:pt x="3360744" y="0"/>
                </a:lnTo>
                <a:lnTo>
                  <a:pt x="3360744" y="6858000"/>
                </a:lnTo>
                <a:lnTo>
                  <a:pt x="0" y="6858000"/>
                </a:lnTo>
                <a:cubicBezTo>
                  <a:pt x="4763" y="6591300"/>
                  <a:pt x="0" y="2286000"/>
                  <a:pt x="0" y="0"/>
                </a:cubicBezTo>
                <a:close/>
              </a:path>
            </a:pathLst>
          </a:cu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824" y="2528867"/>
            <a:ext cx="7777715" cy="145107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/>
            </a:lvl1pPr>
          </a:lstStyle>
          <a:p>
            <a:pPr lvl="0"/>
            <a:r>
              <a:rPr lang="ru-RU" dirty="0"/>
              <a:t>Для этого нам просто необходимы высокотехнологичные мобильные приложения, и в </a:t>
            </a:r>
            <a:r>
              <a:rPr lang="ru-RU" dirty="0" err="1"/>
              <a:t>hh</a:t>
            </a:r>
            <a:r>
              <a:rPr lang="ru-RU" dirty="0"/>
              <a:t> их четыре. Два на </a:t>
            </a:r>
            <a:r>
              <a:rPr lang="ru-RU" dirty="0" err="1"/>
              <a:t>Android</a:t>
            </a:r>
            <a:r>
              <a:rPr lang="ru-RU" dirty="0"/>
              <a:t> и два на </a:t>
            </a:r>
            <a:r>
              <a:rPr lang="ru-RU" dirty="0" err="1"/>
              <a:t>iOS</a:t>
            </a:r>
            <a:r>
              <a:rPr lang="ru-RU" dirty="0"/>
              <a:t>, отдельно для работодателей и соискателей. Мобильные разработчики — супергерои нашего времени и кавалерия технологий.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826" y="1290166"/>
            <a:ext cx="7777714" cy="12253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 в </a:t>
            </a:r>
            <a:r>
              <a:rPr lang="ru-RU" dirty="0" err="1"/>
              <a:t>cфере</a:t>
            </a:r>
            <a:r>
              <a:rPr lang="ru-RU" dirty="0"/>
              <a:t> HR-</a:t>
            </a:r>
            <a:r>
              <a:rPr lang="ru-RU" dirty="0" err="1"/>
              <a:t>tech</a:t>
            </a:r>
            <a:r>
              <a:rPr lang="ru-RU" dirty="0"/>
              <a:t> и всеми силами пытаемся упростить жизнь миллионам людей.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5610" y="4043237"/>
            <a:ext cx="7787929" cy="17114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/>
            </a:lvl1pPr>
          </a:lstStyle>
          <a:p>
            <a:pPr lvl="0"/>
            <a:r>
              <a:rPr lang="ru-RU" dirty="0"/>
              <a:t>30% времени каждая команда тратит на “Технический налог” — ускорение процессов разработки, удаление старого кода и внедрение новых технологий. У каждого сотрудника есть собственный план развития, таблица </a:t>
            </a:r>
            <a:r>
              <a:rPr lang="ru-RU" dirty="0" err="1"/>
              <a:t>скиллов</a:t>
            </a:r>
            <a:r>
              <a:rPr lang="ru-RU" dirty="0"/>
              <a:t> и постоянная поддержка команды. Любой из нас может поделиться впечатлениями, идеями и высказать замечания.</a:t>
            </a:r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2409" y="305796"/>
            <a:ext cx="7781129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3975" y="520106"/>
            <a:ext cx="7789563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Овал 15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21" name="Рисунок 23"/>
          <p:cNvSpPr>
            <a:spLocks noGrp="1"/>
          </p:cNvSpPr>
          <p:nvPr>
            <p:ph type="pic" sz="quarter" idx="23"/>
          </p:nvPr>
        </p:nvSpPr>
        <p:spPr>
          <a:xfrm>
            <a:off x="8830972" y="-3041"/>
            <a:ext cx="3362512" cy="6864622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613495 h 6997137"/>
              <a:gd name="connsiteX1" fmla="*/ 0 w 7948336"/>
              <a:gd name="connsiteY1" fmla="*/ 124895 h 6997137"/>
              <a:gd name="connsiteX2" fmla="*/ 7947252 w 7948336"/>
              <a:gd name="connsiteY2" fmla="*/ 129174 h 6997137"/>
              <a:gd name="connsiteX3" fmla="*/ 7946858 w 7948336"/>
              <a:gd name="connsiteY3" fmla="*/ 6984794 h 6997137"/>
              <a:gd name="connsiteX4" fmla="*/ 7338 w 7948336"/>
              <a:gd name="connsiteY4" fmla="*/ 6997137 h 6997137"/>
              <a:gd name="connsiteX5" fmla="*/ 1040 w 7948336"/>
              <a:gd name="connsiteY5" fmla="*/ 613495 h 6997137"/>
              <a:gd name="connsiteX6" fmla="*/ 7250364 w 7948336"/>
              <a:gd name="connsiteY6" fmla="*/ 591932 h 6997137"/>
              <a:gd name="connsiteX7" fmla="*/ 7463184 w 7948336"/>
              <a:gd name="connsiteY7" fmla="*/ 814177 h 6997137"/>
              <a:gd name="connsiteX8" fmla="*/ 7690753 w 7948336"/>
              <a:gd name="connsiteY8" fmla="*/ 594312 h 6997137"/>
              <a:gd name="connsiteX9" fmla="*/ 7468875 w 7948336"/>
              <a:gd name="connsiteY9" fmla="*/ 375374 h 6997137"/>
              <a:gd name="connsiteX10" fmla="*/ 7250364 w 7948336"/>
              <a:gd name="connsiteY10" fmla="*/ 591932 h 6997137"/>
              <a:gd name="connsiteX0" fmla="*/ 135519 w 8082815"/>
              <a:gd name="connsiteY0" fmla="*/ 613495 h 6997137"/>
              <a:gd name="connsiteX1" fmla="*/ 1991854 w 8082815"/>
              <a:gd name="connsiteY1" fmla="*/ 124895 h 6997137"/>
              <a:gd name="connsiteX2" fmla="*/ 8081731 w 8082815"/>
              <a:gd name="connsiteY2" fmla="*/ 129174 h 6997137"/>
              <a:gd name="connsiteX3" fmla="*/ 8081337 w 8082815"/>
              <a:gd name="connsiteY3" fmla="*/ 6984794 h 6997137"/>
              <a:gd name="connsiteX4" fmla="*/ 141817 w 8082815"/>
              <a:gd name="connsiteY4" fmla="*/ 6997137 h 6997137"/>
              <a:gd name="connsiteX5" fmla="*/ 135519 w 8082815"/>
              <a:gd name="connsiteY5" fmla="*/ 613495 h 6997137"/>
              <a:gd name="connsiteX6" fmla="*/ 7384843 w 8082815"/>
              <a:gd name="connsiteY6" fmla="*/ 591932 h 6997137"/>
              <a:gd name="connsiteX7" fmla="*/ 7597663 w 8082815"/>
              <a:gd name="connsiteY7" fmla="*/ 814177 h 6997137"/>
              <a:gd name="connsiteX8" fmla="*/ 7825232 w 8082815"/>
              <a:gd name="connsiteY8" fmla="*/ 594312 h 6997137"/>
              <a:gd name="connsiteX9" fmla="*/ 7603354 w 8082815"/>
              <a:gd name="connsiteY9" fmla="*/ 375374 h 6997137"/>
              <a:gd name="connsiteX10" fmla="*/ 7384843 w 8082815"/>
              <a:gd name="connsiteY10" fmla="*/ 591932 h 6997137"/>
              <a:gd name="connsiteX0" fmla="*/ 135519 w 8082815"/>
              <a:gd name="connsiteY0" fmla="*/ 613495 h 6997137"/>
              <a:gd name="connsiteX1" fmla="*/ 1991854 w 8082815"/>
              <a:gd name="connsiteY1" fmla="*/ 124895 h 6997137"/>
              <a:gd name="connsiteX2" fmla="*/ 8081731 w 8082815"/>
              <a:gd name="connsiteY2" fmla="*/ 129174 h 6997137"/>
              <a:gd name="connsiteX3" fmla="*/ 8081337 w 8082815"/>
              <a:gd name="connsiteY3" fmla="*/ 6984794 h 6997137"/>
              <a:gd name="connsiteX4" fmla="*/ 141817 w 8082815"/>
              <a:gd name="connsiteY4" fmla="*/ 6997137 h 6997137"/>
              <a:gd name="connsiteX5" fmla="*/ 135519 w 8082815"/>
              <a:gd name="connsiteY5" fmla="*/ 613495 h 6997137"/>
              <a:gd name="connsiteX6" fmla="*/ 7384843 w 8082815"/>
              <a:gd name="connsiteY6" fmla="*/ 591932 h 6997137"/>
              <a:gd name="connsiteX7" fmla="*/ 7597663 w 8082815"/>
              <a:gd name="connsiteY7" fmla="*/ 814177 h 6997137"/>
              <a:gd name="connsiteX8" fmla="*/ 7825232 w 8082815"/>
              <a:gd name="connsiteY8" fmla="*/ 594312 h 6997137"/>
              <a:gd name="connsiteX9" fmla="*/ 7603354 w 8082815"/>
              <a:gd name="connsiteY9" fmla="*/ 375374 h 6997137"/>
              <a:gd name="connsiteX10" fmla="*/ 7384843 w 8082815"/>
              <a:gd name="connsiteY10" fmla="*/ 591932 h 6997137"/>
              <a:gd name="connsiteX0" fmla="*/ 1830123 w 7940999"/>
              <a:gd name="connsiteY0" fmla="*/ 622491 h 6983273"/>
              <a:gd name="connsiteX1" fmla="*/ 1850038 w 7940999"/>
              <a:gd name="connsiteY1" fmla="*/ 111031 h 6983273"/>
              <a:gd name="connsiteX2" fmla="*/ 7939915 w 7940999"/>
              <a:gd name="connsiteY2" fmla="*/ 115310 h 6983273"/>
              <a:gd name="connsiteX3" fmla="*/ 7939521 w 7940999"/>
              <a:gd name="connsiteY3" fmla="*/ 6970930 h 6983273"/>
              <a:gd name="connsiteX4" fmla="*/ 1 w 7940999"/>
              <a:gd name="connsiteY4" fmla="*/ 6983273 h 6983273"/>
              <a:gd name="connsiteX5" fmla="*/ 1830123 w 7940999"/>
              <a:gd name="connsiteY5" fmla="*/ 622491 h 6983273"/>
              <a:gd name="connsiteX6" fmla="*/ 7243027 w 7940999"/>
              <a:gd name="connsiteY6" fmla="*/ 578068 h 6983273"/>
              <a:gd name="connsiteX7" fmla="*/ 7455847 w 7940999"/>
              <a:gd name="connsiteY7" fmla="*/ 800313 h 6983273"/>
              <a:gd name="connsiteX8" fmla="*/ 7683416 w 7940999"/>
              <a:gd name="connsiteY8" fmla="*/ 580448 h 6983273"/>
              <a:gd name="connsiteX9" fmla="*/ 7461538 w 7940999"/>
              <a:gd name="connsiteY9" fmla="*/ 361510 h 6983273"/>
              <a:gd name="connsiteX10" fmla="*/ 7243027 w 7940999"/>
              <a:gd name="connsiteY10" fmla="*/ 578068 h 6983273"/>
              <a:gd name="connsiteX0" fmla="*/ 1830123 w 7940999"/>
              <a:gd name="connsiteY0" fmla="*/ 513606 h 6874388"/>
              <a:gd name="connsiteX1" fmla="*/ 1850038 w 7940999"/>
              <a:gd name="connsiteY1" fmla="*/ 2146 h 6874388"/>
              <a:gd name="connsiteX2" fmla="*/ 7939915 w 7940999"/>
              <a:gd name="connsiteY2" fmla="*/ 6425 h 6874388"/>
              <a:gd name="connsiteX3" fmla="*/ 7939521 w 7940999"/>
              <a:gd name="connsiteY3" fmla="*/ 6862045 h 6874388"/>
              <a:gd name="connsiteX4" fmla="*/ 1 w 7940999"/>
              <a:gd name="connsiteY4" fmla="*/ 6874388 h 6874388"/>
              <a:gd name="connsiteX5" fmla="*/ 1830123 w 7940999"/>
              <a:gd name="connsiteY5" fmla="*/ 513606 h 6874388"/>
              <a:gd name="connsiteX6" fmla="*/ 7243027 w 7940999"/>
              <a:gd name="connsiteY6" fmla="*/ 469183 h 6874388"/>
              <a:gd name="connsiteX7" fmla="*/ 7455847 w 7940999"/>
              <a:gd name="connsiteY7" fmla="*/ 691428 h 6874388"/>
              <a:gd name="connsiteX8" fmla="*/ 7683416 w 7940999"/>
              <a:gd name="connsiteY8" fmla="*/ 471563 h 6874388"/>
              <a:gd name="connsiteX9" fmla="*/ 7461538 w 7940999"/>
              <a:gd name="connsiteY9" fmla="*/ 252625 h 6874388"/>
              <a:gd name="connsiteX10" fmla="*/ 7243027 w 7940999"/>
              <a:gd name="connsiteY10" fmla="*/ 469183 h 6874388"/>
              <a:gd name="connsiteX0" fmla="*/ 1852983 w 7940999"/>
              <a:gd name="connsiteY0" fmla="*/ 505986 h 6874388"/>
              <a:gd name="connsiteX1" fmla="*/ 1850038 w 7940999"/>
              <a:gd name="connsiteY1" fmla="*/ 2146 h 6874388"/>
              <a:gd name="connsiteX2" fmla="*/ 7939915 w 7940999"/>
              <a:gd name="connsiteY2" fmla="*/ 6425 h 6874388"/>
              <a:gd name="connsiteX3" fmla="*/ 7939521 w 7940999"/>
              <a:gd name="connsiteY3" fmla="*/ 6862045 h 6874388"/>
              <a:gd name="connsiteX4" fmla="*/ 1 w 7940999"/>
              <a:gd name="connsiteY4" fmla="*/ 6874388 h 6874388"/>
              <a:gd name="connsiteX5" fmla="*/ 1852983 w 7940999"/>
              <a:gd name="connsiteY5" fmla="*/ 505986 h 6874388"/>
              <a:gd name="connsiteX6" fmla="*/ 7243027 w 7940999"/>
              <a:gd name="connsiteY6" fmla="*/ 469183 h 6874388"/>
              <a:gd name="connsiteX7" fmla="*/ 7455847 w 7940999"/>
              <a:gd name="connsiteY7" fmla="*/ 691428 h 6874388"/>
              <a:gd name="connsiteX8" fmla="*/ 7683416 w 7940999"/>
              <a:gd name="connsiteY8" fmla="*/ 471563 h 6874388"/>
              <a:gd name="connsiteX9" fmla="*/ 7461538 w 7940999"/>
              <a:gd name="connsiteY9" fmla="*/ 252625 h 6874388"/>
              <a:gd name="connsiteX10" fmla="*/ 7243027 w 7940999"/>
              <a:gd name="connsiteY10" fmla="*/ 469183 h 6874388"/>
              <a:gd name="connsiteX0" fmla="*/ 2945 w 6090961"/>
              <a:gd name="connsiteY0" fmla="*/ 619462 h 6987864"/>
              <a:gd name="connsiteX1" fmla="*/ 0 w 6090961"/>
              <a:gd name="connsiteY1" fmla="*/ 115622 h 6987864"/>
              <a:gd name="connsiteX2" fmla="*/ 6089877 w 6090961"/>
              <a:gd name="connsiteY2" fmla="*/ 119901 h 6987864"/>
              <a:gd name="connsiteX3" fmla="*/ 6089483 w 6090961"/>
              <a:gd name="connsiteY3" fmla="*/ 6975521 h 6987864"/>
              <a:gd name="connsiteX4" fmla="*/ 16863 w 6090961"/>
              <a:gd name="connsiteY4" fmla="*/ 6987864 h 6987864"/>
              <a:gd name="connsiteX5" fmla="*/ 2945 w 6090961"/>
              <a:gd name="connsiteY5" fmla="*/ 619462 h 6987864"/>
              <a:gd name="connsiteX6" fmla="*/ 5392989 w 6090961"/>
              <a:gd name="connsiteY6" fmla="*/ 582659 h 6987864"/>
              <a:gd name="connsiteX7" fmla="*/ 5605809 w 6090961"/>
              <a:gd name="connsiteY7" fmla="*/ 804904 h 6987864"/>
              <a:gd name="connsiteX8" fmla="*/ 5833378 w 6090961"/>
              <a:gd name="connsiteY8" fmla="*/ 585039 h 6987864"/>
              <a:gd name="connsiteX9" fmla="*/ 5611500 w 6090961"/>
              <a:gd name="connsiteY9" fmla="*/ 366101 h 6987864"/>
              <a:gd name="connsiteX10" fmla="*/ 5392989 w 6090961"/>
              <a:gd name="connsiteY10" fmla="*/ 582659 h 6987864"/>
              <a:gd name="connsiteX0" fmla="*/ 2945 w 6090961"/>
              <a:gd name="connsiteY0" fmla="*/ 50598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50598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2945 w 6090961"/>
              <a:gd name="connsiteY0" fmla="*/ 49963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49963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369 w 6113785"/>
              <a:gd name="connsiteY0" fmla="*/ 486936 h 6874388"/>
              <a:gd name="connsiteX1" fmla="*/ 22824 w 6113785"/>
              <a:gd name="connsiteY1" fmla="*/ 2146 h 6874388"/>
              <a:gd name="connsiteX2" fmla="*/ 6112701 w 6113785"/>
              <a:gd name="connsiteY2" fmla="*/ 6425 h 6874388"/>
              <a:gd name="connsiteX3" fmla="*/ 6112307 w 6113785"/>
              <a:gd name="connsiteY3" fmla="*/ 6862045 h 6874388"/>
              <a:gd name="connsiteX4" fmla="*/ 39687 w 6113785"/>
              <a:gd name="connsiteY4" fmla="*/ 6874388 h 6874388"/>
              <a:gd name="connsiteX5" fmla="*/ 369 w 6113785"/>
              <a:gd name="connsiteY5" fmla="*/ 486936 h 6874388"/>
              <a:gd name="connsiteX6" fmla="*/ 5415813 w 6113785"/>
              <a:gd name="connsiteY6" fmla="*/ 469183 h 6874388"/>
              <a:gd name="connsiteX7" fmla="*/ 5628633 w 6113785"/>
              <a:gd name="connsiteY7" fmla="*/ 691428 h 6874388"/>
              <a:gd name="connsiteX8" fmla="*/ 5856202 w 6113785"/>
              <a:gd name="connsiteY8" fmla="*/ 471563 h 6874388"/>
              <a:gd name="connsiteX9" fmla="*/ 5634324 w 6113785"/>
              <a:gd name="connsiteY9" fmla="*/ 252625 h 6874388"/>
              <a:gd name="connsiteX10" fmla="*/ 5415813 w 6113785"/>
              <a:gd name="connsiteY10" fmla="*/ 469183 h 6874388"/>
              <a:gd name="connsiteX0" fmla="*/ 2945 w 6090961"/>
              <a:gd name="connsiteY0" fmla="*/ 47423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47423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2945 w 6090961"/>
              <a:gd name="connsiteY0" fmla="*/ 606626 h 6999158"/>
              <a:gd name="connsiteX1" fmla="*/ 0 w 6090961"/>
              <a:gd name="connsiteY1" fmla="*/ 134536 h 6999158"/>
              <a:gd name="connsiteX2" fmla="*/ 6089877 w 6090961"/>
              <a:gd name="connsiteY2" fmla="*/ 138815 h 6999158"/>
              <a:gd name="connsiteX3" fmla="*/ 6089483 w 6090961"/>
              <a:gd name="connsiteY3" fmla="*/ 6994435 h 6999158"/>
              <a:gd name="connsiteX4" fmla="*/ 1623 w 6090961"/>
              <a:gd name="connsiteY4" fmla="*/ 6999158 h 6999158"/>
              <a:gd name="connsiteX5" fmla="*/ 2945 w 6090961"/>
              <a:gd name="connsiteY5" fmla="*/ 606626 h 6999158"/>
              <a:gd name="connsiteX6" fmla="*/ 5392989 w 6090961"/>
              <a:gd name="connsiteY6" fmla="*/ 601573 h 6999158"/>
              <a:gd name="connsiteX7" fmla="*/ 5605809 w 6090961"/>
              <a:gd name="connsiteY7" fmla="*/ 823818 h 6999158"/>
              <a:gd name="connsiteX8" fmla="*/ 5833378 w 6090961"/>
              <a:gd name="connsiteY8" fmla="*/ 603953 h 6999158"/>
              <a:gd name="connsiteX9" fmla="*/ 5611500 w 6090961"/>
              <a:gd name="connsiteY9" fmla="*/ 385015 h 6999158"/>
              <a:gd name="connsiteX10" fmla="*/ 5392989 w 6090961"/>
              <a:gd name="connsiteY10" fmla="*/ 601573 h 6999158"/>
              <a:gd name="connsiteX0" fmla="*/ 2945 w 6090961"/>
              <a:gd name="connsiteY0" fmla="*/ 474236 h 6866768"/>
              <a:gd name="connsiteX1" fmla="*/ 0 w 6090961"/>
              <a:gd name="connsiteY1" fmla="*/ 2146 h 6866768"/>
              <a:gd name="connsiteX2" fmla="*/ 6089877 w 6090961"/>
              <a:gd name="connsiteY2" fmla="*/ 6425 h 6866768"/>
              <a:gd name="connsiteX3" fmla="*/ 6089483 w 6090961"/>
              <a:gd name="connsiteY3" fmla="*/ 6862045 h 6866768"/>
              <a:gd name="connsiteX4" fmla="*/ 1623 w 6090961"/>
              <a:gd name="connsiteY4" fmla="*/ 6866768 h 6866768"/>
              <a:gd name="connsiteX5" fmla="*/ 2945 w 6090961"/>
              <a:gd name="connsiteY5" fmla="*/ 474236 h 6866768"/>
              <a:gd name="connsiteX6" fmla="*/ 5392989 w 6090961"/>
              <a:gd name="connsiteY6" fmla="*/ 469183 h 6866768"/>
              <a:gd name="connsiteX7" fmla="*/ 5605809 w 6090961"/>
              <a:gd name="connsiteY7" fmla="*/ 691428 h 6866768"/>
              <a:gd name="connsiteX8" fmla="*/ 5833378 w 6090961"/>
              <a:gd name="connsiteY8" fmla="*/ 471563 h 6866768"/>
              <a:gd name="connsiteX9" fmla="*/ 5611500 w 6090961"/>
              <a:gd name="connsiteY9" fmla="*/ 252625 h 6866768"/>
              <a:gd name="connsiteX10" fmla="*/ 5392989 w 6090961"/>
              <a:gd name="connsiteY10" fmla="*/ 469183 h 6866768"/>
              <a:gd name="connsiteX0" fmla="*/ 201720 w 6289736"/>
              <a:gd name="connsiteY0" fmla="*/ 606626 h 6999158"/>
              <a:gd name="connsiteX1" fmla="*/ 2917699 w 6289736"/>
              <a:gd name="connsiteY1" fmla="*/ 134536 h 6999158"/>
              <a:gd name="connsiteX2" fmla="*/ 6288652 w 6289736"/>
              <a:gd name="connsiteY2" fmla="*/ 138815 h 6999158"/>
              <a:gd name="connsiteX3" fmla="*/ 6288258 w 6289736"/>
              <a:gd name="connsiteY3" fmla="*/ 6994435 h 6999158"/>
              <a:gd name="connsiteX4" fmla="*/ 200398 w 6289736"/>
              <a:gd name="connsiteY4" fmla="*/ 6999158 h 6999158"/>
              <a:gd name="connsiteX5" fmla="*/ 201720 w 6289736"/>
              <a:gd name="connsiteY5" fmla="*/ 606626 h 6999158"/>
              <a:gd name="connsiteX6" fmla="*/ 5591764 w 6289736"/>
              <a:gd name="connsiteY6" fmla="*/ 601573 h 6999158"/>
              <a:gd name="connsiteX7" fmla="*/ 5804584 w 6289736"/>
              <a:gd name="connsiteY7" fmla="*/ 823818 h 6999158"/>
              <a:gd name="connsiteX8" fmla="*/ 6032153 w 6289736"/>
              <a:gd name="connsiteY8" fmla="*/ 603953 h 6999158"/>
              <a:gd name="connsiteX9" fmla="*/ 5810275 w 6289736"/>
              <a:gd name="connsiteY9" fmla="*/ 385015 h 6999158"/>
              <a:gd name="connsiteX10" fmla="*/ 5591764 w 6289736"/>
              <a:gd name="connsiteY10" fmla="*/ 601573 h 6999158"/>
              <a:gd name="connsiteX0" fmla="*/ 2704063 w 6089339"/>
              <a:gd name="connsiteY0" fmla="*/ 606626 h 6999158"/>
              <a:gd name="connsiteX1" fmla="*/ 2717302 w 6089339"/>
              <a:gd name="connsiteY1" fmla="*/ 134536 h 6999158"/>
              <a:gd name="connsiteX2" fmla="*/ 6088255 w 6089339"/>
              <a:gd name="connsiteY2" fmla="*/ 138815 h 6999158"/>
              <a:gd name="connsiteX3" fmla="*/ 6087861 w 6089339"/>
              <a:gd name="connsiteY3" fmla="*/ 6994435 h 6999158"/>
              <a:gd name="connsiteX4" fmla="*/ 1 w 6089339"/>
              <a:gd name="connsiteY4" fmla="*/ 6999158 h 6999158"/>
              <a:gd name="connsiteX5" fmla="*/ 2704063 w 6089339"/>
              <a:gd name="connsiteY5" fmla="*/ 606626 h 6999158"/>
              <a:gd name="connsiteX6" fmla="*/ 5391367 w 6089339"/>
              <a:gd name="connsiteY6" fmla="*/ 601573 h 6999158"/>
              <a:gd name="connsiteX7" fmla="*/ 5604187 w 6089339"/>
              <a:gd name="connsiteY7" fmla="*/ 823818 h 6999158"/>
              <a:gd name="connsiteX8" fmla="*/ 5831756 w 6089339"/>
              <a:gd name="connsiteY8" fmla="*/ 603953 h 6999158"/>
              <a:gd name="connsiteX9" fmla="*/ 5609878 w 6089339"/>
              <a:gd name="connsiteY9" fmla="*/ 385015 h 6999158"/>
              <a:gd name="connsiteX10" fmla="*/ 5391367 w 6089339"/>
              <a:gd name="connsiteY10" fmla="*/ 601573 h 6999158"/>
              <a:gd name="connsiteX0" fmla="*/ 2704063 w 6089339"/>
              <a:gd name="connsiteY0" fmla="*/ 474236 h 6866768"/>
              <a:gd name="connsiteX1" fmla="*/ 2717302 w 6089339"/>
              <a:gd name="connsiteY1" fmla="*/ 2146 h 6866768"/>
              <a:gd name="connsiteX2" fmla="*/ 6088255 w 6089339"/>
              <a:gd name="connsiteY2" fmla="*/ 6425 h 6866768"/>
              <a:gd name="connsiteX3" fmla="*/ 6087861 w 6089339"/>
              <a:gd name="connsiteY3" fmla="*/ 6862045 h 6866768"/>
              <a:gd name="connsiteX4" fmla="*/ 1 w 6089339"/>
              <a:gd name="connsiteY4" fmla="*/ 6866768 h 6866768"/>
              <a:gd name="connsiteX5" fmla="*/ 2704063 w 6089339"/>
              <a:gd name="connsiteY5" fmla="*/ 474236 h 6866768"/>
              <a:gd name="connsiteX6" fmla="*/ 5391367 w 6089339"/>
              <a:gd name="connsiteY6" fmla="*/ 469183 h 6866768"/>
              <a:gd name="connsiteX7" fmla="*/ 5604187 w 6089339"/>
              <a:gd name="connsiteY7" fmla="*/ 691428 h 6866768"/>
              <a:gd name="connsiteX8" fmla="*/ 5831756 w 6089339"/>
              <a:gd name="connsiteY8" fmla="*/ 471563 h 6866768"/>
              <a:gd name="connsiteX9" fmla="*/ 5609878 w 6089339"/>
              <a:gd name="connsiteY9" fmla="*/ 252625 h 6866768"/>
              <a:gd name="connsiteX10" fmla="*/ 5391367 w 6089339"/>
              <a:gd name="connsiteY10" fmla="*/ 469183 h 6866768"/>
              <a:gd name="connsiteX0" fmla="*/ 107 w 3385383"/>
              <a:gd name="connsiteY0" fmla="*/ 606626 h 6999158"/>
              <a:gd name="connsiteX1" fmla="*/ 13346 w 3385383"/>
              <a:gd name="connsiteY1" fmla="*/ 134536 h 6999158"/>
              <a:gd name="connsiteX2" fmla="*/ 3384299 w 3385383"/>
              <a:gd name="connsiteY2" fmla="*/ 138815 h 6999158"/>
              <a:gd name="connsiteX3" fmla="*/ 3383905 w 3385383"/>
              <a:gd name="connsiteY3" fmla="*/ 6994435 h 6999158"/>
              <a:gd name="connsiteX4" fmla="*/ 6877 w 3385383"/>
              <a:gd name="connsiteY4" fmla="*/ 6999158 h 6999158"/>
              <a:gd name="connsiteX5" fmla="*/ 107 w 3385383"/>
              <a:gd name="connsiteY5" fmla="*/ 606626 h 6999158"/>
              <a:gd name="connsiteX6" fmla="*/ 2687411 w 3385383"/>
              <a:gd name="connsiteY6" fmla="*/ 601573 h 6999158"/>
              <a:gd name="connsiteX7" fmla="*/ 2900231 w 3385383"/>
              <a:gd name="connsiteY7" fmla="*/ 823818 h 6999158"/>
              <a:gd name="connsiteX8" fmla="*/ 3127800 w 3385383"/>
              <a:gd name="connsiteY8" fmla="*/ 603953 h 6999158"/>
              <a:gd name="connsiteX9" fmla="*/ 2905922 w 3385383"/>
              <a:gd name="connsiteY9" fmla="*/ 385015 h 6999158"/>
              <a:gd name="connsiteX10" fmla="*/ 2687411 w 3385383"/>
              <a:gd name="connsiteY10" fmla="*/ 601573 h 6999158"/>
              <a:gd name="connsiteX0" fmla="*/ 34386 w 3419662"/>
              <a:gd name="connsiteY0" fmla="*/ 606626 h 6999158"/>
              <a:gd name="connsiteX1" fmla="*/ 0 w 3419662"/>
              <a:gd name="connsiteY1" fmla="*/ 134536 h 6999158"/>
              <a:gd name="connsiteX2" fmla="*/ 3418578 w 3419662"/>
              <a:gd name="connsiteY2" fmla="*/ 138815 h 6999158"/>
              <a:gd name="connsiteX3" fmla="*/ 3418184 w 3419662"/>
              <a:gd name="connsiteY3" fmla="*/ 6994435 h 6999158"/>
              <a:gd name="connsiteX4" fmla="*/ 41156 w 3419662"/>
              <a:gd name="connsiteY4" fmla="*/ 6999158 h 6999158"/>
              <a:gd name="connsiteX5" fmla="*/ 34386 w 3419662"/>
              <a:gd name="connsiteY5" fmla="*/ 606626 h 6999158"/>
              <a:gd name="connsiteX6" fmla="*/ 2721690 w 3419662"/>
              <a:gd name="connsiteY6" fmla="*/ 601573 h 6999158"/>
              <a:gd name="connsiteX7" fmla="*/ 2934510 w 3419662"/>
              <a:gd name="connsiteY7" fmla="*/ 823818 h 6999158"/>
              <a:gd name="connsiteX8" fmla="*/ 3162079 w 3419662"/>
              <a:gd name="connsiteY8" fmla="*/ 603953 h 6999158"/>
              <a:gd name="connsiteX9" fmla="*/ 2940201 w 3419662"/>
              <a:gd name="connsiteY9" fmla="*/ 385015 h 6999158"/>
              <a:gd name="connsiteX10" fmla="*/ 2721690 w 3419662"/>
              <a:gd name="connsiteY10" fmla="*/ 601573 h 6999158"/>
              <a:gd name="connsiteX0" fmla="*/ 493 w 3385769"/>
              <a:gd name="connsiteY0" fmla="*/ 606626 h 6999158"/>
              <a:gd name="connsiteX1" fmla="*/ 23257 w 3385769"/>
              <a:gd name="connsiteY1" fmla="*/ 134536 h 6999158"/>
              <a:gd name="connsiteX2" fmla="*/ 3384685 w 3385769"/>
              <a:gd name="connsiteY2" fmla="*/ 138815 h 6999158"/>
              <a:gd name="connsiteX3" fmla="*/ 3384291 w 3385769"/>
              <a:gd name="connsiteY3" fmla="*/ 6994435 h 6999158"/>
              <a:gd name="connsiteX4" fmla="*/ 7263 w 3385769"/>
              <a:gd name="connsiteY4" fmla="*/ 6999158 h 6999158"/>
              <a:gd name="connsiteX5" fmla="*/ 493 w 3385769"/>
              <a:gd name="connsiteY5" fmla="*/ 606626 h 6999158"/>
              <a:gd name="connsiteX6" fmla="*/ 2687797 w 3385769"/>
              <a:gd name="connsiteY6" fmla="*/ 601573 h 6999158"/>
              <a:gd name="connsiteX7" fmla="*/ 2900617 w 3385769"/>
              <a:gd name="connsiteY7" fmla="*/ 823818 h 6999158"/>
              <a:gd name="connsiteX8" fmla="*/ 3128186 w 3385769"/>
              <a:gd name="connsiteY8" fmla="*/ 603953 h 6999158"/>
              <a:gd name="connsiteX9" fmla="*/ 2906308 w 3385769"/>
              <a:gd name="connsiteY9" fmla="*/ 385015 h 6999158"/>
              <a:gd name="connsiteX10" fmla="*/ 2687797 w 3385769"/>
              <a:gd name="connsiteY10" fmla="*/ 601573 h 6999158"/>
              <a:gd name="connsiteX0" fmla="*/ 17053 w 3378516"/>
              <a:gd name="connsiteY0" fmla="*/ 606626 h 6999158"/>
              <a:gd name="connsiteX1" fmla="*/ 16004 w 3378516"/>
              <a:gd name="connsiteY1" fmla="*/ 134536 h 6999158"/>
              <a:gd name="connsiteX2" fmla="*/ 3377432 w 3378516"/>
              <a:gd name="connsiteY2" fmla="*/ 138815 h 6999158"/>
              <a:gd name="connsiteX3" fmla="*/ 3377038 w 3378516"/>
              <a:gd name="connsiteY3" fmla="*/ 6994435 h 6999158"/>
              <a:gd name="connsiteX4" fmla="*/ 10 w 3378516"/>
              <a:gd name="connsiteY4" fmla="*/ 6999158 h 6999158"/>
              <a:gd name="connsiteX5" fmla="*/ 17053 w 3378516"/>
              <a:gd name="connsiteY5" fmla="*/ 606626 h 6999158"/>
              <a:gd name="connsiteX6" fmla="*/ 2680544 w 3378516"/>
              <a:gd name="connsiteY6" fmla="*/ 601573 h 6999158"/>
              <a:gd name="connsiteX7" fmla="*/ 2893364 w 3378516"/>
              <a:gd name="connsiteY7" fmla="*/ 823818 h 6999158"/>
              <a:gd name="connsiteX8" fmla="*/ 3120933 w 3378516"/>
              <a:gd name="connsiteY8" fmla="*/ 603953 h 6999158"/>
              <a:gd name="connsiteX9" fmla="*/ 2899055 w 3378516"/>
              <a:gd name="connsiteY9" fmla="*/ 385015 h 6999158"/>
              <a:gd name="connsiteX10" fmla="*/ 2680544 w 3378516"/>
              <a:gd name="connsiteY10" fmla="*/ 601573 h 6999158"/>
              <a:gd name="connsiteX0" fmla="*/ 17050 w 3378513"/>
              <a:gd name="connsiteY0" fmla="*/ 474236 h 6866768"/>
              <a:gd name="connsiteX1" fmla="*/ 16001 w 3378513"/>
              <a:gd name="connsiteY1" fmla="*/ 2146 h 6866768"/>
              <a:gd name="connsiteX2" fmla="*/ 3377429 w 3378513"/>
              <a:gd name="connsiteY2" fmla="*/ 6425 h 6866768"/>
              <a:gd name="connsiteX3" fmla="*/ 3377035 w 3378513"/>
              <a:gd name="connsiteY3" fmla="*/ 6862045 h 6866768"/>
              <a:gd name="connsiteX4" fmla="*/ 7 w 3378513"/>
              <a:gd name="connsiteY4" fmla="*/ 6866768 h 6866768"/>
              <a:gd name="connsiteX5" fmla="*/ 17050 w 3378513"/>
              <a:gd name="connsiteY5" fmla="*/ 474236 h 6866768"/>
              <a:gd name="connsiteX6" fmla="*/ 2680541 w 3378513"/>
              <a:gd name="connsiteY6" fmla="*/ 469183 h 6866768"/>
              <a:gd name="connsiteX7" fmla="*/ 2893361 w 3378513"/>
              <a:gd name="connsiteY7" fmla="*/ 691428 h 6866768"/>
              <a:gd name="connsiteX8" fmla="*/ 3120930 w 3378513"/>
              <a:gd name="connsiteY8" fmla="*/ 471563 h 6866768"/>
              <a:gd name="connsiteX9" fmla="*/ 2899052 w 3378513"/>
              <a:gd name="connsiteY9" fmla="*/ 252625 h 6866768"/>
              <a:gd name="connsiteX10" fmla="*/ 2680541 w 3378513"/>
              <a:gd name="connsiteY10" fmla="*/ 469183 h 6866768"/>
              <a:gd name="connsiteX0" fmla="*/ 17050 w 3378513"/>
              <a:gd name="connsiteY0" fmla="*/ 472090 h 6864622"/>
              <a:gd name="connsiteX1" fmla="*/ 16001 w 3378513"/>
              <a:gd name="connsiteY1" fmla="*/ 0 h 6864622"/>
              <a:gd name="connsiteX2" fmla="*/ 3377429 w 3378513"/>
              <a:gd name="connsiteY2" fmla="*/ 4279 h 6864622"/>
              <a:gd name="connsiteX3" fmla="*/ 3377035 w 3378513"/>
              <a:gd name="connsiteY3" fmla="*/ 6859899 h 6864622"/>
              <a:gd name="connsiteX4" fmla="*/ 7 w 3378513"/>
              <a:gd name="connsiteY4" fmla="*/ 6864622 h 6864622"/>
              <a:gd name="connsiteX5" fmla="*/ 17050 w 3378513"/>
              <a:gd name="connsiteY5" fmla="*/ 472090 h 6864622"/>
              <a:gd name="connsiteX6" fmla="*/ 2680541 w 3378513"/>
              <a:gd name="connsiteY6" fmla="*/ 467037 h 6864622"/>
              <a:gd name="connsiteX7" fmla="*/ 2893361 w 3378513"/>
              <a:gd name="connsiteY7" fmla="*/ 689282 h 6864622"/>
              <a:gd name="connsiteX8" fmla="*/ 3120930 w 3378513"/>
              <a:gd name="connsiteY8" fmla="*/ 469417 h 6864622"/>
              <a:gd name="connsiteX9" fmla="*/ 2899052 w 3378513"/>
              <a:gd name="connsiteY9" fmla="*/ 250479 h 6864622"/>
              <a:gd name="connsiteX10" fmla="*/ 2680541 w 3378513"/>
              <a:gd name="connsiteY10" fmla="*/ 467037 h 6864622"/>
              <a:gd name="connsiteX0" fmla="*/ 2799 w 3364262"/>
              <a:gd name="connsiteY0" fmla="*/ 605952 h 6995633"/>
              <a:gd name="connsiteX1" fmla="*/ 1750 w 3364262"/>
              <a:gd name="connsiteY1" fmla="*/ 133862 h 6995633"/>
              <a:gd name="connsiteX2" fmla="*/ 3363178 w 3364262"/>
              <a:gd name="connsiteY2" fmla="*/ 138141 h 6995633"/>
              <a:gd name="connsiteX3" fmla="*/ 3362784 w 3364262"/>
              <a:gd name="connsiteY3" fmla="*/ 6993761 h 6995633"/>
              <a:gd name="connsiteX4" fmla="*/ 44 w 3364262"/>
              <a:gd name="connsiteY4" fmla="*/ 6988959 h 6995633"/>
              <a:gd name="connsiteX5" fmla="*/ 2799 w 3364262"/>
              <a:gd name="connsiteY5" fmla="*/ 605952 h 6995633"/>
              <a:gd name="connsiteX6" fmla="*/ 2666290 w 3364262"/>
              <a:gd name="connsiteY6" fmla="*/ 600899 h 6995633"/>
              <a:gd name="connsiteX7" fmla="*/ 2879110 w 3364262"/>
              <a:gd name="connsiteY7" fmla="*/ 823144 h 6995633"/>
              <a:gd name="connsiteX8" fmla="*/ 3106679 w 3364262"/>
              <a:gd name="connsiteY8" fmla="*/ 603279 h 6995633"/>
              <a:gd name="connsiteX9" fmla="*/ 2884801 w 3364262"/>
              <a:gd name="connsiteY9" fmla="*/ 384341 h 6995633"/>
              <a:gd name="connsiteX10" fmla="*/ 2666290 w 3364262"/>
              <a:gd name="connsiteY10" fmla="*/ 600899 h 6995633"/>
              <a:gd name="connsiteX0" fmla="*/ 1049 w 3362512"/>
              <a:gd name="connsiteY0" fmla="*/ 606626 h 6999158"/>
              <a:gd name="connsiteX1" fmla="*/ 0 w 3362512"/>
              <a:gd name="connsiteY1" fmla="*/ 134536 h 6999158"/>
              <a:gd name="connsiteX2" fmla="*/ 3361428 w 3362512"/>
              <a:gd name="connsiteY2" fmla="*/ 138815 h 6999158"/>
              <a:gd name="connsiteX3" fmla="*/ 3361034 w 3362512"/>
              <a:gd name="connsiteY3" fmla="*/ 6994435 h 6999158"/>
              <a:gd name="connsiteX4" fmla="*/ 3056 w 3362512"/>
              <a:gd name="connsiteY4" fmla="*/ 6999158 h 6999158"/>
              <a:gd name="connsiteX5" fmla="*/ 1049 w 3362512"/>
              <a:gd name="connsiteY5" fmla="*/ 606626 h 6999158"/>
              <a:gd name="connsiteX6" fmla="*/ 2664540 w 3362512"/>
              <a:gd name="connsiteY6" fmla="*/ 601573 h 6999158"/>
              <a:gd name="connsiteX7" fmla="*/ 2877360 w 3362512"/>
              <a:gd name="connsiteY7" fmla="*/ 823818 h 6999158"/>
              <a:gd name="connsiteX8" fmla="*/ 3104929 w 3362512"/>
              <a:gd name="connsiteY8" fmla="*/ 603953 h 6999158"/>
              <a:gd name="connsiteX9" fmla="*/ 2883051 w 3362512"/>
              <a:gd name="connsiteY9" fmla="*/ 385015 h 6999158"/>
              <a:gd name="connsiteX10" fmla="*/ 2664540 w 3362512"/>
              <a:gd name="connsiteY10" fmla="*/ 601573 h 6999158"/>
              <a:gd name="connsiteX0" fmla="*/ 1049 w 3362512"/>
              <a:gd name="connsiteY0" fmla="*/ 472090 h 6864622"/>
              <a:gd name="connsiteX1" fmla="*/ 0 w 3362512"/>
              <a:gd name="connsiteY1" fmla="*/ 0 h 6864622"/>
              <a:gd name="connsiteX2" fmla="*/ 3361428 w 3362512"/>
              <a:gd name="connsiteY2" fmla="*/ 4279 h 6864622"/>
              <a:gd name="connsiteX3" fmla="*/ 3361034 w 3362512"/>
              <a:gd name="connsiteY3" fmla="*/ 6859899 h 6864622"/>
              <a:gd name="connsiteX4" fmla="*/ 3056 w 3362512"/>
              <a:gd name="connsiteY4" fmla="*/ 6864622 h 6864622"/>
              <a:gd name="connsiteX5" fmla="*/ 1049 w 3362512"/>
              <a:gd name="connsiteY5" fmla="*/ 472090 h 6864622"/>
              <a:gd name="connsiteX6" fmla="*/ 2664540 w 3362512"/>
              <a:gd name="connsiteY6" fmla="*/ 467037 h 6864622"/>
              <a:gd name="connsiteX7" fmla="*/ 2877360 w 3362512"/>
              <a:gd name="connsiteY7" fmla="*/ 689282 h 6864622"/>
              <a:gd name="connsiteX8" fmla="*/ 3104929 w 3362512"/>
              <a:gd name="connsiteY8" fmla="*/ 469417 h 6864622"/>
              <a:gd name="connsiteX9" fmla="*/ 2883051 w 3362512"/>
              <a:gd name="connsiteY9" fmla="*/ 250479 h 6864622"/>
              <a:gd name="connsiteX10" fmla="*/ 2664540 w 3362512"/>
              <a:gd name="connsiteY10" fmla="*/ 467037 h 686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2512" h="6864622">
                <a:moveTo>
                  <a:pt x="1049" y="472090"/>
                </a:moveTo>
                <a:cubicBezTo>
                  <a:pt x="540" y="280486"/>
                  <a:pt x="2211" y="189610"/>
                  <a:pt x="0" y="0"/>
                </a:cubicBezTo>
                <a:cubicBezTo>
                  <a:pt x="169727" y="3331"/>
                  <a:pt x="1331469" y="2853"/>
                  <a:pt x="3361428" y="4279"/>
                </a:cubicBezTo>
                <a:cubicBezTo>
                  <a:pt x="3359672" y="160679"/>
                  <a:pt x="3364939" y="6667196"/>
                  <a:pt x="3361034" y="6859899"/>
                </a:cubicBezTo>
                <a:cubicBezTo>
                  <a:pt x="3162112" y="6866669"/>
                  <a:pt x="313745" y="6862248"/>
                  <a:pt x="3056" y="6864622"/>
                </a:cubicBezTo>
                <a:cubicBezTo>
                  <a:pt x="2627" y="6587210"/>
                  <a:pt x="1558" y="663694"/>
                  <a:pt x="1049" y="472090"/>
                </a:cubicBezTo>
                <a:close/>
                <a:moveTo>
                  <a:pt x="2664540" y="467037"/>
                </a:moveTo>
                <a:cubicBezTo>
                  <a:pt x="2663592" y="575890"/>
                  <a:pt x="2744431" y="684123"/>
                  <a:pt x="2877360" y="689282"/>
                </a:cubicBezTo>
                <a:cubicBezTo>
                  <a:pt x="3010289" y="694441"/>
                  <a:pt x="3102791" y="587398"/>
                  <a:pt x="3104929" y="469417"/>
                </a:cubicBezTo>
                <a:cubicBezTo>
                  <a:pt x="3107067" y="351436"/>
                  <a:pt x="3004074" y="248495"/>
                  <a:pt x="2883051" y="250479"/>
                </a:cubicBezTo>
                <a:cubicBezTo>
                  <a:pt x="2762028" y="252463"/>
                  <a:pt x="2665488" y="358184"/>
                  <a:pt x="2664540" y="46703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4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 бирюзов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4248644" y="0"/>
            <a:ext cx="7944839" cy="68580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исунок 23"/>
          <p:cNvSpPr>
            <a:spLocks noGrp="1"/>
          </p:cNvSpPr>
          <p:nvPr>
            <p:ph type="pic" sz="quarter" idx="24"/>
          </p:nvPr>
        </p:nvSpPr>
        <p:spPr>
          <a:xfrm>
            <a:off x="4245147" y="-3041"/>
            <a:ext cx="7948336" cy="6872242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8336" h="6872242">
                <a:moveTo>
                  <a:pt x="1040" y="488600"/>
                </a:moveTo>
                <a:cubicBezTo>
                  <a:pt x="-183" y="273810"/>
                  <a:pt x="2211" y="189610"/>
                  <a:pt x="0" y="0"/>
                </a:cubicBezTo>
                <a:lnTo>
                  <a:pt x="7947252" y="4279"/>
                </a:lnTo>
                <a:cubicBezTo>
                  <a:pt x="7945496" y="160679"/>
                  <a:pt x="7950763" y="6667196"/>
                  <a:pt x="7946858" y="6859899"/>
                </a:cubicBezTo>
                <a:cubicBezTo>
                  <a:pt x="7747936" y="6866669"/>
                  <a:pt x="318027" y="6869868"/>
                  <a:pt x="7338" y="6872242"/>
                </a:cubicBezTo>
                <a:cubicBezTo>
                  <a:pt x="6909" y="6594830"/>
                  <a:pt x="2263" y="703390"/>
                  <a:pt x="1040" y="488600"/>
                </a:cubicBezTo>
                <a:close/>
                <a:moveTo>
                  <a:pt x="7250364" y="467037"/>
                </a:moveTo>
                <a:cubicBezTo>
                  <a:pt x="7249416" y="575890"/>
                  <a:pt x="7330255" y="684123"/>
                  <a:pt x="7463184" y="689282"/>
                </a:cubicBezTo>
                <a:cubicBezTo>
                  <a:pt x="7596113" y="694441"/>
                  <a:pt x="7688615" y="587398"/>
                  <a:pt x="7690753" y="469417"/>
                </a:cubicBezTo>
                <a:cubicBezTo>
                  <a:pt x="7692891" y="351436"/>
                  <a:pt x="7589898" y="248495"/>
                  <a:pt x="7468875" y="250479"/>
                </a:cubicBezTo>
                <a:cubicBezTo>
                  <a:pt x="7347852" y="252463"/>
                  <a:pt x="7251312" y="358184"/>
                  <a:pt x="7250364" y="46703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Овал 12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-4472"/>
            <a:ext cx="4259796" cy="6858000"/>
          </a:xfrm>
          <a:prstGeom prst="rect">
            <a:avLst/>
          </a:prstGeom>
          <a:solidFill>
            <a:srgbClr val="00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49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4805" y="553514"/>
            <a:ext cx="3326939" cy="1439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2409" y="305796"/>
            <a:ext cx="3329335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477" y="1759403"/>
            <a:ext cx="2845165" cy="21290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 в </a:t>
            </a:r>
            <a:r>
              <a:rPr lang="ru-RU" dirty="0" err="1"/>
              <a:t>cфере</a:t>
            </a:r>
            <a:r>
              <a:rPr lang="ru-RU" dirty="0"/>
              <a:t> HR-</a:t>
            </a:r>
            <a:r>
              <a:rPr lang="ru-RU" dirty="0" err="1"/>
              <a:t>tech</a:t>
            </a:r>
            <a:r>
              <a:rPr lang="ru-RU" dirty="0"/>
              <a:t> и всеми силами пытаемся упростить жизнь миллионам людей.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2072" y="4144238"/>
            <a:ext cx="2861620" cy="20162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топовых</a:t>
            </a:r>
            <a:r>
              <a:rPr lang="ru-RU" dirty="0"/>
              <a:t> технологий, разрабатываем крутые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77886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 голуб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4248644" y="0"/>
            <a:ext cx="7944839" cy="68580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исунок 23"/>
          <p:cNvSpPr>
            <a:spLocks noGrp="1"/>
          </p:cNvSpPr>
          <p:nvPr>
            <p:ph type="pic" sz="quarter" idx="24"/>
          </p:nvPr>
        </p:nvSpPr>
        <p:spPr>
          <a:xfrm>
            <a:off x="4245147" y="-3041"/>
            <a:ext cx="7948336" cy="6872242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8336" h="6872242">
                <a:moveTo>
                  <a:pt x="1040" y="488600"/>
                </a:moveTo>
                <a:cubicBezTo>
                  <a:pt x="-183" y="273810"/>
                  <a:pt x="2211" y="189610"/>
                  <a:pt x="0" y="0"/>
                </a:cubicBezTo>
                <a:lnTo>
                  <a:pt x="7947252" y="4279"/>
                </a:lnTo>
                <a:cubicBezTo>
                  <a:pt x="7945496" y="160679"/>
                  <a:pt x="7950763" y="6667196"/>
                  <a:pt x="7946858" y="6859899"/>
                </a:cubicBezTo>
                <a:cubicBezTo>
                  <a:pt x="7747936" y="6866669"/>
                  <a:pt x="318027" y="6869868"/>
                  <a:pt x="7338" y="6872242"/>
                </a:cubicBezTo>
                <a:cubicBezTo>
                  <a:pt x="6909" y="6594830"/>
                  <a:pt x="2263" y="703390"/>
                  <a:pt x="1040" y="488600"/>
                </a:cubicBezTo>
                <a:close/>
                <a:moveTo>
                  <a:pt x="7250364" y="467037"/>
                </a:moveTo>
                <a:cubicBezTo>
                  <a:pt x="7249416" y="575890"/>
                  <a:pt x="7330255" y="684123"/>
                  <a:pt x="7463184" y="689282"/>
                </a:cubicBezTo>
                <a:cubicBezTo>
                  <a:pt x="7596113" y="694441"/>
                  <a:pt x="7688615" y="587398"/>
                  <a:pt x="7690753" y="469417"/>
                </a:cubicBezTo>
                <a:cubicBezTo>
                  <a:pt x="7692891" y="351436"/>
                  <a:pt x="7589898" y="248495"/>
                  <a:pt x="7468875" y="250479"/>
                </a:cubicBezTo>
                <a:cubicBezTo>
                  <a:pt x="7347852" y="252463"/>
                  <a:pt x="7251312" y="358184"/>
                  <a:pt x="7250364" y="46703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Овал 12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259796" cy="6858000"/>
          </a:xfrm>
          <a:prstGeom prst="rect">
            <a:avLst/>
          </a:prstGeom>
          <a:solidFill>
            <a:srgbClr val="008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49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477" y="1759403"/>
            <a:ext cx="2845165" cy="21290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 в </a:t>
            </a:r>
            <a:r>
              <a:rPr lang="ru-RU" dirty="0" err="1"/>
              <a:t>cфере</a:t>
            </a:r>
            <a:r>
              <a:rPr lang="ru-RU" dirty="0"/>
              <a:t> HR-</a:t>
            </a:r>
            <a:r>
              <a:rPr lang="ru-RU" dirty="0" err="1"/>
              <a:t>tech</a:t>
            </a:r>
            <a:r>
              <a:rPr lang="ru-RU" dirty="0"/>
              <a:t> и всеми силами пытаемся упростить жизнь миллионам людей.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2072" y="4144238"/>
            <a:ext cx="2861620" cy="20162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топовых</a:t>
            </a:r>
            <a:r>
              <a:rPr lang="ru-RU" dirty="0"/>
              <a:t> технологий, разрабатываем крутые проекты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2409" y="305796"/>
            <a:ext cx="3329335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464805" y="553514"/>
            <a:ext cx="3326939" cy="1439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6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 желт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4248644" y="0"/>
            <a:ext cx="7944839" cy="68580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исунок 23"/>
          <p:cNvSpPr>
            <a:spLocks noGrp="1"/>
          </p:cNvSpPr>
          <p:nvPr>
            <p:ph type="pic" sz="quarter" idx="24"/>
          </p:nvPr>
        </p:nvSpPr>
        <p:spPr>
          <a:xfrm>
            <a:off x="4245147" y="-3041"/>
            <a:ext cx="7948336" cy="6872242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8336" h="6872242">
                <a:moveTo>
                  <a:pt x="1040" y="488600"/>
                </a:moveTo>
                <a:cubicBezTo>
                  <a:pt x="-183" y="273810"/>
                  <a:pt x="2211" y="189610"/>
                  <a:pt x="0" y="0"/>
                </a:cubicBezTo>
                <a:lnTo>
                  <a:pt x="7947252" y="4279"/>
                </a:lnTo>
                <a:cubicBezTo>
                  <a:pt x="7945496" y="160679"/>
                  <a:pt x="7950763" y="6667196"/>
                  <a:pt x="7946858" y="6859899"/>
                </a:cubicBezTo>
                <a:cubicBezTo>
                  <a:pt x="7747936" y="6866669"/>
                  <a:pt x="318027" y="6869868"/>
                  <a:pt x="7338" y="6872242"/>
                </a:cubicBezTo>
                <a:cubicBezTo>
                  <a:pt x="6909" y="6594830"/>
                  <a:pt x="2263" y="703390"/>
                  <a:pt x="1040" y="488600"/>
                </a:cubicBezTo>
                <a:close/>
                <a:moveTo>
                  <a:pt x="7250364" y="467037"/>
                </a:moveTo>
                <a:cubicBezTo>
                  <a:pt x="7249416" y="575890"/>
                  <a:pt x="7330255" y="684123"/>
                  <a:pt x="7463184" y="689282"/>
                </a:cubicBezTo>
                <a:cubicBezTo>
                  <a:pt x="7596113" y="694441"/>
                  <a:pt x="7688615" y="587398"/>
                  <a:pt x="7690753" y="469417"/>
                </a:cubicBezTo>
                <a:cubicBezTo>
                  <a:pt x="7692891" y="351436"/>
                  <a:pt x="7589898" y="248495"/>
                  <a:pt x="7468875" y="250479"/>
                </a:cubicBezTo>
                <a:cubicBezTo>
                  <a:pt x="7347852" y="252463"/>
                  <a:pt x="7251312" y="358184"/>
                  <a:pt x="7250364" y="46703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Овал 12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259796" cy="6858000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49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0042" y="543989"/>
            <a:ext cx="3326939" cy="1167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6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2409" y="305796"/>
            <a:ext cx="3324572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477" y="1759403"/>
            <a:ext cx="2845165" cy="21290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 в </a:t>
            </a:r>
            <a:r>
              <a:rPr lang="ru-RU" dirty="0" err="1"/>
              <a:t>cфере</a:t>
            </a:r>
            <a:r>
              <a:rPr lang="ru-RU" dirty="0"/>
              <a:t> HR-</a:t>
            </a:r>
            <a:r>
              <a:rPr lang="ru-RU" dirty="0" err="1"/>
              <a:t>tech</a:t>
            </a:r>
            <a:r>
              <a:rPr lang="ru-RU" dirty="0"/>
              <a:t> и всеми силами пытаемся упростить жизнь миллионам людей.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2072" y="4144238"/>
            <a:ext cx="2861620" cy="20162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топовых</a:t>
            </a:r>
            <a:r>
              <a:rPr lang="ru-RU" dirty="0"/>
              <a:t> технологий, разрабатываем крутые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406091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 бордов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4248644" y="0"/>
            <a:ext cx="7944839" cy="68580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исунок 23"/>
          <p:cNvSpPr>
            <a:spLocks noGrp="1"/>
          </p:cNvSpPr>
          <p:nvPr>
            <p:ph type="pic" sz="quarter" idx="24"/>
          </p:nvPr>
        </p:nvSpPr>
        <p:spPr>
          <a:xfrm>
            <a:off x="4245147" y="-3041"/>
            <a:ext cx="7948336" cy="6872242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8336" h="6872242">
                <a:moveTo>
                  <a:pt x="1040" y="488600"/>
                </a:moveTo>
                <a:cubicBezTo>
                  <a:pt x="-183" y="273810"/>
                  <a:pt x="2211" y="189610"/>
                  <a:pt x="0" y="0"/>
                </a:cubicBezTo>
                <a:lnTo>
                  <a:pt x="7947252" y="4279"/>
                </a:lnTo>
                <a:cubicBezTo>
                  <a:pt x="7945496" y="160679"/>
                  <a:pt x="7950763" y="6667196"/>
                  <a:pt x="7946858" y="6859899"/>
                </a:cubicBezTo>
                <a:cubicBezTo>
                  <a:pt x="7747936" y="6866669"/>
                  <a:pt x="318027" y="6869868"/>
                  <a:pt x="7338" y="6872242"/>
                </a:cubicBezTo>
                <a:cubicBezTo>
                  <a:pt x="6909" y="6594830"/>
                  <a:pt x="2263" y="703390"/>
                  <a:pt x="1040" y="488600"/>
                </a:cubicBezTo>
                <a:close/>
                <a:moveTo>
                  <a:pt x="7250364" y="467037"/>
                </a:moveTo>
                <a:cubicBezTo>
                  <a:pt x="7249416" y="575890"/>
                  <a:pt x="7330255" y="684123"/>
                  <a:pt x="7463184" y="689282"/>
                </a:cubicBezTo>
                <a:cubicBezTo>
                  <a:pt x="7596113" y="694441"/>
                  <a:pt x="7688615" y="587398"/>
                  <a:pt x="7690753" y="469417"/>
                </a:cubicBezTo>
                <a:cubicBezTo>
                  <a:pt x="7692891" y="351436"/>
                  <a:pt x="7589898" y="248495"/>
                  <a:pt x="7468875" y="250479"/>
                </a:cubicBezTo>
                <a:cubicBezTo>
                  <a:pt x="7347852" y="252463"/>
                  <a:pt x="7251312" y="358184"/>
                  <a:pt x="7250364" y="46703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Овал 13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259796" cy="6858000"/>
          </a:xfrm>
          <a:prstGeom prst="rect">
            <a:avLst/>
          </a:prstGeom>
          <a:solidFill>
            <a:srgbClr val="7F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49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477" y="1759403"/>
            <a:ext cx="2845165" cy="21290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 в </a:t>
            </a:r>
            <a:r>
              <a:rPr lang="ru-RU" dirty="0" err="1"/>
              <a:t>cфере</a:t>
            </a:r>
            <a:r>
              <a:rPr lang="ru-RU" dirty="0"/>
              <a:t> HR-</a:t>
            </a:r>
            <a:r>
              <a:rPr lang="ru-RU" dirty="0" err="1"/>
              <a:t>tech</a:t>
            </a:r>
            <a:r>
              <a:rPr lang="ru-RU" dirty="0"/>
              <a:t> и всеми силами пытаемся упростить жизнь миллионам людей.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2072" y="4144238"/>
            <a:ext cx="2861620" cy="20162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топовых</a:t>
            </a:r>
            <a:r>
              <a:rPr lang="ru-RU" dirty="0"/>
              <a:t> технологий, разрабатываем крутые проекты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2409" y="305796"/>
            <a:ext cx="3401343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0042" y="548752"/>
            <a:ext cx="3326939" cy="1167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0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 салатов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4248644" y="0"/>
            <a:ext cx="7944839" cy="68580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исунок 23"/>
          <p:cNvSpPr>
            <a:spLocks noGrp="1"/>
          </p:cNvSpPr>
          <p:nvPr>
            <p:ph type="pic" sz="quarter" idx="24"/>
          </p:nvPr>
        </p:nvSpPr>
        <p:spPr>
          <a:xfrm>
            <a:off x="4245147" y="-3041"/>
            <a:ext cx="7948336" cy="6872242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8336" h="6872242">
                <a:moveTo>
                  <a:pt x="1040" y="488600"/>
                </a:moveTo>
                <a:cubicBezTo>
                  <a:pt x="-183" y="273810"/>
                  <a:pt x="2211" y="189610"/>
                  <a:pt x="0" y="0"/>
                </a:cubicBezTo>
                <a:lnTo>
                  <a:pt x="7947252" y="4279"/>
                </a:lnTo>
                <a:cubicBezTo>
                  <a:pt x="7945496" y="160679"/>
                  <a:pt x="7950763" y="6667196"/>
                  <a:pt x="7946858" y="6859899"/>
                </a:cubicBezTo>
                <a:cubicBezTo>
                  <a:pt x="7747936" y="6866669"/>
                  <a:pt x="318027" y="6869868"/>
                  <a:pt x="7338" y="6872242"/>
                </a:cubicBezTo>
                <a:cubicBezTo>
                  <a:pt x="6909" y="6594830"/>
                  <a:pt x="2263" y="703390"/>
                  <a:pt x="1040" y="488600"/>
                </a:cubicBezTo>
                <a:close/>
                <a:moveTo>
                  <a:pt x="7250364" y="467037"/>
                </a:moveTo>
                <a:cubicBezTo>
                  <a:pt x="7249416" y="575890"/>
                  <a:pt x="7330255" y="684123"/>
                  <a:pt x="7463184" y="689282"/>
                </a:cubicBezTo>
                <a:cubicBezTo>
                  <a:pt x="7596113" y="694441"/>
                  <a:pt x="7688615" y="587398"/>
                  <a:pt x="7690753" y="469417"/>
                </a:cubicBezTo>
                <a:cubicBezTo>
                  <a:pt x="7692891" y="351436"/>
                  <a:pt x="7589898" y="248495"/>
                  <a:pt x="7468875" y="250479"/>
                </a:cubicBezTo>
                <a:cubicBezTo>
                  <a:pt x="7347852" y="252463"/>
                  <a:pt x="7251312" y="358184"/>
                  <a:pt x="7250364" y="46703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Овал 14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259796" cy="6858000"/>
          </a:xfrm>
          <a:prstGeom prst="rect">
            <a:avLst/>
          </a:prstGeom>
          <a:solidFill>
            <a:srgbClr val="C1D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49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239" y="1759403"/>
            <a:ext cx="2845165" cy="21290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 в </a:t>
            </a:r>
            <a:r>
              <a:rPr lang="ru-RU" dirty="0" err="1"/>
              <a:t>cфере</a:t>
            </a:r>
            <a:r>
              <a:rPr lang="ru-RU" dirty="0"/>
              <a:t> HR-</a:t>
            </a:r>
            <a:r>
              <a:rPr lang="ru-RU" dirty="0" err="1"/>
              <a:t>tech</a:t>
            </a:r>
            <a:r>
              <a:rPr lang="ru-RU" dirty="0"/>
              <a:t> и всеми силами пытаемся упростить жизнь миллионам людей.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2072" y="4144238"/>
            <a:ext cx="2861620" cy="20162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топовых</a:t>
            </a:r>
            <a:r>
              <a:rPr lang="ru-RU" dirty="0"/>
              <a:t> технологий, разрабатываем крутые проекты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2409" y="305796"/>
            <a:ext cx="3329335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0042" y="543989"/>
            <a:ext cx="3326939" cy="1439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6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5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6026051" y="2324100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8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557275" y="2314797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7069" y="3437713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24898" y="3449430"/>
            <a:ext cx="2389291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7069" y="3878734"/>
            <a:ext cx="4625119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  <a:p>
            <a:pPr lvl="0"/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21058" y="3878734"/>
            <a:ext cx="4647450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  <a:p>
            <a:pPr lvl="0"/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867" y="233245"/>
            <a:ext cx="435844" cy="435844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857" y="1062992"/>
            <a:ext cx="10622029" cy="52344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2409" y="305796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3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108" y="520156"/>
            <a:ext cx="10635750" cy="52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8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4654550" y="2324100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8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557275" y="2314797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7069" y="3437713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34801" y="3449430"/>
            <a:ext cx="2389291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7069" y="3878734"/>
            <a:ext cx="3458691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  <a:p>
            <a:pPr lvl="0"/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30961" y="3878734"/>
            <a:ext cx="3603478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  <a:p>
            <a:pPr lvl="0"/>
            <a:endParaRPr lang="ru-RU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857" y="1062992"/>
            <a:ext cx="7830387" cy="52344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2409" y="305796"/>
            <a:ext cx="7757827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3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109" y="520156"/>
            <a:ext cx="7762128" cy="52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endParaRPr lang="en-US" dirty="0"/>
          </a:p>
        </p:txBody>
      </p:sp>
      <p:sp>
        <p:nvSpPr>
          <p:cNvPr id="22" name="Прямоугольник 14"/>
          <p:cNvSpPr/>
          <p:nvPr userDrawn="1"/>
        </p:nvSpPr>
        <p:spPr>
          <a:xfrm>
            <a:off x="8831255" y="0"/>
            <a:ext cx="3360744" cy="6858000"/>
          </a:xfrm>
          <a:custGeom>
            <a:avLst/>
            <a:gdLst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744" h="6858000">
                <a:moveTo>
                  <a:pt x="0" y="0"/>
                </a:moveTo>
                <a:lnTo>
                  <a:pt x="3360744" y="0"/>
                </a:lnTo>
                <a:lnTo>
                  <a:pt x="3360744" y="6858000"/>
                </a:lnTo>
                <a:lnTo>
                  <a:pt x="0" y="6858000"/>
                </a:lnTo>
                <a:cubicBezTo>
                  <a:pt x="4763" y="6591300"/>
                  <a:pt x="0" y="2286000"/>
                  <a:pt x="0" y="0"/>
                </a:cubicBezTo>
                <a:close/>
              </a:path>
            </a:pathLst>
          </a:cu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26" name="Рисунок 23"/>
          <p:cNvSpPr>
            <a:spLocks noGrp="1"/>
          </p:cNvSpPr>
          <p:nvPr>
            <p:ph type="pic" sz="quarter" idx="23"/>
          </p:nvPr>
        </p:nvSpPr>
        <p:spPr>
          <a:xfrm>
            <a:off x="8830972" y="-3041"/>
            <a:ext cx="3362512" cy="6864622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613495 h 6997137"/>
              <a:gd name="connsiteX1" fmla="*/ 0 w 7948336"/>
              <a:gd name="connsiteY1" fmla="*/ 124895 h 6997137"/>
              <a:gd name="connsiteX2" fmla="*/ 7947252 w 7948336"/>
              <a:gd name="connsiteY2" fmla="*/ 129174 h 6997137"/>
              <a:gd name="connsiteX3" fmla="*/ 7946858 w 7948336"/>
              <a:gd name="connsiteY3" fmla="*/ 6984794 h 6997137"/>
              <a:gd name="connsiteX4" fmla="*/ 7338 w 7948336"/>
              <a:gd name="connsiteY4" fmla="*/ 6997137 h 6997137"/>
              <a:gd name="connsiteX5" fmla="*/ 1040 w 7948336"/>
              <a:gd name="connsiteY5" fmla="*/ 613495 h 6997137"/>
              <a:gd name="connsiteX6" fmla="*/ 7250364 w 7948336"/>
              <a:gd name="connsiteY6" fmla="*/ 591932 h 6997137"/>
              <a:gd name="connsiteX7" fmla="*/ 7463184 w 7948336"/>
              <a:gd name="connsiteY7" fmla="*/ 814177 h 6997137"/>
              <a:gd name="connsiteX8" fmla="*/ 7690753 w 7948336"/>
              <a:gd name="connsiteY8" fmla="*/ 594312 h 6997137"/>
              <a:gd name="connsiteX9" fmla="*/ 7468875 w 7948336"/>
              <a:gd name="connsiteY9" fmla="*/ 375374 h 6997137"/>
              <a:gd name="connsiteX10" fmla="*/ 7250364 w 7948336"/>
              <a:gd name="connsiteY10" fmla="*/ 591932 h 6997137"/>
              <a:gd name="connsiteX0" fmla="*/ 135519 w 8082815"/>
              <a:gd name="connsiteY0" fmla="*/ 613495 h 6997137"/>
              <a:gd name="connsiteX1" fmla="*/ 1991854 w 8082815"/>
              <a:gd name="connsiteY1" fmla="*/ 124895 h 6997137"/>
              <a:gd name="connsiteX2" fmla="*/ 8081731 w 8082815"/>
              <a:gd name="connsiteY2" fmla="*/ 129174 h 6997137"/>
              <a:gd name="connsiteX3" fmla="*/ 8081337 w 8082815"/>
              <a:gd name="connsiteY3" fmla="*/ 6984794 h 6997137"/>
              <a:gd name="connsiteX4" fmla="*/ 141817 w 8082815"/>
              <a:gd name="connsiteY4" fmla="*/ 6997137 h 6997137"/>
              <a:gd name="connsiteX5" fmla="*/ 135519 w 8082815"/>
              <a:gd name="connsiteY5" fmla="*/ 613495 h 6997137"/>
              <a:gd name="connsiteX6" fmla="*/ 7384843 w 8082815"/>
              <a:gd name="connsiteY6" fmla="*/ 591932 h 6997137"/>
              <a:gd name="connsiteX7" fmla="*/ 7597663 w 8082815"/>
              <a:gd name="connsiteY7" fmla="*/ 814177 h 6997137"/>
              <a:gd name="connsiteX8" fmla="*/ 7825232 w 8082815"/>
              <a:gd name="connsiteY8" fmla="*/ 594312 h 6997137"/>
              <a:gd name="connsiteX9" fmla="*/ 7603354 w 8082815"/>
              <a:gd name="connsiteY9" fmla="*/ 375374 h 6997137"/>
              <a:gd name="connsiteX10" fmla="*/ 7384843 w 8082815"/>
              <a:gd name="connsiteY10" fmla="*/ 591932 h 6997137"/>
              <a:gd name="connsiteX0" fmla="*/ 135519 w 8082815"/>
              <a:gd name="connsiteY0" fmla="*/ 613495 h 6997137"/>
              <a:gd name="connsiteX1" fmla="*/ 1991854 w 8082815"/>
              <a:gd name="connsiteY1" fmla="*/ 124895 h 6997137"/>
              <a:gd name="connsiteX2" fmla="*/ 8081731 w 8082815"/>
              <a:gd name="connsiteY2" fmla="*/ 129174 h 6997137"/>
              <a:gd name="connsiteX3" fmla="*/ 8081337 w 8082815"/>
              <a:gd name="connsiteY3" fmla="*/ 6984794 h 6997137"/>
              <a:gd name="connsiteX4" fmla="*/ 141817 w 8082815"/>
              <a:gd name="connsiteY4" fmla="*/ 6997137 h 6997137"/>
              <a:gd name="connsiteX5" fmla="*/ 135519 w 8082815"/>
              <a:gd name="connsiteY5" fmla="*/ 613495 h 6997137"/>
              <a:gd name="connsiteX6" fmla="*/ 7384843 w 8082815"/>
              <a:gd name="connsiteY6" fmla="*/ 591932 h 6997137"/>
              <a:gd name="connsiteX7" fmla="*/ 7597663 w 8082815"/>
              <a:gd name="connsiteY7" fmla="*/ 814177 h 6997137"/>
              <a:gd name="connsiteX8" fmla="*/ 7825232 w 8082815"/>
              <a:gd name="connsiteY8" fmla="*/ 594312 h 6997137"/>
              <a:gd name="connsiteX9" fmla="*/ 7603354 w 8082815"/>
              <a:gd name="connsiteY9" fmla="*/ 375374 h 6997137"/>
              <a:gd name="connsiteX10" fmla="*/ 7384843 w 8082815"/>
              <a:gd name="connsiteY10" fmla="*/ 591932 h 6997137"/>
              <a:gd name="connsiteX0" fmla="*/ 1830123 w 7940999"/>
              <a:gd name="connsiteY0" fmla="*/ 622491 h 6983273"/>
              <a:gd name="connsiteX1" fmla="*/ 1850038 w 7940999"/>
              <a:gd name="connsiteY1" fmla="*/ 111031 h 6983273"/>
              <a:gd name="connsiteX2" fmla="*/ 7939915 w 7940999"/>
              <a:gd name="connsiteY2" fmla="*/ 115310 h 6983273"/>
              <a:gd name="connsiteX3" fmla="*/ 7939521 w 7940999"/>
              <a:gd name="connsiteY3" fmla="*/ 6970930 h 6983273"/>
              <a:gd name="connsiteX4" fmla="*/ 1 w 7940999"/>
              <a:gd name="connsiteY4" fmla="*/ 6983273 h 6983273"/>
              <a:gd name="connsiteX5" fmla="*/ 1830123 w 7940999"/>
              <a:gd name="connsiteY5" fmla="*/ 622491 h 6983273"/>
              <a:gd name="connsiteX6" fmla="*/ 7243027 w 7940999"/>
              <a:gd name="connsiteY6" fmla="*/ 578068 h 6983273"/>
              <a:gd name="connsiteX7" fmla="*/ 7455847 w 7940999"/>
              <a:gd name="connsiteY7" fmla="*/ 800313 h 6983273"/>
              <a:gd name="connsiteX8" fmla="*/ 7683416 w 7940999"/>
              <a:gd name="connsiteY8" fmla="*/ 580448 h 6983273"/>
              <a:gd name="connsiteX9" fmla="*/ 7461538 w 7940999"/>
              <a:gd name="connsiteY9" fmla="*/ 361510 h 6983273"/>
              <a:gd name="connsiteX10" fmla="*/ 7243027 w 7940999"/>
              <a:gd name="connsiteY10" fmla="*/ 578068 h 6983273"/>
              <a:gd name="connsiteX0" fmla="*/ 1830123 w 7940999"/>
              <a:gd name="connsiteY0" fmla="*/ 513606 h 6874388"/>
              <a:gd name="connsiteX1" fmla="*/ 1850038 w 7940999"/>
              <a:gd name="connsiteY1" fmla="*/ 2146 h 6874388"/>
              <a:gd name="connsiteX2" fmla="*/ 7939915 w 7940999"/>
              <a:gd name="connsiteY2" fmla="*/ 6425 h 6874388"/>
              <a:gd name="connsiteX3" fmla="*/ 7939521 w 7940999"/>
              <a:gd name="connsiteY3" fmla="*/ 6862045 h 6874388"/>
              <a:gd name="connsiteX4" fmla="*/ 1 w 7940999"/>
              <a:gd name="connsiteY4" fmla="*/ 6874388 h 6874388"/>
              <a:gd name="connsiteX5" fmla="*/ 1830123 w 7940999"/>
              <a:gd name="connsiteY5" fmla="*/ 513606 h 6874388"/>
              <a:gd name="connsiteX6" fmla="*/ 7243027 w 7940999"/>
              <a:gd name="connsiteY6" fmla="*/ 469183 h 6874388"/>
              <a:gd name="connsiteX7" fmla="*/ 7455847 w 7940999"/>
              <a:gd name="connsiteY7" fmla="*/ 691428 h 6874388"/>
              <a:gd name="connsiteX8" fmla="*/ 7683416 w 7940999"/>
              <a:gd name="connsiteY8" fmla="*/ 471563 h 6874388"/>
              <a:gd name="connsiteX9" fmla="*/ 7461538 w 7940999"/>
              <a:gd name="connsiteY9" fmla="*/ 252625 h 6874388"/>
              <a:gd name="connsiteX10" fmla="*/ 7243027 w 7940999"/>
              <a:gd name="connsiteY10" fmla="*/ 469183 h 6874388"/>
              <a:gd name="connsiteX0" fmla="*/ 1852983 w 7940999"/>
              <a:gd name="connsiteY0" fmla="*/ 505986 h 6874388"/>
              <a:gd name="connsiteX1" fmla="*/ 1850038 w 7940999"/>
              <a:gd name="connsiteY1" fmla="*/ 2146 h 6874388"/>
              <a:gd name="connsiteX2" fmla="*/ 7939915 w 7940999"/>
              <a:gd name="connsiteY2" fmla="*/ 6425 h 6874388"/>
              <a:gd name="connsiteX3" fmla="*/ 7939521 w 7940999"/>
              <a:gd name="connsiteY3" fmla="*/ 6862045 h 6874388"/>
              <a:gd name="connsiteX4" fmla="*/ 1 w 7940999"/>
              <a:gd name="connsiteY4" fmla="*/ 6874388 h 6874388"/>
              <a:gd name="connsiteX5" fmla="*/ 1852983 w 7940999"/>
              <a:gd name="connsiteY5" fmla="*/ 505986 h 6874388"/>
              <a:gd name="connsiteX6" fmla="*/ 7243027 w 7940999"/>
              <a:gd name="connsiteY6" fmla="*/ 469183 h 6874388"/>
              <a:gd name="connsiteX7" fmla="*/ 7455847 w 7940999"/>
              <a:gd name="connsiteY7" fmla="*/ 691428 h 6874388"/>
              <a:gd name="connsiteX8" fmla="*/ 7683416 w 7940999"/>
              <a:gd name="connsiteY8" fmla="*/ 471563 h 6874388"/>
              <a:gd name="connsiteX9" fmla="*/ 7461538 w 7940999"/>
              <a:gd name="connsiteY9" fmla="*/ 252625 h 6874388"/>
              <a:gd name="connsiteX10" fmla="*/ 7243027 w 7940999"/>
              <a:gd name="connsiteY10" fmla="*/ 469183 h 6874388"/>
              <a:gd name="connsiteX0" fmla="*/ 2945 w 6090961"/>
              <a:gd name="connsiteY0" fmla="*/ 619462 h 6987864"/>
              <a:gd name="connsiteX1" fmla="*/ 0 w 6090961"/>
              <a:gd name="connsiteY1" fmla="*/ 115622 h 6987864"/>
              <a:gd name="connsiteX2" fmla="*/ 6089877 w 6090961"/>
              <a:gd name="connsiteY2" fmla="*/ 119901 h 6987864"/>
              <a:gd name="connsiteX3" fmla="*/ 6089483 w 6090961"/>
              <a:gd name="connsiteY3" fmla="*/ 6975521 h 6987864"/>
              <a:gd name="connsiteX4" fmla="*/ 16863 w 6090961"/>
              <a:gd name="connsiteY4" fmla="*/ 6987864 h 6987864"/>
              <a:gd name="connsiteX5" fmla="*/ 2945 w 6090961"/>
              <a:gd name="connsiteY5" fmla="*/ 619462 h 6987864"/>
              <a:gd name="connsiteX6" fmla="*/ 5392989 w 6090961"/>
              <a:gd name="connsiteY6" fmla="*/ 582659 h 6987864"/>
              <a:gd name="connsiteX7" fmla="*/ 5605809 w 6090961"/>
              <a:gd name="connsiteY7" fmla="*/ 804904 h 6987864"/>
              <a:gd name="connsiteX8" fmla="*/ 5833378 w 6090961"/>
              <a:gd name="connsiteY8" fmla="*/ 585039 h 6987864"/>
              <a:gd name="connsiteX9" fmla="*/ 5611500 w 6090961"/>
              <a:gd name="connsiteY9" fmla="*/ 366101 h 6987864"/>
              <a:gd name="connsiteX10" fmla="*/ 5392989 w 6090961"/>
              <a:gd name="connsiteY10" fmla="*/ 582659 h 6987864"/>
              <a:gd name="connsiteX0" fmla="*/ 2945 w 6090961"/>
              <a:gd name="connsiteY0" fmla="*/ 50598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50598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2945 w 6090961"/>
              <a:gd name="connsiteY0" fmla="*/ 49963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49963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369 w 6113785"/>
              <a:gd name="connsiteY0" fmla="*/ 486936 h 6874388"/>
              <a:gd name="connsiteX1" fmla="*/ 22824 w 6113785"/>
              <a:gd name="connsiteY1" fmla="*/ 2146 h 6874388"/>
              <a:gd name="connsiteX2" fmla="*/ 6112701 w 6113785"/>
              <a:gd name="connsiteY2" fmla="*/ 6425 h 6874388"/>
              <a:gd name="connsiteX3" fmla="*/ 6112307 w 6113785"/>
              <a:gd name="connsiteY3" fmla="*/ 6862045 h 6874388"/>
              <a:gd name="connsiteX4" fmla="*/ 39687 w 6113785"/>
              <a:gd name="connsiteY4" fmla="*/ 6874388 h 6874388"/>
              <a:gd name="connsiteX5" fmla="*/ 369 w 6113785"/>
              <a:gd name="connsiteY5" fmla="*/ 486936 h 6874388"/>
              <a:gd name="connsiteX6" fmla="*/ 5415813 w 6113785"/>
              <a:gd name="connsiteY6" fmla="*/ 469183 h 6874388"/>
              <a:gd name="connsiteX7" fmla="*/ 5628633 w 6113785"/>
              <a:gd name="connsiteY7" fmla="*/ 691428 h 6874388"/>
              <a:gd name="connsiteX8" fmla="*/ 5856202 w 6113785"/>
              <a:gd name="connsiteY8" fmla="*/ 471563 h 6874388"/>
              <a:gd name="connsiteX9" fmla="*/ 5634324 w 6113785"/>
              <a:gd name="connsiteY9" fmla="*/ 252625 h 6874388"/>
              <a:gd name="connsiteX10" fmla="*/ 5415813 w 6113785"/>
              <a:gd name="connsiteY10" fmla="*/ 469183 h 6874388"/>
              <a:gd name="connsiteX0" fmla="*/ 2945 w 6090961"/>
              <a:gd name="connsiteY0" fmla="*/ 47423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47423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2945 w 6090961"/>
              <a:gd name="connsiteY0" fmla="*/ 606626 h 6999158"/>
              <a:gd name="connsiteX1" fmla="*/ 0 w 6090961"/>
              <a:gd name="connsiteY1" fmla="*/ 134536 h 6999158"/>
              <a:gd name="connsiteX2" fmla="*/ 6089877 w 6090961"/>
              <a:gd name="connsiteY2" fmla="*/ 138815 h 6999158"/>
              <a:gd name="connsiteX3" fmla="*/ 6089483 w 6090961"/>
              <a:gd name="connsiteY3" fmla="*/ 6994435 h 6999158"/>
              <a:gd name="connsiteX4" fmla="*/ 1623 w 6090961"/>
              <a:gd name="connsiteY4" fmla="*/ 6999158 h 6999158"/>
              <a:gd name="connsiteX5" fmla="*/ 2945 w 6090961"/>
              <a:gd name="connsiteY5" fmla="*/ 606626 h 6999158"/>
              <a:gd name="connsiteX6" fmla="*/ 5392989 w 6090961"/>
              <a:gd name="connsiteY6" fmla="*/ 601573 h 6999158"/>
              <a:gd name="connsiteX7" fmla="*/ 5605809 w 6090961"/>
              <a:gd name="connsiteY7" fmla="*/ 823818 h 6999158"/>
              <a:gd name="connsiteX8" fmla="*/ 5833378 w 6090961"/>
              <a:gd name="connsiteY8" fmla="*/ 603953 h 6999158"/>
              <a:gd name="connsiteX9" fmla="*/ 5611500 w 6090961"/>
              <a:gd name="connsiteY9" fmla="*/ 385015 h 6999158"/>
              <a:gd name="connsiteX10" fmla="*/ 5392989 w 6090961"/>
              <a:gd name="connsiteY10" fmla="*/ 601573 h 6999158"/>
              <a:gd name="connsiteX0" fmla="*/ 2945 w 6090961"/>
              <a:gd name="connsiteY0" fmla="*/ 474236 h 6866768"/>
              <a:gd name="connsiteX1" fmla="*/ 0 w 6090961"/>
              <a:gd name="connsiteY1" fmla="*/ 2146 h 6866768"/>
              <a:gd name="connsiteX2" fmla="*/ 6089877 w 6090961"/>
              <a:gd name="connsiteY2" fmla="*/ 6425 h 6866768"/>
              <a:gd name="connsiteX3" fmla="*/ 6089483 w 6090961"/>
              <a:gd name="connsiteY3" fmla="*/ 6862045 h 6866768"/>
              <a:gd name="connsiteX4" fmla="*/ 1623 w 6090961"/>
              <a:gd name="connsiteY4" fmla="*/ 6866768 h 6866768"/>
              <a:gd name="connsiteX5" fmla="*/ 2945 w 6090961"/>
              <a:gd name="connsiteY5" fmla="*/ 474236 h 6866768"/>
              <a:gd name="connsiteX6" fmla="*/ 5392989 w 6090961"/>
              <a:gd name="connsiteY6" fmla="*/ 469183 h 6866768"/>
              <a:gd name="connsiteX7" fmla="*/ 5605809 w 6090961"/>
              <a:gd name="connsiteY7" fmla="*/ 691428 h 6866768"/>
              <a:gd name="connsiteX8" fmla="*/ 5833378 w 6090961"/>
              <a:gd name="connsiteY8" fmla="*/ 471563 h 6866768"/>
              <a:gd name="connsiteX9" fmla="*/ 5611500 w 6090961"/>
              <a:gd name="connsiteY9" fmla="*/ 252625 h 6866768"/>
              <a:gd name="connsiteX10" fmla="*/ 5392989 w 6090961"/>
              <a:gd name="connsiteY10" fmla="*/ 469183 h 6866768"/>
              <a:gd name="connsiteX0" fmla="*/ 201720 w 6289736"/>
              <a:gd name="connsiteY0" fmla="*/ 606626 h 6999158"/>
              <a:gd name="connsiteX1" fmla="*/ 2917699 w 6289736"/>
              <a:gd name="connsiteY1" fmla="*/ 134536 h 6999158"/>
              <a:gd name="connsiteX2" fmla="*/ 6288652 w 6289736"/>
              <a:gd name="connsiteY2" fmla="*/ 138815 h 6999158"/>
              <a:gd name="connsiteX3" fmla="*/ 6288258 w 6289736"/>
              <a:gd name="connsiteY3" fmla="*/ 6994435 h 6999158"/>
              <a:gd name="connsiteX4" fmla="*/ 200398 w 6289736"/>
              <a:gd name="connsiteY4" fmla="*/ 6999158 h 6999158"/>
              <a:gd name="connsiteX5" fmla="*/ 201720 w 6289736"/>
              <a:gd name="connsiteY5" fmla="*/ 606626 h 6999158"/>
              <a:gd name="connsiteX6" fmla="*/ 5591764 w 6289736"/>
              <a:gd name="connsiteY6" fmla="*/ 601573 h 6999158"/>
              <a:gd name="connsiteX7" fmla="*/ 5804584 w 6289736"/>
              <a:gd name="connsiteY7" fmla="*/ 823818 h 6999158"/>
              <a:gd name="connsiteX8" fmla="*/ 6032153 w 6289736"/>
              <a:gd name="connsiteY8" fmla="*/ 603953 h 6999158"/>
              <a:gd name="connsiteX9" fmla="*/ 5810275 w 6289736"/>
              <a:gd name="connsiteY9" fmla="*/ 385015 h 6999158"/>
              <a:gd name="connsiteX10" fmla="*/ 5591764 w 6289736"/>
              <a:gd name="connsiteY10" fmla="*/ 601573 h 6999158"/>
              <a:gd name="connsiteX0" fmla="*/ 2704063 w 6089339"/>
              <a:gd name="connsiteY0" fmla="*/ 606626 h 6999158"/>
              <a:gd name="connsiteX1" fmla="*/ 2717302 w 6089339"/>
              <a:gd name="connsiteY1" fmla="*/ 134536 h 6999158"/>
              <a:gd name="connsiteX2" fmla="*/ 6088255 w 6089339"/>
              <a:gd name="connsiteY2" fmla="*/ 138815 h 6999158"/>
              <a:gd name="connsiteX3" fmla="*/ 6087861 w 6089339"/>
              <a:gd name="connsiteY3" fmla="*/ 6994435 h 6999158"/>
              <a:gd name="connsiteX4" fmla="*/ 1 w 6089339"/>
              <a:gd name="connsiteY4" fmla="*/ 6999158 h 6999158"/>
              <a:gd name="connsiteX5" fmla="*/ 2704063 w 6089339"/>
              <a:gd name="connsiteY5" fmla="*/ 606626 h 6999158"/>
              <a:gd name="connsiteX6" fmla="*/ 5391367 w 6089339"/>
              <a:gd name="connsiteY6" fmla="*/ 601573 h 6999158"/>
              <a:gd name="connsiteX7" fmla="*/ 5604187 w 6089339"/>
              <a:gd name="connsiteY7" fmla="*/ 823818 h 6999158"/>
              <a:gd name="connsiteX8" fmla="*/ 5831756 w 6089339"/>
              <a:gd name="connsiteY8" fmla="*/ 603953 h 6999158"/>
              <a:gd name="connsiteX9" fmla="*/ 5609878 w 6089339"/>
              <a:gd name="connsiteY9" fmla="*/ 385015 h 6999158"/>
              <a:gd name="connsiteX10" fmla="*/ 5391367 w 6089339"/>
              <a:gd name="connsiteY10" fmla="*/ 601573 h 6999158"/>
              <a:gd name="connsiteX0" fmla="*/ 2704063 w 6089339"/>
              <a:gd name="connsiteY0" fmla="*/ 474236 h 6866768"/>
              <a:gd name="connsiteX1" fmla="*/ 2717302 w 6089339"/>
              <a:gd name="connsiteY1" fmla="*/ 2146 h 6866768"/>
              <a:gd name="connsiteX2" fmla="*/ 6088255 w 6089339"/>
              <a:gd name="connsiteY2" fmla="*/ 6425 h 6866768"/>
              <a:gd name="connsiteX3" fmla="*/ 6087861 w 6089339"/>
              <a:gd name="connsiteY3" fmla="*/ 6862045 h 6866768"/>
              <a:gd name="connsiteX4" fmla="*/ 1 w 6089339"/>
              <a:gd name="connsiteY4" fmla="*/ 6866768 h 6866768"/>
              <a:gd name="connsiteX5" fmla="*/ 2704063 w 6089339"/>
              <a:gd name="connsiteY5" fmla="*/ 474236 h 6866768"/>
              <a:gd name="connsiteX6" fmla="*/ 5391367 w 6089339"/>
              <a:gd name="connsiteY6" fmla="*/ 469183 h 6866768"/>
              <a:gd name="connsiteX7" fmla="*/ 5604187 w 6089339"/>
              <a:gd name="connsiteY7" fmla="*/ 691428 h 6866768"/>
              <a:gd name="connsiteX8" fmla="*/ 5831756 w 6089339"/>
              <a:gd name="connsiteY8" fmla="*/ 471563 h 6866768"/>
              <a:gd name="connsiteX9" fmla="*/ 5609878 w 6089339"/>
              <a:gd name="connsiteY9" fmla="*/ 252625 h 6866768"/>
              <a:gd name="connsiteX10" fmla="*/ 5391367 w 6089339"/>
              <a:gd name="connsiteY10" fmla="*/ 469183 h 6866768"/>
              <a:gd name="connsiteX0" fmla="*/ 107 w 3385383"/>
              <a:gd name="connsiteY0" fmla="*/ 606626 h 6999158"/>
              <a:gd name="connsiteX1" fmla="*/ 13346 w 3385383"/>
              <a:gd name="connsiteY1" fmla="*/ 134536 h 6999158"/>
              <a:gd name="connsiteX2" fmla="*/ 3384299 w 3385383"/>
              <a:gd name="connsiteY2" fmla="*/ 138815 h 6999158"/>
              <a:gd name="connsiteX3" fmla="*/ 3383905 w 3385383"/>
              <a:gd name="connsiteY3" fmla="*/ 6994435 h 6999158"/>
              <a:gd name="connsiteX4" fmla="*/ 6877 w 3385383"/>
              <a:gd name="connsiteY4" fmla="*/ 6999158 h 6999158"/>
              <a:gd name="connsiteX5" fmla="*/ 107 w 3385383"/>
              <a:gd name="connsiteY5" fmla="*/ 606626 h 6999158"/>
              <a:gd name="connsiteX6" fmla="*/ 2687411 w 3385383"/>
              <a:gd name="connsiteY6" fmla="*/ 601573 h 6999158"/>
              <a:gd name="connsiteX7" fmla="*/ 2900231 w 3385383"/>
              <a:gd name="connsiteY7" fmla="*/ 823818 h 6999158"/>
              <a:gd name="connsiteX8" fmla="*/ 3127800 w 3385383"/>
              <a:gd name="connsiteY8" fmla="*/ 603953 h 6999158"/>
              <a:gd name="connsiteX9" fmla="*/ 2905922 w 3385383"/>
              <a:gd name="connsiteY9" fmla="*/ 385015 h 6999158"/>
              <a:gd name="connsiteX10" fmla="*/ 2687411 w 3385383"/>
              <a:gd name="connsiteY10" fmla="*/ 601573 h 6999158"/>
              <a:gd name="connsiteX0" fmla="*/ 34386 w 3419662"/>
              <a:gd name="connsiteY0" fmla="*/ 606626 h 6999158"/>
              <a:gd name="connsiteX1" fmla="*/ 0 w 3419662"/>
              <a:gd name="connsiteY1" fmla="*/ 134536 h 6999158"/>
              <a:gd name="connsiteX2" fmla="*/ 3418578 w 3419662"/>
              <a:gd name="connsiteY2" fmla="*/ 138815 h 6999158"/>
              <a:gd name="connsiteX3" fmla="*/ 3418184 w 3419662"/>
              <a:gd name="connsiteY3" fmla="*/ 6994435 h 6999158"/>
              <a:gd name="connsiteX4" fmla="*/ 41156 w 3419662"/>
              <a:gd name="connsiteY4" fmla="*/ 6999158 h 6999158"/>
              <a:gd name="connsiteX5" fmla="*/ 34386 w 3419662"/>
              <a:gd name="connsiteY5" fmla="*/ 606626 h 6999158"/>
              <a:gd name="connsiteX6" fmla="*/ 2721690 w 3419662"/>
              <a:gd name="connsiteY6" fmla="*/ 601573 h 6999158"/>
              <a:gd name="connsiteX7" fmla="*/ 2934510 w 3419662"/>
              <a:gd name="connsiteY7" fmla="*/ 823818 h 6999158"/>
              <a:gd name="connsiteX8" fmla="*/ 3162079 w 3419662"/>
              <a:gd name="connsiteY8" fmla="*/ 603953 h 6999158"/>
              <a:gd name="connsiteX9" fmla="*/ 2940201 w 3419662"/>
              <a:gd name="connsiteY9" fmla="*/ 385015 h 6999158"/>
              <a:gd name="connsiteX10" fmla="*/ 2721690 w 3419662"/>
              <a:gd name="connsiteY10" fmla="*/ 601573 h 6999158"/>
              <a:gd name="connsiteX0" fmla="*/ 493 w 3385769"/>
              <a:gd name="connsiteY0" fmla="*/ 606626 h 6999158"/>
              <a:gd name="connsiteX1" fmla="*/ 23257 w 3385769"/>
              <a:gd name="connsiteY1" fmla="*/ 134536 h 6999158"/>
              <a:gd name="connsiteX2" fmla="*/ 3384685 w 3385769"/>
              <a:gd name="connsiteY2" fmla="*/ 138815 h 6999158"/>
              <a:gd name="connsiteX3" fmla="*/ 3384291 w 3385769"/>
              <a:gd name="connsiteY3" fmla="*/ 6994435 h 6999158"/>
              <a:gd name="connsiteX4" fmla="*/ 7263 w 3385769"/>
              <a:gd name="connsiteY4" fmla="*/ 6999158 h 6999158"/>
              <a:gd name="connsiteX5" fmla="*/ 493 w 3385769"/>
              <a:gd name="connsiteY5" fmla="*/ 606626 h 6999158"/>
              <a:gd name="connsiteX6" fmla="*/ 2687797 w 3385769"/>
              <a:gd name="connsiteY6" fmla="*/ 601573 h 6999158"/>
              <a:gd name="connsiteX7" fmla="*/ 2900617 w 3385769"/>
              <a:gd name="connsiteY7" fmla="*/ 823818 h 6999158"/>
              <a:gd name="connsiteX8" fmla="*/ 3128186 w 3385769"/>
              <a:gd name="connsiteY8" fmla="*/ 603953 h 6999158"/>
              <a:gd name="connsiteX9" fmla="*/ 2906308 w 3385769"/>
              <a:gd name="connsiteY9" fmla="*/ 385015 h 6999158"/>
              <a:gd name="connsiteX10" fmla="*/ 2687797 w 3385769"/>
              <a:gd name="connsiteY10" fmla="*/ 601573 h 6999158"/>
              <a:gd name="connsiteX0" fmla="*/ 17053 w 3378516"/>
              <a:gd name="connsiteY0" fmla="*/ 606626 h 6999158"/>
              <a:gd name="connsiteX1" fmla="*/ 16004 w 3378516"/>
              <a:gd name="connsiteY1" fmla="*/ 134536 h 6999158"/>
              <a:gd name="connsiteX2" fmla="*/ 3377432 w 3378516"/>
              <a:gd name="connsiteY2" fmla="*/ 138815 h 6999158"/>
              <a:gd name="connsiteX3" fmla="*/ 3377038 w 3378516"/>
              <a:gd name="connsiteY3" fmla="*/ 6994435 h 6999158"/>
              <a:gd name="connsiteX4" fmla="*/ 10 w 3378516"/>
              <a:gd name="connsiteY4" fmla="*/ 6999158 h 6999158"/>
              <a:gd name="connsiteX5" fmla="*/ 17053 w 3378516"/>
              <a:gd name="connsiteY5" fmla="*/ 606626 h 6999158"/>
              <a:gd name="connsiteX6" fmla="*/ 2680544 w 3378516"/>
              <a:gd name="connsiteY6" fmla="*/ 601573 h 6999158"/>
              <a:gd name="connsiteX7" fmla="*/ 2893364 w 3378516"/>
              <a:gd name="connsiteY7" fmla="*/ 823818 h 6999158"/>
              <a:gd name="connsiteX8" fmla="*/ 3120933 w 3378516"/>
              <a:gd name="connsiteY8" fmla="*/ 603953 h 6999158"/>
              <a:gd name="connsiteX9" fmla="*/ 2899055 w 3378516"/>
              <a:gd name="connsiteY9" fmla="*/ 385015 h 6999158"/>
              <a:gd name="connsiteX10" fmla="*/ 2680544 w 3378516"/>
              <a:gd name="connsiteY10" fmla="*/ 601573 h 6999158"/>
              <a:gd name="connsiteX0" fmla="*/ 17050 w 3378513"/>
              <a:gd name="connsiteY0" fmla="*/ 474236 h 6866768"/>
              <a:gd name="connsiteX1" fmla="*/ 16001 w 3378513"/>
              <a:gd name="connsiteY1" fmla="*/ 2146 h 6866768"/>
              <a:gd name="connsiteX2" fmla="*/ 3377429 w 3378513"/>
              <a:gd name="connsiteY2" fmla="*/ 6425 h 6866768"/>
              <a:gd name="connsiteX3" fmla="*/ 3377035 w 3378513"/>
              <a:gd name="connsiteY3" fmla="*/ 6862045 h 6866768"/>
              <a:gd name="connsiteX4" fmla="*/ 7 w 3378513"/>
              <a:gd name="connsiteY4" fmla="*/ 6866768 h 6866768"/>
              <a:gd name="connsiteX5" fmla="*/ 17050 w 3378513"/>
              <a:gd name="connsiteY5" fmla="*/ 474236 h 6866768"/>
              <a:gd name="connsiteX6" fmla="*/ 2680541 w 3378513"/>
              <a:gd name="connsiteY6" fmla="*/ 469183 h 6866768"/>
              <a:gd name="connsiteX7" fmla="*/ 2893361 w 3378513"/>
              <a:gd name="connsiteY7" fmla="*/ 691428 h 6866768"/>
              <a:gd name="connsiteX8" fmla="*/ 3120930 w 3378513"/>
              <a:gd name="connsiteY8" fmla="*/ 471563 h 6866768"/>
              <a:gd name="connsiteX9" fmla="*/ 2899052 w 3378513"/>
              <a:gd name="connsiteY9" fmla="*/ 252625 h 6866768"/>
              <a:gd name="connsiteX10" fmla="*/ 2680541 w 3378513"/>
              <a:gd name="connsiteY10" fmla="*/ 469183 h 6866768"/>
              <a:gd name="connsiteX0" fmla="*/ 17050 w 3378513"/>
              <a:gd name="connsiteY0" fmla="*/ 472090 h 6864622"/>
              <a:gd name="connsiteX1" fmla="*/ 16001 w 3378513"/>
              <a:gd name="connsiteY1" fmla="*/ 0 h 6864622"/>
              <a:gd name="connsiteX2" fmla="*/ 3377429 w 3378513"/>
              <a:gd name="connsiteY2" fmla="*/ 4279 h 6864622"/>
              <a:gd name="connsiteX3" fmla="*/ 3377035 w 3378513"/>
              <a:gd name="connsiteY3" fmla="*/ 6859899 h 6864622"/>
              <a:gd name="connsiteX4" fmla="*/ 7 w 3378513"/>
              <a:gd name="connsiteY4" fmla="*/ 6864622 h 6864622"/>
              <a:gd name="connsiteX5" fmla="*/ 17050 w 3378513"/>
              <a:gd name="connsiteY5" fmla="*/ 472090 h 6864622"/>
              <a:gd name="connsiteX6" fmla="*/ 2680541 w 3378513"/>
              <a:gd name="connsiteY6" fmla="*/ 467037 h 6864622"/>
              <a:gd name="connsiteX7" fmla="*/ 2893361 w 3378513"/>
              <a:gd name="connsiteY7" fmla="*/ 689282 h 6864622"/>
              <a:gd name="connsiteX8" fmla="*/ 3120930 w 3378513"/>
              <a:gd name="connsiteY8" fmla="*/ 469417 h 6864622"/>
              <a:gd name="connsiteX9" fmla="*/ 2899052 w 3378513"/>
              <a:gd name="connsiteY9" fmla="*/ 250479 h 6864622"/>
              <a:gd name="connsiteX10" fmla="*/ 2680541 w 3378513"/>
              <a:gd name="connsiteY10" fmla="*/ 467037 h 6864622"/>
              <a:gd name="connsiteX0" fmla="*/ 2799 w 3364262"/>
              <a:gd name="connsiteY0" fmla="*/ 605952 h 6995633"/>
              <a:gd name="connsiteX1" fmla="*/ 1750 w 3364262"/>
              <a:gd name="connsiteY1" fmla="*/ 133862 h 6995633"/>
              <a:gd name="connsiteX2" fmla="*/ 3363178 w 3364262"/>
              <a:gd name="connsiteY2" fmla="*/ 138141 h 6995633"/>
              <a:gd name="connsiteX3" fmla="*/ 3362784 w 3364262"/>
              <a:gd name="connsiteY3" fmla="*/ 6993761 h 6995633"/>
              <a:gd name="connsiteX4" fmla="*/ 44 w 3364262"/>
              <a:gd name="connsiteY4" fmla="*/ 6988959 h 6995633"/>
              <a:gd name="connsiteX5" fmla="*/ 2799 w 3364262"/>
              <a:gd name="connsiteY5" fmla="*/ 605952 h 6995633"/>
              <a:gd name="connsiteX6" fmla="*/ 2666290 w 3364262"/>
              <a:gd name="connsiteY6" fmla="*/ 600899 h 6995633"/>
              <a:gd name="connsiteX7" fmla="*/ 2879110 w 3364262"/>
              <a:gd name="connsiteY7" fmla="*/ 823144 h 6995633"/>
              <a:gd name="connsiteX8" fmla="*/ 3106679 w 3364262"/>
              <a:gd name="connsiteY8" fmla="*/ 603279 h 6995633"/>
              <a:gd name="connsiteX9" fmla="*/ 2884801 w 3364262"/>
              <a:gd name="connsiteY9" fmla="*/ 384341 h 6995633"/>
              <a:gd name="connsiteX10" fmla="*/ 2666290 w 3364262"/>
              <a:gd name="connsiteY10" fmla="*/ 600899 h 6995633"/>
              <a:gd name="connsiteX0" fmla="*/ 1049 w 3362512"/>
              <a:gd name="connsiteY0" fmla="*/ 606626 h 6999158"/>
              <a:gd name="connsiteX1" fmla="*/ 0 w 3362512"/>
              <a:gd name="connsiteY1" fmla="*/ 134536 h 6999158"/>
              <a:gd name="connsiteX2" fmla="*/ 3361428 w 3362512"/>
              <a:gd name="connsiteY2" fmla="*/ 138815 h 6999158"/>
              <a:gd name="connsiteX3" fmla="*/ 3361034 w 3362512"/>
              <a:gd name="connsiteY3" fmla="*/ 6994435 h 6999158"/>
              <a:gd name="connsiteX4" fmla="*/ 3056 w 3362512"/>
              <a:gd name="connsiteY4" fmla="*/ 6999158 h 6999158"/>
              <a:gd name="connsiteX5" fmla="*/ 1049 w 3362512"/>
              <a:gd name="connsiteY5" fmla="*/ 606626 h 6999158"/>
              <a:gd name="connsiteX6" fmla="*/ 2664540 w 3362512"/>
              <a:gd name="connsiteY6" fmla="*/ 601573 h 6999158"/>
              <a:gd name="connsiteX7" fmla="*/ 2877360 w 3362512"/>
              <a:gd name="connsiteY7" fmla="*/ 823818 h 6999158"/>
              <a:gd name="connsiteX8" fmla="*/ 3104929 w 3362512"/>
              <a:gd name="connsiteY8" fmla="*/ 603953 h 6999158"/>
              <a:gd name="connsiteX9" fmla="*/ 2883051 w 3362512"/>
              <a:gd name="connsiteY9" fmla="*/ 385015 h 6999158"/>
              <a:gd name="connsiteX10" fmla="*/ 2664540 w 3362512"/>
              <a:gd name="connsiteY10" fmla="*/ 601573 h 6999158"/>
              <a:gd name="connsiteX0" fmla="*/ 1049 w 3362512"/>
              <a:gd name="connsiteY0" fmla="*/ 472090 h 6864622"/>
              <a:gd name="connsiteX1" fmla="*/ 0 w 3362512"/>
              <a:gd name="connsiteY1" fmla="*/ 0 h 6864622"/>
              <a:gd name="connsiteX2" fmla="*/ 3361428 w 3362512"/>
              <a:gd name="connsiteY2" fmla="*/ 4279 h 6864622"/>
              <a:gd name="connsiteX3" fmla="*/ 3361034 w 3362512"/>
              <a:gd name="connsiteY3" fmla="*/ 6859899 h 6864622"/>
              <a:gd name="connsiteX4" fmla="*/ 3056 w 3362512"/>
              <a:gd name="connsiteY4" fmla="*/ 6864622 h 6864622"/>
              <a:gd name="connsiteX5" fmla="*/ 1049 w 3362512"/>
              <a:gd name="connsiteY5" fmla="*/ 472090 h 6864622"/>
              <a:gd name="connsiteX6" fmla="*/ 2664540 w 3362512"/>
              <a:gd name="connsiteY6" fmla="*/ 467037 h 6864622"/>
              <a:gd name="connsiteX7" fmla="*/ 2877360 w 3362512"/>
              <a:gd name="connsiteY7" fmla="*/ 689282 h 6864622"/>
              <a:gd name="connsiteX8" fmla="*/ 3104929 w 3362512"/>
              <a:gd name="connsiteY8" fmla="*/ 469417 h 6864622"/>
              <a:gd name="connsiteX9" fmla="*/ 2883051 w 3362512"/>
              <a:gd name="connsiteY9" fmla="*/ 250479 h 6864622"/>
              <a:gd name="connsiteX10" fmla="*/ 2664540 w 3362512"/>
              <a:gd name="connsiteY10" fmla="*/ 467037 h 686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2512" h="6864622">
                <a:moveTo>
                  <a:pt x="1049" y="472090"/>
                </a:moveTo>
                <a:cubicBezTo>
                  <a:pt x="540" y="280486"/>
                  <a:pt x="2211" y="189610"/>
                  <a:pt x="0" y="0"/>
                </a:cubicBezTo>
                <a:cubicBezTo>
                  <a:pt x="169727" y="3331"/>
                  <a:pt x="1331469" y="2853"/>
                  <a:pt x="3361428" y="4279"/>
                </a:cubicBezTo>
                <a:cubicBezTo>
                  <a:pt x="3359672" y="160679"/>
                  <a:pt x="3364939" y="6667196"/>
                  <a:pt x="3361034" y="6859899"/>
                </a:cubicBezTo>
                <a:cubicBezTo>
                  <a:pt x="3162112" y="6866669"/>
                  <a:pt x="313745" y="6862248"/>
                  <a:pt x="3056" y="6864622"/>
                </a:cubicBezTo>
                <a:cubicBezTo>
                  <a:pt x="2627" y="6587210"/>
                  <a:pt x="1558" y="663694"/>
                  <a:pt x="1049" y="472090"/>
                </a:cubicBezTo>
                <a:close/>
                <a:moveTo>
                  <a:pt x="2664540" y="467037"/>
                </a:moveTo>
                <a:cubicBezTo>
                  <a:pt x="2663592" y="575890"/>
                  <a:pt x="2744431" y="684123"/>
                  <a:pt x="2877360" y="689282"/>
                </a:cubicBezTo>
                <a:cubicBezTo>
                  <a:pt x="3010289" y="694441"/>
                  <a:pt x="3102791" y="587398"/>
                  <a:pt x="3104929" y="469417"/>
                </a:cubicBezTo>
                <a:cubicBezTo>
                  <a:pt x="3107067" y="351436"/>
                  <a:pt x="3004074" y="248495"/>
                  <a:pt x="2883051" y="250479"/>
                </a:cubicBezTo>
                <a:cubicBezTo>
                  <a:pt x="2762028" y="252463"/>
                  <a:pt x="2665488" y="358184"/>
                  <a:pt x="2664540" y="46703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63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23" hasCustomPrompt="1"/>
          </p:nvPr>
        </p:nvSpPr>
        <p:spPr>
          <a:xfrm>
            <a:off x="557213" y="1988840"/>
            <a:ext cx="1217612" cy="1217612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ru-RU" dirty="0"/>
              <a:t>Вставить иконку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7069" y="3437713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7069" y="3834154"/>
            <a:ext cx="2656113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lvl="0"/>
            <a:endParaRPr lang="ru-RU" dirty="0"/>
          </a:p>
        </p:txBody>
      </p:sp>
      <p:sp>
        <p:nvSpPr>
          <p:cNvPr id="29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92860" y="3437713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3792860" y="3834154"/>
            <a:ext cx="2627176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lvl="0"/>
            <a:endParaRPr lang="ru-RU" dirty="0"/>
          </a:p>
        </p:txBody>
      </p:sp>
      <p:sp>
        <p:nvSpPr>
          <p:cNvPr id="36" name="Текст 15"/>
          <p:cNvSpPr>
            <a:spLocks noGrp="1"/>
          </p:cNvSpPr>
          <p:nvPr>
            <p:ph type="body" sz="quarter" idx="20" hasCustomPrompt="1"/>
          </p:nvPr>
        </p:nvSpPr>
        <p:spPr>
          <a:xfrm>
            <a:off x="7301881" y="3437685"/>
            <a:ext cx="350816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9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7301881" y="3834126"/>
            <a:ext cx="3870683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lvl="0"/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4" hasCustomPrompt="1"/>
          </p:nvPr>
        </p:nvSpPr>
        <p:spPr>
          <a:xfrm>
            <a:off x="3888836" y="1988840"/>
            <a:ext cx="1217612" cy="1217612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ru-RU" dirty="0"/>
              <a:t>Вставить иконку</a:t>
            </a:r>
          </a:p>
        </p:txBody>
      </p:sp>
      <p:sp>
        <p:nvSpPr>
          <p:cNvPr id="34" name="Рисунок 3"/>
          <p:cNvSpPr>
            <a:spLocks noGrp="1"/>
          </p:cNvSpPr>
          <p:nvPr>
            <p:ph type="pic" sz="quarter" idx="25" hasCustomPrompt="1"/>
          </p:nvPr>
        </p:nvSpPr>
        <p:spPr>
          <a:xfrm>
            <a:off x="7388604" y="1988840"/>
            <a:ext cx="1217612" cy="1217612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ru-RU" dirty="0"/>
              <a:t>Вставить иконку</a:t>
            </a:r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867" y="233245"/>
            <a:ext cx="435844" cy="435844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857" y="1062992"/>
            <a:ext cx="10622029" cy="52344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2409" y="305796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108" y="520156"/>
            <a:ext cx="10635750" cy="52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47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557275" y="2314797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19" hasCustomPrompt="1"/>
          </p:nvPr>
        </p:nvSpPr>
        <p:spPr>
          <a:xfrm>
            <a:off x="3330350" y="2314797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0" name="Рисунок 4"/>
          <p:cNvSpPr>
            <a:spLocks noGrp="1"/>
          </p:cNvSpPr>
          <p:nvPr>
            <p:ph type="pic" sz="quarter" idx="22" hasCustomPrompt="1"/>
          </p:nvPr>
        </p:nvSpPr>
        <p:spPr>
          <a:xfrm>
            <a:off x="6120905" y="2314769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7069" y="3437713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7069" y="3878734"/>
            <a:ext cx="2306563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lvl="0"/>
            <a:endParaRPr lang="ru-RU" dirty="0"/>
          </a:p>
        </p:txBody>
      </p:sp>
      <p:sp>
        <p:nvSpPr>
          <p:cNvPr id="29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3250144" y="3437713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3250144" y="3878734"/>
            <a:ext cx="2306563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lvl="0"/>
            <a:endParaRPr lang="ru-RU" dirty="0"/>
          </a:p>
        </p:txBody>
      </p:sp>
      <p:sp>
        <p:nvSpPr>
          <p:cNvPr id="36" name="Текст 15"/>
          <p:cNvSpPr>
            <a:spLocks noGrp="1"/>
          </p:cNvSpPr>
          <p:nvPr>
            <p:ph type="body" sz="quarter" idx="20" hasCustomPrompt="1"/>
          </p:nvPr>
        </p:nvSpPr>
        <p:spPr>
          <a:xfrm>
            <a:off x="6040699" y="3437685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9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6040699" y="3878706"/>
            <a:ext cx="2306563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lvl="0"/>
            <a:endParaRPr lang="ru-RU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857" y="1062992"/>
            <a:ext cx="7830387" cy="52344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2409" y="305796"/>
            <a:ext cx="7757827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4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109" y="520156"/>
            <a:ext cx="7762128" cy="52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endParaRPr lang="en-US" dirty="0"/>
          </a:p>
        </p:txBody>
      </p:sp>
      <p:sp>
        <p:nvSpPr>
          <p:cNvPr id="21" name="Прямоугольник 14"/>
          <p:cNvSpPr/>
          <p:nvPr userDrawn="1"/>
        </p:nvSpPr>
        <p:spPr>
          <a:xfrm>
            <a:off x="8831255" y="0"/>
            <a:ext cx="3360744" cy="6858000"/>
          </a:xfrm>
          <a:custGeom>
            <a:avLst/>
            <a:gdLst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744" h="6858000">
                <a:moveTo>
                  <a:pt x="0" y="0"/>
                </a:moveTo>
                <a:lnTo>
                  <a:pt x="3360744" y="0"/>
                </a:lnTo>
                <a:lnTo>
                  <a:pt x="3360744" y="6858000"/>
                </a:lnTo>
                <a:lnTo>
                  <a:pt x="0" y="6858000"/>
                </a:lnTo>
                <a:cubicBezTo>
                  <a:pt x="4763" y="6591300"/>
                  <a:pt x="0" y="2286000"/>
                  <a:pt x="0" y="0"/>
                </a:cubicBezTo>
                <a:close/>
              </a:path>
            </a:pathLst>
          </a:cu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25" name="Рисунок 23"/>
          <p:cNvSpPr>
            <a:spLocks noGrp="1"/>
          </p:cNvSpPr>
          <p:nvPr>
            <p:ph type="pic" sz="quarter" idx="24"/>
          </p:nvPr>
        </p:nvSpPr>
        <p:spPr>
          <a:xfrm>
            <a:off x="8830972" y="-3041"/>
            <a:ext cx="3362512" cy="6864622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613495 h 6997137"/>
              <a:gd name="connsiteX1" fmla="*/ 0 w 7948336"/>
              <a:gd name="connsiteY1" fmla="*/ 124895 h 6997137"/>
              <a:gd name="connsiteX2" fmla="*/ 7947252 w 7948336"/>
              <a:gd name="connsiteY2" fmla="*/ 129174 h 6997137"/>
              <a:gd name="connsiteX3" fmla="*/ 7946858 w 7948336"/>
              <a:gd name="connsiteY3" fmla="*/ 6984794 h 6997137"/>
              <a:gd name="connsiteX4" fmla="*/ 7338 w 7948336"/>
              <a:gd name="connsiteY4" fmla="*/ 6997137 h 6997137"/>
              <a:gd name="connsiteX5" fmla="*/ 1040 w 7948336"/>
              <a:gd name="connsiteY5" fmla="*/ 613495 h 6997137"/>
              <a:gd name="connsiteX6" fmla="*/ 7250364 w 7948336"/>
              <a:gd name="connsiteY6" fmla="*/ 591932 h 6997137"/>
              <a:gd name="connsiteX7" fmla="*/ 7463184 w 7948336"/>
              <a:gd name="connsiteY7" fmla="*/ 814177 h 6997137"/>
              <a:gd name="connsiteX8" fmla="*/ 7690753 w 7948336"/>
              <a:gd name="connsiteY8" fmla="*/ 594312 h 6997137"/>
              <a:gd name="connsiteX9" fmla="*/ 7468875 w 7948336"/>
              <a:gd name="connsiteY9" fmla="*/ 375374 h 6997137"/>
              <a:gd name="connsiteX10" fmla="*/ 7250364 w 7948336"/>
              <a:gd name="connsiteY10" fmla="*/ 591932 h 6997137"/>
              <a:gd name="connsiteX0" fmla="*/ 135519 w 8082815"/>
              <a:gd name="connsiteY0" fmla="*/ 613495 h 6997137"/>
              <a:gd name="connsiteX1" fmla="*/ 1991854 w 8082815"/>
              <a:gd name="connsiteY1" fmla="*/ 124895 h 6997137"/>
              <a:gd name="connsiteX2" fmla="*/ 8081731 w 8082815"/>
              <a:gd name="connsiteY2" fmla="*/ 129174 h 6997137"/>
              <a:gd name="connsiteX3" fmla="*/ 8081337 w 8082815"/>
              <a:gd name="connsiteY3" fmla="*/ 6984794 h 6997137"/>
              <a:gd name="connsiteX4" fmla="*/ 141817 w 8082815"/>
              <a:gd name="connsiteY4" fmla="*/ 6997137 h 6997137"/>
              <a:gd name="connsiteX5" fmla="*/ 135519 w 8082815"/>
              <a:gd name="connsiteY5" fmla="*/ 613495 h 6997137"/>
              <a:gd name="connsiteX6" fmla="*/ 7384843 w 8082815"/>
              <a:gd name="connsiteY6" fmla="*/ 591932 h 6997137"/>
              <a:gd name="connsiteX7" fmla="*/ 7597663 w 8082815"/>
              <a:gd name="connsiteY7" fmla="*/ 814177 h 6997137"/>
              <a:gd name="connsiteX8" fmla="*/ 7825232 w 8082815"/>
              <a:gd name="connsiteY8" fmla="*/ 594312 h 6997137"/>
              <a:gd name="connsiteX9" fmla="*/ 7603354 w 8082815"/>
              <a:gd name="connsiteY9" fmla="*/ 375374 h 6997137"/>
              <a:gd name="connsiteX10" fmla="*/ 7384843 w 8082815"/>
              <a:gd name="connsiteY10" fmla="*/ 591932 h 6997137"/>
              <a:gd name="connsiteX0" fmla="*/ 135519 w 8082815"/>
              <a:gd name="connsiteY0" fmla="*/ 613495 h 6997137"/>
              <a:gd name="connsiteX1" fmla="*/ 1991854 w 8082815"/>
              <a:gd name="connsiteY1" fmla="*/ 124895 h 6997137"/>
              <a:gd name="connsiteX2" fmla="*/ 8081731 w 8082815"/>
              <a:gd name="connsiteY2" fmla="*/ 129174 h 6997137"/>
              <a:gd name="connsiteX3" fmla="*/ 8081337 w 8082815"/>
              <a:gd name="connsiteY3" fmla="*/ 6984794 h 6997137"/>
              <a:gd name="connsiteX4" fmla="*/ 141817 w 8082815"/>
              <a:gd name="connsiteY4" fmla="*/ 6997137 h 6997137"/>
              <a:gd name="connsiteX5" fmla="*/ 135519 w 8082815"/>
              <a:gd name="connsiteY5" fmla="*/ 613495 h 6997137"/>
              <a:gd name="connsiteX6" fmla="*/ 7384843 w 8082815"/>
              <a:gd name="connsiteY6" fmla="*/ 591932 h 6997137"/>
              <a:gd name="connsiteX7" fmla="*/ 7597663 w 8082815"/>
              <a:gd name="connsiteY7" fmla="*/ 814177 h 6997137"/>
              <a:gd name="connsiteX8" fmla="*/ 7825232 w 8082815"/>
              <a:gd name="connsiteY8" fmla="*/ 594312 h 6997137"/>
              <a:gd name="connsiteX9" fmla="*/ 7603354 w 8082815"/>
              <a:gd name="connsiteY9" fmla="*/ 375374 h 6997137"/>
              <a:gd name="connsiteX10" fmla="*/ 7384843 w 8082815"/>
              <a:gd name="connsiteY10" fmla="*/ 591932 h 6997137"/>
              <a:gd name="connsiteX0" fmla="*/ 1830123 w 7940999"/>
              <a:gd name="connsiteY0" fmla="*/ 622491 h 6983273"/>
              <a:gd name="connsiteX1" fmla="*/ 1850038 w 7940999"/>
              <a:gd name="connsiteY1" fmla="*/ 111031 h 6983273"/>
              <a:gd name="connsiteX2" fmla="*/ 7939915 w 7940999"/>
              <a:gd name="connsiteY2" fmla="*/ 115310 h 6983273"/>
              <a:gd name="connsiteX3" fmla="*/ 7939521 w 7940999"/>
              <a:gd name="connsiteY3" fmla="*/ 6970930 h 6983273"/>
              <a:gd name="connsiteX4" fmla="*/ 1 w 7940999"/>
              <a:gd name="connsiteY4" fmla="*/ 6983273 h 6983273"/>
              <a:gd name="connsiteX5" fmla="*/ 1830123 w 7940999"/>
              <a:gd name="connsiteY5" fmla="*/ 622491 h 6983273"/>
              <a:gd name="connsiteX6" fmla="*/ 7243027 w 7940999"/>
              <a:gd name="connsiteY6" fmla="*/ 578068 h 6983273"/>
              <a:gd name="connsiteX7" fmla="*/ 7455847 w 7940999"/>
              <a:gd name="connsiteY7" fmla="*/ 800313 h 6983273"/>
              <a:gd name="connsiteX8" fmla="*/ 7683416 w 7940999"/>
              <a:gd name="connsiteY8" fmla="*/ 580448 h 6983273"/>
              <a:gd name="connsiteX9" fmla="*/ 7461538 w 7940999"/>
              <a:gd name="connsiteY9" fmla="*/ 361510 h 6983273"/>
              <a:gd name="connsiteX10" fmla="*/ 7243027 w 7940999"/>
              <a:gd name="connsiteY10" fmla="*/ 578068 h 6983273"/>
              <a:gd name="connsiteX0" fmla="*/ 1830123 w 7940999"/>
              <a:gd name="connsiteY0" fmla="*/ 513606 h 6874388"/>
              <a:gd name="connsiteX1" fmla="*/ 1850038 w 7940999"/>
              <a:gd name="connsiteY1" fmla="*/ 2146 h 6874388"/>
              <a:gd name="connsiteX2" fmla="*/ 7939915 w 7940999"/>
              <a:gd name="connsiteY2" fmla="*/ 6425 h 6874388"/>
              <a:gd name="connsiteX3" fmla="*/ 7939521 w 7940999"/>
              <a:gd name="connsiteY3" fmla="*/ 6862045 h 6874388"/>
              <a:gd name="connsiteX4" fmla="*/ 1 w 7940999"/>
              <a:gd name="connsiteY4" fmla="*/ 6874388 h 6874388"/>
              <a:gd name="connsiteX5" fmla="*/ 1830123 w 7940999"/>
              <a:gd name="connsiteY5" fmla="*/ 513606 h 6874388"/>
              <a:gd name="connsiteX6" fmla="*/ 7243027 w 7940999"/>
              <a:gd name="connsiteY6" fmla="*/ 469183 h 6874388"/>
              <a:gd name="connsiteX7" fmla="*/ 7455847 w 7940999"/>
              <a:gd name="connsiteY7" fmla="*/ 691428 h 6874388"/>
              <a:gd name="connsiteX8" fmla="*/ 7683416 w 7940999"/>
              <a:gd name="connsiteY8" fmla="*/ 471563 h 6874388"/>
              <a:gd name="connsiteX9" fmla="*/ 7461538 w 7940999"/>
              <a:gd name="connsiteY9" fmla="*/ 252625 h 6874388"/>
              <a:gd name="connsiteX10" fmla="*/ 7243027 w 7940999"/>
              <a:gd name="connsiteY10" fmla="*/ 469183 h 6874388"/>
              <a:gd name="connsiteX0" fmla="*/ 1852983 w 7940999"/>
              <a:gd name="connsiteY0" fmla="*/ 505986 h 6874388"/>
              <a:gd name="connsiteX1" fmla="*/ 1850038 w 7940999"/>
              <a:gd name="connsiteY1" fmla="*/ 2146 h 6874388"/>
              <a:gd name="connsiteX2" fmla="*/ 7939915 w 7940999"/>
              <a:gd name="connsiteY2" fmla="*/ 6425 h 6874388"/>
              <a:gd name="connsiteX3" fmla="*/ 7939521 w 7940999"/>
              <a:gd name="connsiteY3" fmla="*/ 6862045 h 6874388"/>
              <a:gd name="connsiteX4" fmla="*/ 1 w 7940999"/>
              <a:gd name="connsiteY4" fmla="*/ 6874388 h 6874388"/>
              <a:gd name="connsiteX5" fmla="*/ 1852983 w 7940999"/>
              <a:gd name="connsiteY5" fmla="*/ 505986 h 6874388"/>
              <a:gd name="connsiteX6" fmla="*/ 7243027 w 7940999"/>
              <a:gd name="connsiteY6" fmla="*/ 469183 h 6874388"/>
              <a:gd name="connsiteX7" fmla="*/ 7455847 w 7940999"/>
              <a:gd name="connsiteY7" fmla="*/ 691428 h 6874388"/>
              <a:gd name="connsiteX8" fmla="*/ 7683416 w 7940999"/>
              <a:gd name="connsiteY8" fmla="*/ 471563 h 6874388"/>
              <a:gd name="connsiteX9" fmla="*/ 7461538 w 7940999"/>
              <a:gd name="connsiteY9" fmla="*/ 252625 h 6874388"/>
              <a:gd name="connsiteX10" fmla="*/ 7243027 w 7940999"/>
              <a:gd name="connsiteY10" fmla="*/ 469183 h 6874388"/>
              <a:gd name="connsiteX0" fmla="*/ 2945 w 6090961"/>
              <a:gd name="connsiteY0" fmla="*/ 619462 h 6987864"/>
              <a:gd name="connsiteX1" fmla="*/ 0 w 6090961"/>
              <a:gd name="connsiteY1" fmla="*/ 115622 h 6987864"/>
              <a:gd name="connsiteX2" fmla="*/ 6089877 w 6090961"/>
              <a:gd name="connsiteY2" fmla="*/ 119901 h 6987864"/>
              <a:gd name="connsiteX3" fmla="*/ 6089483 w 6090961"/>
              <a:gd name="connsiteY3" fmla="*/ 6975521 h 6987864"/>
              <a:gd name="connsiteX4" fmla="*/ 16863 w 6090961"/>
              <a:gd name="connsiteY4" fmla="*/ 6987864 h 6987864"/>
              <a:gd name="connsiteX5" fmla="*/ 2945 w 6090961"/>
              <a:gd name="connsiteY5" fmla="*/ 619462 h 6987864"/>
              <a:gd name="connsiteX6" fmla="*/ 5392989 w 6090961"/>
              <a:gd name="connsiteY6" fmla="*/ 582659 h 6987864"/>
              <a:gd name="connsiteX7" fmla="*/ 5605809 w 6090961"/>
              <a:gd name="connsiteY7" fmla="*/ 804904 h 6987864"/>
              <a:gd name="connsiteX8" fmla="*/ 5833378 w 6090961"/>
              <a:gd name="connsiteY8" fmla="*/ 585039 h 6987864"/>
              <a:gd name="connsiteX9" fmla="*/ 5611500 w 6090961"/>
              <a:gd name="connsiteY9" fmla="*/ 366101 h 6987864"/>
              <a:gd name="connsiteX10" fmla="*/ 5392989 w 6090961"/>
              <a:gd name="connsiteY10" fmla="*/ 582659 h 6987864"/>
              <a:gd name="connsiteX0" fmla="*/ 2945 w 6090961"/>
              <a:gd name="connsiteY0" fmla="*/ 50598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50598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2945 w 6090961"/>
              <a:gd name="connsiteY0" fmla="*/ 49963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49963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369 w 6113785"/>
              <a:gd name="connsiteY0" fmla="*/ 486936 h 6874388"/>
              <a:gd name="connsiteX1" fmla="*/ 22824 w 6113785"/>
              <a:gd name="connsiteY1" fmla="*/ 2146 h 6874388"/>
              <a:gd name="connsiteX2" fmla="*/ 6112701 w 6113785"/>
              <a:gd name="connsiteY2" fmla="*/ 6425 h 6874388"/>
              <a:gd name="connsiteX3" fmla="*/ 6112307 w 6113785"/>
              <a:gd name="connsiteY3" fmla="*/ 6862045 h 6874388"/>
              <a:gd name="connsiteX4" fmla="*/ 39687 w 6113785"/>
              <a:gd name="connsiteY4" fmla="*/ 6874388 h 6874388"/>
              <a:gd name="connsiteX5" fmla="*/ 369 w 6113785"/>
              <a:gd name="connsiteY5" fmla="*/ 486936 h 6874388"/>
              <a:gd name="connsiteX6" fmla="*/ 5415813 w 6113785"/>
              <a:gd name="connsiteY6" fmla="*/ 469183 h 6874388"/>
              <a:gd name="connsiteX7" fmla="*/ 5628633 w 6113785"/>
              <a:gd name="connsiteY7" fmla="*/ 691428 h 6874388"/>
              <a:gd name="connsiteX8" fmla="*/ 5856202 w 6113785"/>
              <a:gd name="connsiteY8" fmla="*/ 471563 h 6874388"/>
              <a:gd name="connsiteX9" fmla="*/ 5634324 w 6113785"/>
              <a:gd name="connsiteY9" fmla="*/ 252625 h 6874388"/>
              <a:gd name="connsiteX10" fmla="*/ 5415813 w 6113785"/>
              <a:gd name="connsiteY10" fmla="*/ 469183 h 6874388"/>
              <a:gd name="connsiteX0" fmla="*/ 2945 w 6090961"/>
              <a:gd name="connsiteY0" fmla="*/ 47423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47423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2945 w 6090961"/>
              <a:gd name="connsiteY0" fmla="*/ 606626 h 6999158"/>
              <a:gd name="connsiteX1" fmla="*/ 0 w 6090961"/>
              <a:gd name="connsiteY1" fmla="*/ 134536 h 6999158"/>
              <a:gd name="connsiteX2" fmla="*/ 6089877 w 6090961"/>
              <a:gd name="connsiteY2" fmla="*/ 138815 h 6999158"/>
              <a:gd name="connsiteX3" fmla="*/ 6089483 w 6090961"/>
              <a:gd name="connsiteY3" fmla="*/ 6994435 h 6999158"/>
              <a:gd name="connsiteX4" fmla="*/ 1623 w 6090961"/>
              <a:gd name="connsiteY4" fmla="*/ 6999158 h 6999158"/>
              <a:gd name="connsiteX5" fmla="*/ 2945 w 6090961"/>
              <a:gd name="connsiteY5" fmla="*/ 606626 h 6999158"/>
              <a:gd name="connsiteX6" fmla="*/ 5392989 w 6090961"/>
              <a:gd name="connsiteY6" fmla="*/ 601573 h 6999158"/>
              <a:gd name="connsiteX7" fmla="*/ 5605809 w 6090961"/>
              <a:gd name="connsiteY7" fmla="*/ 823818 h 6999158"/>
              <a:gd name="connsiteX8" fmla="*/ 5833378 w 6090961"/>
              <a:gd name="connsiteY8" fmla="*/ 603953 h 6999158"/>
              <a:gd name="connsiteX9" fmla="*/ 5611500 w 6090961"/>
              <a:gd name="connsiteY9" fmla="*/ 385015 h 6999158"/>
              <a:gd name="connsiteX10" fmla="*/ 5392989 w 6090961"/>
              <a:gd name="connsiteY10" fmla="*/ 601573 h 6999158"/>
              <a:gd name="connsiteX0" fmla="*/ 2945 w 6090961"/>
              <a:gd name="connsiteY0" fmla="*/ 474236 h 6866768"/>
              <a:gd name="connsiteX1" fmla="*/ 0 w 6090961"/>
              <a:gd name="connsiteY1" fmla="*/ 2146 h 6866768"/>
              <a:gd name="connsiteX2" fmla="*/ 6089877 w 6090961"/>
              <a:gd name="connsiteY2" fmla="*/ 6425 h 6866768"/>
              <a:gd name="connsiteX3" fmla="*/ 6089483 w 6090961"/>
              <a:gd name="connsiteY3" fmla="*/ 6862045 h 6866768"/>
              <a:gd name="connsiteX4" fmla="*/ 1623 w 6090961"/>
              <a:gd name="connsiteY4" fmla="*/ 6866768 h 6866768"/>
              <a:gd name="connsiteX5" fmla="*/ 2945 w 6090961"/>
              <a:gd name="connsiteY5" fmla="*/ 474236 h 6866768"/>
              <a:gd name="connsiteX6" fmla="*/ 5392989 w 6090961"/>
              <a:gd name="connsiteY6" fmla="*/ 469183 h 6866768"/>
              <a:gd name="connsiteX7" fmla="*/ 5605809 w 6090961"/>
              <a:gd name="connsiteY7" fmla="*/ 691428 h 6866768"/>
              <a:gd name="connsiteX8" fmla="*/ 5833378 w 6090961"/>
              <a:gd name="connsiteY8" fmla="*/ 471563 h 6866768"/>
              <a:gd name="connsiteX9" fmla="*/ 5611500 w 6090961"/>
              <a:gd name="connsiteY9" fmla="*/ 252625 h 6866768"/>
              <a:gd name="connsiteX10" fmla="*/ 5392989 w 6090961"/>
              <a:gd name="connsiteY10" fmla="*/ 469183 h 6866768"/>
              <a:gd name="connsiteX0" fmla="*/ 201720 w 6289736"/>
              <a:gd name="connsiteY0" fmla="*/ 606626 h 6999158"/>
              <a:gd name="connsiteX1" fmla="*/ 2917699 w 6289736"/>
              <a:gd name="connsiteY1" fmla="*/ 134536 h 6999158"/>
              <a:gd name="connsiteX2" fmla="*/ 6288652 w 6289736"/>
              <a:gd name="connsiteY2" fmla="*/ 138815 h 6999158"/>
              <a:gd name="connsiteX3" fmla="*/ 6288258 w 6289736"/>
              <a:gd name="connsiteY3" fmla="*/ 6994435 h 6999158"/>
              <a:gd name="connsiteX4" fmla="*/ 200398 w 6289736"/>
              <a:gd name="connsiteY4" fmla="*/ 6999158 h 6999158"/>
              <a:gd name="connsiteX5" fmla="*/ 201720 w 6289736"/>
              <a:gd name="connsiteY5" fmla="*/ 606626 h 6999158"/>
              <a:gd name="connsiteX6" fmla="*/ 5591764 w 6289736"/>
              <a:gd name="connsiteY6" fmla="*/ 601573 h 6999158"/>
              <a:gd name="connsiteX7" fmla="*/ 5804584 w 6289736"/>
              <a:gd name="connsiteY7" fmla="*/ 823818 h 6999158"/>
              <a:gd name="connsiteX8" fmla="*/ 6032153 w 6289736"/>
              <a:gd name="connsiteY8" fmla="*/ 603953 h 6999158"/>
              <a:gd name="connsiteX9" fmla="*/ 5810275 w 6289736"/>
              <a:gd name="connsiteY9" fmla="*/ 385015 h 6999158"/>
              <a:gd name="connsiteX10" fmla="*/ 5591764 w 6289736"/>
              <a:gd name="connsiteY10" fmla="*/ 601573 h 6999158"/>
              <a:gd name="connsiteX0" fmla="*/ 2704063 w 6089339"/>
              <a:gd name="connsiteY0" fmla="*/ 606626 h 6999158"/>
              <a:gd name="connsiteX1" fmla="*/ 2717302 w 6089339"/>
              <a:gd name="connsiteY1" fmla="*/ 134536 h 6999158"/>
              <a:gd name="connsiteX2" fmla="*/ 6088255 w 6089339"/>
              <a:gd name="connsiteY2" fmla="*/ 138815 h 6999158"/>
              <a:gd name="connsiteX3" fmla="*/ 6087861 w 6089339"/>
              <a:gd name="connsiteY3" fmla="*/ 6994435 h 6999158"/>
              <a:gd name="connsiteX4" fmla="*/ 1 w 6089339"/>
              <a:gd name="connsiteY4" fmla="*/ 6999158 h 6999158"/>
              <a:gd name="connsiteX5" fmla="*/ 2704063 w 6089339"/>
              <a:gd name="connsiteY5" fmla="*/ 606626 h 6999158"/>
              <a:gd name="connsiteX6" fmla="*/ 5391367 w 6089339"/>
              <a:gd name="connsiteY6" fmla="*/ 601573 h 6999158"/>
              <a:gd name="connsiteX7" fmla="*/ 5604187 w 6089339"/>
              <a:gd name="connsiteY7" fmla="*/ 823818 h 6999158"/>
              <a:gd name="connsiteX8" fmla="*/ 5831756 w 6089339"/>
              <a:gd name="connsiteY8" fmla="*/ 603953 h 6999158"/>
              <a:gd name="connsiteX9" fmla="*/ 5609878 w 6089339"/>
              <a:gd name="connsiteY9" fmla="*/ 385015 h 6999158"/>
              <a:gd name="connsiteX10" fmla="*/ 5391367 w 6089339"/>
              <a:gd name="connsiteY10" fmla="*/ 601573 h 6999158"/>
              <a:gd name="connsiteX0" fmla="*/ 2704063 w 6089339"/>
              <a:gd name="connsiteY0" fmla="*/ 474236 h 6866768"/>
              <a:gd name="connsiteX1" fmla="*/ 2717302 w 6089339"/>
              <a:gd name="connsiteY1" fmla="*/ 2146 h 6866768"/>
              <a:gd name="connsiteX2" fmla="*/ 6088255 w 6089339"/>
              <a:gd name="connsiteY2" fmla="*/ 6425 h 6866768"/>
              <a:gd name="connsiteX3" fmla="*/ 6087861 w 6089339"/>
              <a:gd name="connsiteY3" fmla="*/ 6862045 h 6866768"/>
              <a:gd name="connsiteX4" fmla="*/ 1 w 6089339"/>
              <a:gd name="connsiteY4" fmla="*/ 6866768 h 6866768"/>
              <a:gd name="connsiteX5" fmla="*/ 2704063 w 6089339"/>
              <a:gd name="connsiteY5" fmla="*/ 474236 h 6866768"/>
              <a:gd name="connsiteX6" fmla="*/ 5391367 w 6089339"/>
              <a:gd name="connsiteY6" fmla="*/ 469183 h 6866768"/>
              <a:gd name="connsiteX7" fmla="*/ 5604187 w 6089339"/>
              <a:gd name="connsiteY7" fmla="*/ 691428 h 6866768"/>
              <a:gd name="connsiteX8" fmla="*/ 5831756 w 6089339"/>
              <a:gd name="connsiteY8" fmla="*/ 471563 h 6866768"/>
              <a:gd name="connsiteX9" fmla="*/ 5609878 w 6089339"/>
              <a:gd name="connsiteY9" fmla="*/ 252625 h 6866768"/>
              <a:gd name="connsiteX10" fmla="*/ 5391367 w 6089339"/>
              <a:gd name="connsiteY10" fmla="*/ 469183 h 6866768"/>
              <a:gd name="connsiteX0" fmla="*/ 107 w 3385383"/>
              <a:gd name="connsiteY0" fmla="*/ 606626 h 6999158"/>
              <a:gd name="connsiteX1" fmla="*/ 13346 w 3385383"/>
              <a:gd name="connsiteY1" fmla="*/ 134536 h 6999158"/>
              <a:gd name="connsiteX2" fmla="*/ 3384299 w 3385383"/>
              <a:gd name="connsiteY2" fmla="*/ 138815 h 6999158"/>
              <a:gd name="connsiteX3" fmla="*/ 3383905 w 3385383"/>
              <a:gd name="connsiteY3" fmla="*/ 6994435 h 6999158"/>
              <a:gd name="connsiteX4" fmla="*/ 6877 w 3385383"/>
              <a:gd name="connsiteY4" fmla="*/ 6999158 h 6999158"/>
              <a:gd name="connsiteX5" fmla="*/ 107 w 3385383"/>
              <a:gd name="connsiteY5" fmla="*/ 606626 h 6999158"/>
              <a:gd name="connsiteX6" fmla="*/ 2687411 w 3385383"/>
              <a:gd name="connsiteY6" fmla="*/ 601573 h 6999158"/>
              <a:gd name="connsiteX7" fmla="*/ 2900231 w 3385383"/>
              <a:gd name="connsiteY7" fmla="*/ 823818 h 6999158"/>
              <a:gd name="connsiteX8" fmla="*/ 3127800 w 3385383"/>
              <a:gd name="connsiteY8" fmla="*/ 603953 h 6999158"/>
              <a:gd name="connsiteX9" fmla="*/ 2905922 w 3385383"/>
              <a:gd name="connsiteY9" fmla="*/ 385015 h 6999158"/>
              <a:gd name="connsiteX10" fmla="*/ 2687411 w 3385383"/>
              <a:gd name="connsiteY10" fmla="*/ 601573 h 6999158"/>
              <a:gd name="connsiteX0" fmla="*/ 34386 w 3419662"/>
              <a:gd name="connsiteY0" fmla="*/ 606626 h 6999158"/>
              <a:gd name="connsiteX1" fmla="*/ 0 w 3419662"/>
              <a:gd name="connsiteY1" fmla="*/ 134536 h 6999158"/>
              <a:gd name="connsiteX2" fmla="*/ 3418578 w 3419662"/>
              <a:gd name="connsiteY2" fmla="*/ 138815 h 6999158"/>
              <a:gd name="connsiteX3" fmla="*/ 3418184 w 3419662"/>
              <a:gd name="connsiteY3" fmla="*/ 6994435 h 6999158"/>
              <a:gd name="connsiteX4" fmla="*/ 41156 w 3419662"/>
              <a:gd name="connsiteY4" fmla="*/ 6999158 h 6999158"/>
              <a:gd name="connsiteX5" fmla="*/ 34386 w 3419662"/>
              <a:gd name="connsiteY5" fmla="*/ 606626 h 6999158"/>
              <a:gd name="connsiteX6" fmla="*/ 2721690 w 3419662"/>
              <a:gd name="connsiteY6" fmla="*/ 601573 h 6999158"/>
              <a:gd name="connsiteX7" fmla="*/ 2934510 w 3419662"/>
              <a:gd name="connsiteY7" fmla="*/ 823818 h 6999158"/>
              <a:gd name="connsiteX8" fmla="*/ 3162079 w 3419662"/>
              <a:gd name="connsiteY8" fmla="*/ 603953 h 6999158"/>
              <a:gd name="connsiteX9" fmla="*/ 2940201 w 3419662"/>
              <a:gd name="connsiteY9" fmla="*/ 385015 h 6999158"/>
              <a:gd name="connsiteX10" fmla="*/ 2721690 w 3419662"/>
              <a:gd name="connsiteY10" fmla="*/ 601573 h 6999158"/>
              <a:gd name="connsiteX0" fmla="*/ 493 w 3385769"/>
              <a:gd name="connsiteY0" fmla="*/ 606626 h 6999158"/>
              <a:gd name="connsiteX1" fmla="*/ 23257 w 3385769"/>
              <a:gd name="connsiteY1" fmla="*/ 134536 h 6999158"/>
              <a:gd name="connsiteX2" fmla="*/ 3384685 w 3385769"/>
              <a:gd name="connsiteY2" fmla="*/ 138815 h 6999158"/>
              <a:gd name="connsiteX3" fmla="*/ 3384291 w 3385769"/>
              <a:gd name="connsiteY3" fmla="*/ 6994435 h 6999158"/>
              <a:gd name="connsiteX4" fmla="*/ 7263 w 3385769"/>
              <a:gd name="connsiteY4" fmla="*/ 6999158 h 6999158"/>
              <a:gd name="connsiteX5" fmla="*/ 493 w 3385769"/>
              <a:gd name="connsiteY5" fmla="*/ 606626 h 6999158"/>
              <a:gd name="connsiteX6" fmla="*/ 2687797 w 3385769"/>
              <a:gd name="connsiteY6" fmla="*/ 601573 h 6999158"/>
              <a:gd name="connsiteX7" fmla="*/ 2900617 w 3385769"/>
              <a:gd name="connsiteY7" fmla="*/ 823818 h 6999158"/>
              <a:gd name="connsiteX8" fmla="*/ 3128186 w 3385769"/>
              <a:gd name="connsiteY8" fmla="*/ 603953 h 6999158"/>
              <a:gd name="connsiteX9" fmla="*/ 2906308 w 3385769"/>
              <a:gd name="connsiteY9" fmla="*/ 385015 h 6999158"/>
              <a:gd name="connsiteX10" fmla="*/ 2687797 w 3385769"/>
              <a:gd name="connsiteY10" fmla="*/ 601573 h 6999158"/>
              <a:gd name="connsiteX0" fmla="*/ 17053 w 3378516"/>
              <a:gd name="connsiteY0" fmla="*/ 606626 h 6999158"/>
              <a:gd name="connsiteX1" fmla="*/ 16004 w 3378516"/>
              <a:gd name="connsiteY1" fmla="*/ 134536 h 6999158"/>
              <a:gd name="connsiteX2" fmla="*/ 3377432 w 3378516"/>
              <a:gd name="connsiteY2" fmla="*/ 138815 h 6999158"/>
              <a:gd name="connsiteX3" fmla="*/ 3377038 w 3378516"/>
              <a:gd name="connsiteY3" fmla="*/ 6994435 h 6999158"/>
              <a:gd name="connsiteX4" fmla="*/ 10 w 3378516"/>
              <a:gd name="connsiteY4" fmla="*/ 6999158 h 6999158"/>
              <a:gd name="connsiteX5" fmla="*/ 17053 w 3378516"/>
              <a:gd name="connsiteY5" fmla="*/ 606626 h 6999158"/>
              <a:gd name="connsiteX6" fmla="*/ 2680544 w 3378516"/>
              <a:gd name="connsiteY6" fmla="*/ 601573 h 6999158"/>
              <a:gd name="connsiteX7" fmla="*/ 2893364 w 3378516"/>
              <a:gd name="connsiteY7" fmla="*/ 823818 h 6999158"/>
              <a:gd name="connsiteX8" fmla="*/ 3120933 w 3378516"/>
              <a:gd name="connsiteY8" fmla="*/ 603953 h 6999158"/>
              <a:gd name="connsiteX9" fmla="*/ 2899055 w 3378516"/>
              <a:gd name="connsiteY9" fmla="*/ 385015 h 6999158"/>
              <a:gd name="connsiteX10" fmla="*/ 2680544 w 3378516"/>
              <a:gd name="connsiteY10" fmla="*/ 601573 h 6999158"/>
              <a:gd name="connsiteX0" fmla="*/ 17050 w 3378513"/>
              <a:gd name="connsiteY0" fmla="*/ 474236 h 6866768"/>
              <a:gd name="connsiteX1" fmla="*/ 16001 w 3378513"/>
              <a:gd name="connsiteY1" fmla="*/ 2146 h 6866768"/>
              <a:gd name="connsiteX2" fmla="*/ 3377429 w 3378513"/>
              <a:gd name="connsiteY2" fmla="*/ 6425 h 6866768"/>
              <a:gd name="connsiteX3" fmla="*/ 3377035 w 3378513"/>
              <a:gd name="connsiteY3" fmla="*/ 6862045 h 6866768"/>
              <a:gd name="connsiteX4" fmla="*/ 7 w 3378513"/>
              <a:gd name="connsiteY4" fmla="*/ 6866768 h 6866768"/>
              <a:gd name="connsiteX5" fmla="*/ 17050 w 3378513"/>
              <a:gd name="connsiteY5" fmla="*/ 474236 h 6866768"/>
              <a:gd name="connsiteX6" fmla="*/ 2680541 w 3378513"/>
              <a:gd name="connsiteY6" fmla="*/ 469183 h 6866768"/>
              <a:gd name="connsiteX7" fmla="*/ 2893361 w 3378513"/>
              <a:gd name="connsiteY7" fmla="*/ 691428 h 6866768"/>
              <a:gd name="connsiteX8" fmla="*/ 3120930 w 3378513"/>
              <a:gd name="connsiteY8" fmla="*/ 471563 h 6866768"/>
              <a:gd name="connsiteX9" fmla="*/ 2899052 w 3378513"/>
              <a:gd name="connsiteY9" fmla="*/ 252625 h 6866768"/>
              <a:gd name="connsiteX10" fmla="*/ 2680541 w 3378513"/>
              <a:gd name="connsiteY10" fmla="*/ 469183 h 6866768"/>
              <a:gd name="connsiteX0" fmla="*/ 17050 w 3378513"/>
              <a:gd name="connsiteY0" fmla="*/ 472090 h 6864622"/>
              <a:gd name="connsiteX1" fmla="*/ 16001 w 3378513"/>
              <a:gd name="connsiteY1" fmla="*/ 0 h 6864622"/>
              <a:gd name="connsiteX2" fmla="*/ 3377429 w 3378513"/>
              <a:gd name="connsiteY2" fmla="*/ 4279 h 6864622"/>
              <a:gd name="connsiteX3" fmla="*/ 3377035 w 3378513"/>
              <a:gd name="connsiteY3" fmla="*/ 6859899 h 6864622"/>
              <a:gd name="connsiteX4" fmla="*/ 7 w 3378513"/>
              <a:gd name="connsiteY4" fmla="*/ 6864622 h 6864622"/>
              <a:gd name="connsiteX5" fmla="*/ 17050 w 3378513"/>
              <a:gd name="connsiteY5" fmla="*/ 472090 h 6864622"/>
              <a:gd name="connsiteX6" fmla="*/ 2680541 w 3378513"/>
              <a:gd name="connsiteY6" fmla="*/ 467037 h 6864622"/>
              <a:gd name="connsiteX7" fmla="*/ 2893361 w 3378513"/>
              <a:gd name="connsiteY7" fmla="*/ 689282 h 6864622"/>
              <a:gd name="connsiteX8" fmla="*/ 3120930 w 3378513"/>
              <a:gd name="connsiteY8" fmla="*/ 469417 h 6864622"/>
              <a:gd name="connsiteX9" fmla="*/ 2899052 w 3378513"/>
              <a:gd name="connsiteY9" fmla="*/ 250479 h 6864622"/>
              <a:gd name="connsiteX10" fmla="*/ 2680541 w 3378513"/>
              <a:gd name="connsiteY10" fmla="*/ 467037 h 6864622"/>
              <a:gd name="connsiteX0" fmla="*/ 2799 w 3364262"/>
              <a:gd name="connsiteY0" fmla="*/ 605952 h 6995633"/>
              <a:gd name="connsiteX1" fmla="*/ 1750 w 3364262"/>
              <a:gd name="connsiteY1" fmla="*/ 133862 h 6995633"/>
              <a:gd name="connsiteX2" fmla="*/ 3363178 w 3364262"/>
              <a:gd name="connsiteY2" fmla="*/ 138141 h 6995633"/>
              <a:gd name="connsiteX3" fmla="*/ 3362784 w 3364262"/>
              <a:gd name="connsiteY3" fmla="*/ 6993761 h 6995633"/>
              <a:gd name="connsiteX4" fmla="*/ 44 w 3364262"/>
              <a:gd name="connsiteY4" fmla="*/ 6988959 h 6995633"/>
              <a:gd name="connsiteX5" fmla="*/ 2799 w 3364262"/>
              <a:gd name="connsiteY5" fmla="*/ 605952 h 6995633"/>
              <a:gd name="connsiteX6" fmla="*/ 2666290 w 3364262"/>
              <a:gd name="connsiteY6" fmla="*/ 600899 h 6995633"/>
              <a:gd name="connsiteX7" fmla="*/ 2879110 w 3364262"/>
              <a:gd name="connsiteY7" fmla="*/ 823144 h 6995633"/>
              <a:gd name="connsiteX8" fmla="*/ 3106679 w 3364262"/>
              <a:gd name="connsiteY8" fmla="*/ 603279 h 6995633"/>
              <a:gd name="connsiteX9" fmla="*/ 2884801 w 3364262"/>
              <a:gd name="connsiteY9" fmla="*/ 384341 h 6995633"/>
              <a:gd name="connsiteX10" fmla="*/ 2666290 w 3364262"/>
              <a:gd name="connsiteY10" fmla="*/ 600899 h 6995633"/>
              <a:gd name="connsiteX0" fmla="*/ 1049 w 3362512"/>
              <a:gd name="connsiteY0" fmla="*/ 606626 h 6999158"/>
              <a:gd name="connsiteX1" fmla="*/ 0 w 3362512"/>
              <a:gd name="connsiteY1" fmla="*/ 134536 h 6999158"/>
              <a:gd name="connsiteX2" fmla="*/ 3361428 w 3362512"/>
              <a:gd name="connsiteY2" fmla="*/ 138815 h 6999158"/>
              <a:gd name="connsiteX3" fmla="*/ 3361034 w 3362512"/>
              <a:gd name="connsiteY3" fmla="*/ 6994435 h 6999158"/>
              <a:gd name="connsiteX4" fmla="*/ 3056 w 3362512"/>
              <a:gd name="connsiteY4" fmla="*/ 6999158 h 6999158"/>
              <a:gd name="connsiteX5" fmla="*/ 1049 w 3362512"/>
              <a:gd name="connsiteY5" fmla="*/ 606626 h 6999158"/>
              <a:gd name="connsiteX6" fmla="*/ 2664540 w 3362512"/>
              <a:gd name="connsiteY6" fmla="*/ 601573 h 6999158"/>
              <a:gd name="connsiteX7" fmla="*/ 2877360 w 3362512"/>
              <a:gd name="connsiteY7" fmla="*/ 823818 h 6999158"/>
              <a:gd name="connsiteX8" fmla="*/ 3104929 w 3362512"/>
              <a:gd name="connsiteY8" fmla="*/ 603953 h 6999158"/>
              <a:gd name="connsiteX9" fmla="*/ 2883051 w 3362512"/>
              <a:gd name="connsiteY9" fmla="*/ 385015 h 6999158"/>
              <a:gd name="connsiteX10" fmla="*/ 2664540 w 3362512"/>
              <a:gd name="connsiteY10" fmla="*/ 601573 h 6999158"/>
              <a:gd name="connsiteX0" fmla="*/ 1049 w 3362512"/>
              <a:gd name="connsiteY0" fmla="*/ 472090 h 6864622"/>
              <a:gd name="connsiteX1" fmla="*/ 0 w 3362512"/>
              <a:gd name="connsiteY1" fmla="*/ 0 h 6864622"/>
              <a:gd name="connsiteX2" fmla="*/ 3361428 w 3362512"/>
              <a:gd name="connsiteY2" fmla="*/ 4279 h 6864622"/>
              <a:gd name="connsiteX3" fmla="*/ 3361034 w 3362512"/>
              <a:gd name="connsiteY3" fmla="*/ 6859899 h 6864622"/>
              <a:gd name="connsiteX4" fmla="*/ 3056 w 3362512"/>
              <a:gd name="connsiteY4" fmla="*/ 6864622 h 6864622"/>
              <a:gd name="connsiteX5" fmla="*/ 1049 w 3362512"/>
              <a:gd name="connsiteY5" fmla="*/ 472090 h 6864622"/>
              <a:gd name="connsiteX6" fmla="*/ 2664540 w 3362512"/>
              <a:gd name="connsiteY6" fmla="*/ 467037 h 6864622"/>
              <a:gd name="connsiteX7" fmla="*/ 2877360 w 3362512"/>
              <a:gd name="connsiteY7" fmla="*/ 689282 h 6864622"/>
              <a:gd name="connsiteX8" fmla="*/ 3104929 w 3362512"/>
              <a:gd name="connsiteY8" fmla="*/ 469417 h 6864622"/>
              <a:gd name="connsiteX9" fmla="*/ 2883051 w 3362512"/>
              <a:gd name="connsiteY9" fmla="*/ 250479 h 6864622"/>
              <a:gd name="connsiteX10" fmla="*/ 2664540 w 3362512"/>
              <a:gd name="connsiteY10" fmla="*/ 467037 h 686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2512" h="6864622">
                <a:moveTo>
                  <a:pt x="1049" y="472090"/>
                </a:moveTo>
                <a:cubicBezTo>
                  <a:pt x="540" y="280486"/>
                  <a:pt x="2211" y="189610"/>
                  <a:pt x="0" y="0"/>
                </a:cubicBezTo>
                <a:cubicBezTo>
                  <a:pt x="169727" y="3331"/>
                  <a:pt x="1331469" y="2853"/>
                  <a:pt x="3361428" y="4279"/>
                </a:cubicBezTo>
                <a:cubicBezTo>
                  <a:pt x="3359672" y="160679"/>
                  <a:pt x="3364939" y="6667196"/>
                  <a:pt x="3361034" y="6859899"/>
                </a:cubicBezTo>
                <a:cubicBezTo>
                  <a:pt x="3162112" y="6866669"/>
                  <a:pt x="313745" y="6862248"/>
                  <a:pt x="3056" y="6864622"/>
                </a:cubicBezTo>
                <a:cubicBezTo>
                  <a:pt x="2627" y="6587210"/>
                  <a:pt x="1558" y="663694"/>
                  <a:pt x="1049" y="472090"/>
                </a:cubicBezTo>
                <a:close/>
                <a:moveTo>
                  <a:pt x="2664540" y="467037"/>
                </a:moveTo>
                <a:cubicBezTo>
                  <a:pt x="2663592" y="575890"/>
                  <a:pt x="2744431" y="684123"/>
                  <a:pt x="2877360" y="689282"/>
                </a:cubicBezTo>
                <a:cubicBezTo>
                  <a:pt x="3010289" y="694441"/>
                  <a:pt x="3102791" y="587398"/>
                  <a:pt x="3104929" y="469417"/>
                </a:cubicBezTo>
                <a:cubicBezTo>
                  <a:pt x="3107067" y="351436"/>
                  <a:pt x="3004074" y="248495"/>
                  <a:pt x="2883051" y="250479"/>
                </a:cubicBezTo>
                <a:cubicBezTo>
                  <a:pt x="2762028" y="252463"/>
                  <a:pt x="2665488" y="358184"/>
                  <a:pt x="2664540" y="46703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16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181" y="1062992"/>
            <a:ext cx="10622029" cy="52344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73733" y="305796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9432" y="520156"/>
            <a:ext cx="10635750" cy="52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7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557275" y="2314797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19" hasCustomPrompt="1"/>
          </p:nvPr>
        </p:nvSpPr>
        <p:spPr>
          <a:xfrm>
            <a:off x="3330350" y="2314797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0" name="Рисунок 4"/>
          <p:cNvSpPr>
            <a:spLocks noGrp="1"/>
          </p:cNvSpPr>
          <p:nvPr>
            <p:ph type="pic" sz="quarter" idx="22" hasCustomPrompt="1"/>
          </p:nvPr>
        </p:nvSpPr>
        <p:spPr>
          <a:xfrm>
            <a:off x="6120905" y="2314769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7" name="Рисунок 4"/>
          <p:cNvSpPr>
            <a:spLocks noGrp="1"/>
          </p:cNvSpPr>
          <p:nvPr>
            <p:ph type="pic" sz="quarter" idx="25" hasCustomPrompt="1"/>
          </p:nvPr>
        </p:nvSpPr>
        <p:spPr>
          <a:xfrm>
            <a:off x="8742380" y="2325209"/>
            <a:ext cx="917575" cy="9175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7069" y="3437713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7069" y="3878734"/>
            <a:ext cx="2306563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lvl="0"/>
            <a:endParaRPr lang="ru-RU" dirty="0"/>
          </a:p>
        </p:txBody>
      </p:sp>
      <p:sp>
        <p:nvSpPr>
          <p:cNvPr id="29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3250144" y="3437713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3250144" y="3878734"/>
            <a:ext cx="2306563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lvl="0"/>
            <a:endParaRPr lang="ru-RU" dirty="0"/>
          </a:p>
        </p:txBody>
      </p:sp>
      <p:sp>
        <p:nvSpPr>
          <p:cNvPr id="36" name="Текст 15"/>
          <p:cNvSpPr>
            <a:spLocks noGrp="1"/>
          </p:cNvSpPr>
          <p:nvPr>
            <p:ph type="body" sz="quarter" idx="20" hasCustomPrompt="1"/>
          </p:nvPr>
        </p:nvSpPr>
        <p:spPr>
          <a:xfrm>
            <a:off x="6040699" y="3437685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9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6040699" y="3878706"/>
            <a:ext cx="2306563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lvl="0"/>
            <a:endParaRPr lang="ru-RU" dirty="0"/>
          </a:p>
        </p:txBody>
      </p:sp>
      <p:sp>
        <p:nvSpPr>
          <p:cNvPr id="45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8662174" y="3448125"/>
            <a:ext cx="2090539" cy="396441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46" name="Текст 13"/>
          <p:cNvSpPr>
            <a:spLocks noGrp="1"/>
          </p:cNvSpPr>
          <p:nvPr>
            <p:ph type="body" sz="quarter" idx="24" hasCustomPrompt="1"/>
          </p:nvPr>
        </p:nvSpPr>
        <p:spPr>
          <a:xfrm>
            <a:off x="8662174" y="3889146"/>
            <a:ext cx="2306563" cy="23800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презентации.</a:t>
            </a:r>
          </a:p>
          <a:p>
            <a:pPr lvl="0"/>
            <a:endParaRPr lang="ru-RU" dirty="0"/>
          </a:p>
        </p:txBody>
      </p:sp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867" y="233245"/>
            <a:ext cx="435844" cy="435844"/>
          </a:xfrm>
          <a:prstGeom prst="rect">
            <a:avLst/>
          </a:prstGeom>
        </p:spPr>
      </p:pic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857" y="1062992"/>
            <a:ext cx="10622029" cy="52344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462409" y="305796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3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108" y="520156"/>
            <a:ext cx="10635750" cy="52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85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аблиц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574675" y="1674813"/>
            <a:ext cx="10405730" cy="42386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39" name="Subtitle 2"/>
          <p:cNvSpPr txBox="1">
            <a:spLocks/>
          </p:cNvSpPr>
          <p:nvPr userDrawn="1"/>
        </p:nvSpPr>
        <p:spPr>
          <a:xfrm>
            <a:off x="473181" y="1062992"/>
            <a:ext cx="10622029" cy="523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Количество исследований удобства положения</a:t>
            </a:r>
            <a:endParaRPr lang="en-US" dirty="0"/>
          </a:p>
        </p:txBody>
      </p:sp>
      <p:sp>
        <p:nvSpPr>
          <p:cNvPr id="46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473733" y="305796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47" name="Title Placeholder 1"/>
          <p:cNvSpPr txBox="1">
            <a:spLocks/>
          </p:cNvSpPr>
          <p:nvPr userDrawn="1"/>
        </p:nvSpPr>
        <p:spPr>
          <a:xfrm>
            <a:off x="469432" y="520156"/>
            <a:ext cx="10635750" cy="680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Опрос пользователей в мобильном приложении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85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4330" y="521622"/>
            <a:ext cx="10515600" cy="555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ru-RU" dirty="0"/>
              <a:t>Численность персонала и регион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17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98334" y="5833044"/>
            <a:ext cx="10602222" cy="720726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lang="ru-RU" dirty="0"/>
              <a:t>Исследование подготовлено на основании: анонимного онлайн-опроса, проведенного в период с 21 декабря 2015 г. по 14 января 2016 г. среди клиентов Банка данных заработных плат </a:t>
            </a:r>
            <a:r>
              <a:rPr lang="ru-RU" dirty="0" err="1"/>
              <a:t>HeadHunter</a:t>
            </a:r>
            <a:r>
              <a:rPr lang="ru-RU" dirty="0"/>
              <a:t> и участников Лиги HR-экспертов </a:t>
            </a:r>
            <a:r>
              <a:rPr lang="ru-RU" dirty="0" err="1"/>
              <a:t>HeadHunter</a:t>
            </a:r>
            <a:endParaRPr lang="ru-RU" dirty="0"/>
          </a:p>
        </p:txBody>
      </p:sp>
      <p:sp>
        <p:nvSpPr>
          <p:cNvPr id="18" name="Диаграмма 4"/>
          <p:cNvSpPr>
            <a:spLocks noGrp="1"/>
          </p:cNvSpPr>
          <p:nvPr>
            <p:ph type="chart" sz="quarter" idx="13"/>
          </p:nvPr>
        </p:nvSpPr>
        <p:spPr>
          <a:xfrm>
            <a:off x="6204012" y="2097087"/>
            <a:ext cx="4212468" cy="3240087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9" name="Диаграмма 4"/>
          <p:cNvSpPr>
            <a:spLocks noGrp="1"/>
          </p:cNvSpPr>
          <p:nvPr>
            <p:ph type="chart" sz="quarter" idx="14"/>
          </p:nvPr>
        </p:nvSpPr>
        <p:spPr>
          <a:xfrm>
            <a:off x="586884" y="2097086"/>
            <a:ext cx="4212468" cy="3240087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90984" y="308971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284" y="1473664"/>
            <a:ext cx="10504106" cy="455539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Численность персонала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08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кринш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4586" y="1592264"/>
            <a:ext cx="2425789" cy="428500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1"/>
          </p:nvPr>
        </p:nvSpPr>
        <p:spPr>
          <a:xfrm>
            <a:off x="3467708" y="1592264"/>
            <a:ext cx="2425789" cy="4285008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60830" y="1592264"/>
            <a:ext cx="2425789" cy="4285008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3"/>
          </p:nvPr>
        </p:nvSpPr>
        <p:spPr>
          <a:xfrm>
            <a:off x="9253952" y="1592264"/>
            <a:ext cx="2425789" cy="428500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73733" y="305796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29" name="Title Placeholder 1"/>
          <p:cNvSpPr txBox="1">
            <a:spLocks/>
          </p:cNvSpPr>
          <p:nvPr userDrawn="1"/>
        </p:nvSpPr>
        <p:spPr>
          <a:xfrm>
            <a:off x="469432" y="520156"/>
            <a:ext cx="10635750" cy="676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Много скриншотов на одном</a:t>
            </a:r>
            <a:r>
              <a:rPr lang="ru-RU" baseline="0" dirty="0"/>
              <a:t> экране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54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c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419850" y="2142996"/>
            <a:ext cx="5772150" cy="4233528"/>
          </a:xfrm>
          <a:prstGeom prst="rect">
            <a:avLst/>
          </a:prstGeom>
          <a:solidFill>
            <a:srgbClr val="CC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78672" y="2149666"/>
            <a:ext cx="3996104" cy="919294"/>
          </a:xfrm>
        </p:spPr>
        <p:txBody>
          <a:bodyPr>
            <a:normAutofit/>
          </a:bodyPr>
          <a:lstStyle>
            <a:lvl1pPr marL="144000" indent="-144000">
              <a:lnSpc>
                <a:spcPct val="100000"/>
              </a:lnSpc>
              <a:buFont typeface="Arial" panose="020B0604020202020204" pitchFamily="34" charset="0"/>
              <a:buChar char="•"/>
              <a:defRPr sz="1400" baseline="0"/>
            </a:lvl1pPr>
          </a:lstStyle>
          <a:p>
            <a:pPr lvl="0"/>
            <a:r>
              <a:rPr lang="ru-RU" dirty="0"/>
              <a:t>Индивидуальные настройки </a:t>
            </a:r>
            <a:r>
              <a:rPr lang="ru-RU" dirty="0" err="1"/>
              <a:t>таргетинга</a:t>
            </a:r>
            <a:r>
              <a:rPr lang="ru-RU" dirty="0"/>
              <a:t> (регион, пол, возраст, доход и знание языков) позволяют общаться с нужной аудиторией. </a:t>
            </a:r>
          </a:p>
          <a:p>
            <a:pPr lvl="0"/>
            <a:endParaRPr lang="ru-RU" dirty="0"/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8332" y="3049766"/>
            <a:ext cx="3996444" cy="919294"/>
          </a:xfrm>
        </p:spPr>
        <p:txBody>
          <a:bodyPr>
            <a:normAutofit/>
          </a:bodyPr>
          <a:lstStyle>
            <a:lvl1pPr marL="144000" indent="-144000">
              <a:lnSpc>
                <a:spcPct val="100000"/>
              </a:lnSpc>
              <a:buFont typeface="Arial" panose="020B0604020202020204" pitchFamily="34" charset="0"/>
              <a:buChar char="•"/>
              <a:defRPr sz="1400" baseline="0"/>
            </a:lvl1pPr>
          </a:lstStyle>
          <a:p>
            <a:pPr lvl="0"/>
            <a:r>
              <a:rPr lang="ru-RU" dirty="0"/>
              <a:t>Широкий охват: нужный кандидат увидит объявление на всех ресурсах hh.ru, в социальных сетях и поисковых системах. </a:t>
            </a:r>
          </a:p>
          <a:p>
            <a:pPr lvl="0"/>
            <a:endParaRPr lang="ru-RU" dirty="0"/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478672" y="3969060"/>
            <a:ext cx="3996104" cy="686701"/>
          </a:xfrm>
        </p:spPr>
        <p:txBody>
          <a:bodyPr>
            <a:normAutofit/>
          </a:bodyPr>
          <a:lstStyle>
            <a:lvl1pPr marL="144000" indent="-144000">
              <a:lnSpc>
                <a:spcPct val="100000"/>
              </a:lnSpc>
              <a:buFont typeface="Arial" panose="020B0604020202020204" pitchFamily="34" charset="0"/>
              <a:buChar char="•"/>
              <a:defRPr sz="1400" baseline="0"/>
            </a:lvl1pPr>
          </a:lstStyle>
          <a:p>
            <a:pPr lvl="0"/>
            <a:r>
              <a:rPr lang="ru-RU" dirty="0"/>
              <a:t>Фиксированная стоимость гарантированного перехода: 20 руб. – регионы, 30 руб. – Москва. </a:t>
            </a:r>
          </a:p>
          <a:p>
            <a:pPr lvl="0"/>
            <a:endParaRPr lang="ru-RU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805" y="1076393"/>
            <a:ext cx="10635750" cy="54028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Создайте рекламное объявление за пару кликов, и нужные кандидаты увидят его в проектах «</a:t>
            </a:r>
            <a:r>
              <a:rPr lang="ru-RU" dirty="0" err="1"/>
              <a:t>Яндекс.Директ</a:t>
            </a:r>
            <a:r>
              <a:rPr lang="ru-RU" dirty="0"/>
              <a:t>», «</a:t>
            </a:r>
            <a:r>
              <a:rPr lang="ru-RU" dirty="0" err="1"/>
              <a:t>ВКонтакте</a:t>
            </a:r>
            <a:r>
              <a:rPr lang="ru-RU" dirty="0"/>
              <a:t>», hh.ru, «Одноклассники», «Мой Мир».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4804" y="520586"/>
            <a:ext cx="10635751" cy="551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err="1"/>
              <a:t>Clickme</a:t>
            </a:r>
            <a:endParaRPr lang="en-US" dirty="0"/>
          </a:p>
        </p:txBody>
      </p:sp>
      <p:sp>
        <p:nvSpPr>
          <p:cNvPr id="38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78332" y="4655761"/>
            <a:ext cx="3996444" cy="628637"/>
          </a:xfrm>
        </p:spPr>
        <p:txBody>
          <a:bodyPr>
            <a:normAutofit/>
          </a:bodyPr>
          <a:lstStyle>
            <a:lvl1pPr marL="144000" indent="-144000">
              <a:lnSpc>
                <a:spcPct val="100000"/>
              </a:lnSpc>
              <a:buFont typeface="Arial" panose="020B0604020202020204" pitchFamily="34" charset="0"/>
              <a:buChar char="•"/>
              <a:defRPr sz="1400" baseline="0"/>
            </a:lvl1pPr>
          </a:lstStyle>
          <a:p>
            <a:pPr lvl="0"/>
            <a:r>
              <a:rPr lang="ru-RU" dirty="0"/>
              <a:t>Готовый шаблон рекламного объявления, вам не понадобится дизайнер. </a:t>
            </a:r>
          </a:p>
        </p:txBody>
      </p:sp>
      <p:sp>
        <p:nvSpPr>
          <p:cNvPr id="39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490984" y="5340528"/>
            <a:ext cx="3983792" cy="628637"/>
          </a:xfrm>
        </p:spPr>
        <p:txBody>
          <a:bodyPr>
            <a:normAutofit/>
          </a:bodyPr>
          <a:lstStyle>
            <a:lvl1pPr marL="144000" indent="-144000">
              <a:lnSpc>
                <a:spcPct val="100000"/>
              </a:lnSpc>
              <a:buFont typeface="Arial" panose="020B0604020202020204" pitchFamily="34" charset="0"/>
              <a:buChar char="•"/>
              <a:defRPr sz="1400" baseline="0"/>
            </a:lvl1pPr>
          </a:lstStyle>
          <a:p>
            <a:pPr lvl="0"/>
            <a:r>
              <a:rPr lang="ru-RU" dirty="0"/>
              <a:t>Быстрый доступ к статистике и документам в личном кабинете.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1"/>
          </p:nvPr>
        </p:nvSpPr>
        <p:spPr>
          <a:xfrm>
            <a:off x="6419850" y="2149475"/>
            <a:ext cx="5772150" cy="4195849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73733" y="305796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330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4"/>
          <p:cNvSpPr>
            <a:spLocks noGrp="1"/>
          </p:cNvSpPr>
          <p:nvPr>
            <p:ph type="pic" sz="quarter" idx="20"/>
          </p:nvPr>
        </p:nvSpPr>
        <p:spPr>
          <a:xfrm>
            <a:off x="3215505" y="2356416"/>
            <a:ext cx="1403350" cy="140335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7069" y="3964212"/>
            <a:ext cx="2090539" cy="396441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ru-RU" dirty="0"/>
              <a:t>Ричард </a:t>
            </a:r>
            <a:r>
              <a:rPr lang="ru-RU" dirty="0" err="1"/>
              <a:t>Мосли</a:t>
            </a:r>
            <a:endParaRPr lang="ru-RU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712" y="1112699"/>
            <a:ext cx="7729207" cy="643121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Умному бизнесу — умные технологии! </a:t>
            </a:r>
          </a:p>
          <a:p>
            <a:r>
              <a:rPr lang="ru-RU" dirty="0"/>
              <a:t>30 сентября – 1 октября, Москва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043" y="520105"/>
            <a:ext cx="7757115" cy="519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HR Digital 2018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7070" y="4365104"/>
            <a:ext cx="2168334" cy="112315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/>
              <a:t>Глобальный </a:t>
            </a:r>
            <a:r>
              <a:rPr lang="ru-RU" dirty="0" err="1"/>
              <a:t>вицепрезидент</a:t>
            </a:r>
            <a:r>
              <a:rPr lang="ru-RU" dirty="0"/>
              <a:t> по стратегии </a:t>
            </a:r>
            <a:r>
              <a:rPr lang="ru-RU" dirty="0" err="1"/>
              <a:t>Universum</a:t>
            </a:r>
            <a:endParaRPr lang="ru-RU" dirty="0"/>
          </a:p>
        </p:txBody>
      </p:sp>
      <p:sp>
        <p:nvSpPr>
          <p:cNvPr id="47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3117822" y="3971750"/>
            <a:ext cx="2090539" cy="396441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ru-RU" dirty="0"/>
              <a:t>Эрик Ван </a:t>
            </a:r>
            <a:r>
              <a:rPr lang="ru-RU" dirty="0" err="1"/>
              <a:t>Вульпен</a:t>
            </a:r>
            <a:endParaRPr lang="ru-RU" dirty="0"/>
          </a:p>
        </p:txBody>
      </p:sp>
      <p:sp>
        <p:nvSpPr>
          <p:cNvPr id="48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3117823" y="4372642"/>
            <a:ext cx="2168334" cy="112315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en-US" dirty="0" err="1"/>
              <a:t>Основатель</a:t>
            </a:r>
            <a:r>
              <a:rPr lang="en-US" dirty="0"/>
              <a:t> Academy to Innovate HR</a:t>
            </a:r>
            <a:endParaRPr lang="ru-RU" dirty="0"/>
          </a:p>
        </p:txBody>
      </p:sp>
      <p:sp>
        <p:nvSpPr>
          <p:cNvPr id="49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015361" y="3949523"/>
            <a:ext cx="2090539" cy="396441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ru-RU" dirty="0"/>
              <a:t>Карен </a:t>
            </a:r>
            <a:r>
              <a:rPr lang="ru-RU" dirty="0" err="1"/>
              <a:t>Азулай</a:t>
            </a:r>
            <a:endParaRPr lang="ru-RU" dirty="0"/>
          </a:p>
        </p:txBody>
      </p:sp>
      <p:sp>
        <p:nvSpPr>
          <p:cNvPr id="50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6015361" y="4350415"/>
            <a:ext cx="2380029" cy="112315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pPr lvl="0"/>
            <a:r>
              <a:rPr lang="ru-RU" dirty="0" err="1"/>
              <a:t>Сооснователь</a:t>
            </a:r>
            <a:r>
              <a:rPr lang="ru-RU" dirty="0"/>
              <a:t> </a:t>
            </a:r>
            <a:r>
              <a:rPr lang="en-US" dirty="0" err="1"/>
              <a:t>HRTech</a:t>
            </a:r>
            <a:r>
              <a:rPr lang="en-US" dirty="0"/>
              <a:t> Nation, HR Tech </a:t>
            </a:r>
            <a:r>
              <a:rPr lang="ru-RU" dirty="0"/>
              <a:t>евангелист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71500" y="2349500"/>
            <a:ext cx="1403350" cy="140335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52" name="Рисунок 4"/>
          <p:cNvSpPr>
            <a:spLocks noGrp="1"/>
          </p:cNvSpPr>
          <p:nvPr>
            <p:ph type="pic" sz="quarter" idx="21"/>
          </p:nvPr>
        </p:nvSpPr>
        <p:spPr>
          <a:xfrm>
            <a:off x="6085550" y="2356416"/>
            <a:ext cx="1403350" cy="140335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76697" y="304208"/>
            <a:ext cx="7740461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23" name="Прямоугольник 14"/>
          <p:cNvSpPr/>
          <p:nvPr userDrawn="1"/>
        </p:nvSpPr>
        <p:spPr>
          <a:xfrm>
            <a:off x="8831255" y="0"/>
            <a:ext cx="3360744" cy="6858000"/>
          </a:xfrm>
          <a:custGeom>
            <a:avLst/>
            <a:gdLst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  <a:gd name="connsiteX0" fmla="*/ 0 w 3360744"/>
              <a:gd name="connsiteY0" fmla="*/ 0 h 6858000"/>
              <a:gd name="connsiteX1" fmla="*/ 3360744 w 3360744"/>
              <a:gd name="connsiteY1" fmla="*/ 0 h 6858000"/>
              <a:gd name="connsiteX2" fmla="*/ 3360744 w 3360744"/>
              <a:gd name="connsiteY2" fmla="*/ 6858000 h 6858000"/>
              <a:gd name="connsiteX3" fmla="*/ 0 w 3360744"/>
              <a:gd name="connsiteY3" fmla="*/ 6858000 h 6858000"/>
              <a:gd name="connsiteX4" fmla="*/ 0 w 33607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744" h="6858000">
                <a:moveTo>
                  <a:pt x="0" y="0"/>
                </a:moveTo>
                <a:lnTo>
                  <a:pt x="3360744" y="0"/>
                </a:lnTo>
                <a:lnTo>
                  <a:pt x="3360744" y="6858000"/>
                </a:lnTo>
                <a:lnTo>
                  <a:pt x="0" y="6858000"/>
                </a:lnTo>
                <a:cubicBezTo>
                  <a:pt x="4763" y="6591300"/>
                  <a:pt x="0" y="2286000"/>
                  <a:pt x="0" y="0"/>
                </a:cubicBezTo>
                <a:close/>
              </a:path>
            </a:pathLst>
          </a:cu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26" name="Рисунок 23"/>
          <p:cNvSpPr>
            <a:spLocks noGrp="1"/>
          </p:cNvSpPr>
          <p:nvPr>
            <p:ph type="pic" sz="quarter" idx="23"/>
          </p:nvPr>
        </p:nvSpPr>
        <p:spPr>
          <a:xfrm>
            <a:off x="8830972" y="-3041"/>
            <a:ext cx="3362512" cy="6864622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613495 h 6997137"/>
              <a:gd name="connsiteX1" fmla="*/ 0 w 7948336"/>
              <a:gd name="connsiteY1" fmla="*/ 124895 h 6997137"/>
              <a:gd name="connsiteX2" fmla="*/ 7947252 w 7948336"/>
              <a:gd name="connsiteY2" fmla="*/ 129174 h 6997137"/>
              <a:gd name="connsiteX3" fmla="*/ 7946858 w 7948336"/>
              <a:gd name="connsiteY3" fmla="*/ 6984794 h 6997137"/>
              <a:gd name="connsiteX4" fmla="*/ 7338 w 7948336"/>
              <a:gd name="connsiteY4" fmla="*/ 6997137 h 6997137"/>
              <a:gd name="connsiteX5" fmla="*/ 1040 w 7948336"/>
              <a:gd name="connsiteY5" fmla="*/ 613495 h 6997137"/>
              <a:gd name="connsiteX6" fmla="*/ 7250364 w 7948336"/>
              <a:gd name="connsiteY6" fmla="*/ 591932 h 6997137"/>
              <a:gd name="connsiteX7" fmla="*/ 7463184 w 7948336"/>
              <a:gd name="connsiteY7" fmla="*/ 814177 h 6997137"/>
              <a:gd name="connsiteX8" fmla="*/ 7690753 w 7948336"/>
              <a:gd name="connsiteY8" fmla="*/ 594312 h 6997137"/>
              <a:gd name="connsiteX9" fmla="*/ 7468875 w 7948336"/>
              <a:gd name="connsiteY9" fmla="*/ 375374 h 6997137"/>
              <a:gd name="connsiteX10" fmla="*/ 7250364 w 7948336"/>
              <a:gd name="connsiteY10" fmla="*/ 591932 h 6997137"/>
              <a:gd name="connsiteX0" fmla="*/ 135519 w 8082815"/>
              <a:gd name="connsiteY0" fmla="*/ 613495 h 6997137"/>
              <a:gd name="connsiteX1" fmla="*/ 1991854 w 8082815"/>
              <a:gd name="connsiteY1" fmla="*/ 124895 h 6997137"/>
              <a:gd name="connsiteX2" fmla="*/ 8081731 w 8082815"/>
              <a:gd name="connsiteY2" fmla="*/ 129174 h 6997137"/>
              <a:gd name="connsiteX3" fmla="*/ 8081337 w 8082815"/>
              <a:gd name="connsiteY3" fmla="*/ 6984794 h 6997137"/>
              <a:gd name="connsiteX4" fmla="*/ 141817 w 8082815"/>
              <a:gd name="connsiteY4" fmla="*/ 6997137 h 6997137"/>
              <a:gd name="connsiteX5" fmla="*/ 135519 w 8082815"/>
              <a:gd name="connsiteY5" fmla="*/ 613495 h 6997137"/>
              <a:gd name="connsiteX6" fmla="*/ 7384843 w 8082815"/>
              <a:gd name="connsiteY6" fmla="*/ 591932 h 6997137"/>
              <a:gd name="connsiteX7" fmla="*/ 7597663 w 8082815"/>
              <a:gd name="connsiteY7" fmla="*/ 814177 h 6997137"/>
              <a:gd name="connsiteX8" fmla="*/ 7825232 w 8082815"/>
              <a:gd name="connsiteY8" fmla="*/ 594312 h 6997137"/>
              <a:gd name="connsiteX9" fmla="*/ 7603354 w 8082815"/>
              <a:gd name="connsiteY9" fmla="*/ 375374 h 6997137"/>
              <a:gd name="connsiteX10" fmla="*/ 7384843 w 8082815"/>
              <a:gd name="connsiteY10" fmla="*/ 591932 h 6997137"/>
              <a:gd name="connsiteX0" fmla="*/ 135519 w 8082815"/>
              <a:gd name="connsiteY0" fmla="*/ 613495 h 6997137"/>
              <a:gd name="connsiteX1" fmla="*/ 1991854 w 8082815"/>
              <a:gd name="connsiteY1" fmla="*/ 124895 h 6997137"/>
              <a:gd name="connsiteX2" fmla="*/ 8081731 w 8082815"/>
              <a:gd name="connsiteY2" fmla="*/ 129174 h 6997137"/>
              <a:gd name="connsiteX3" fmla="*/ 8081337 w 8082815"/>
              <a:gd name="connsiteY3" fmla="*/ 6984794 h 6997137"/>
              <a:gd name="connsiteX4" fmla="*/ 141817 w 8082815"/>
              <a:gd name="connsiteY4" fmla="*/ 6997137 h 6997137"/>
              <a:gd name="connsiteX5" fmla="*/ 135519 w 8082815"/>
              <a:gd name="connsiteY5" fmla="*/ 613495 h 6997137"/>
              <a:gd name="connsiteX6" fmla="*/ 7384843 w 8082815"/>
              <a:gd name="connsiteY6" fmla="*/ 591932 h 6997137"/>
              <a:gd name="connsiteX7" fmla="*/ 7597663 w 8082815"/>
              <a:gd name="connsiteY7" fmla="*/ 814177 h 6997137"/>
              <a:gd name="connsiteX8" fmla="*/ 7825232 w 8082815"/>
              <a:gd name="connsiteY8" fmla="*/ 594312 h 6997137"/>
              <a:gd name="connsiteX9" fmla="*/ 7603354 w 8082815"/>
              <a:gd name="connsiteY9" fmla="*/ 375374 h 6997137"/>
              <a:gd name="connsiteX10" fmla="*/ 7384843 w 8082815"/>
              <a:gd name="connsiteY10" fmla="*/ 591932 h 6997137"/>
              <a:gd name="connsiteX0" fmla="*/ 1830123 w 7940999"/>
              <a:gd name="connsiteY0" fmla="*/ 622491 h 6983273"/>
              <a:gd name="connsiteX1" fmla="*/ 1850038 w 7940999"/>
              <a:gd name="connsiteY1" fmla="*/ 111031 h 6983273"/>
              <a:gd name="connsiteX2" fmla="*/ 7939915 w 7940999"/>
              <a:gd name="connsiteY2" fmla="*/ 115310 h 6983273"/>
              <a:gd name="connsiteX3" fmla="*/ 7939521 w 7940999"/>
              <a:gd name="connsiteY3" fmla="*/ 6970930 h 6983273"/>
              <a:gd name="connsiteX4" fmla="*/ 1 w 7940999"/>
              <a:gd name="connsiteY4" fmla="*/ 6983273 h 6983273"/>
              <a:gd name="connsiteX5" fmla="*/ 1830123 w 7940999"/>
              <a:gd name="connsiteY5" fmla="*/ 622491 h 6983273"/>
              <a:gd name="connsiteX6" fmla="*/ 7243027 w 7940999"/>
              <a:gd name="connsiteY6" fmla="*/ 578068 h 6983273"/>
              <a:gd name="connsiteX7" fmla="*/ 7455847 w 7940999"/>
              <a:gd name="connsiteY7" fmla="*/ 800313 h 6983273"/>
              <a:gd name="connsiteX8" fmla="*/ 7683416 w 7940999"/>
              <a:gd name="connsiteY8" fmla="*/ 580448 h 6983273"/>
              <a:gd name="connsiteX9" fmla="*/ 7461538 w 7940999"/>
              <a:gd name="connsiteY9" fmla="*/ 361510 h 6983273"/>
              <a:gd name="connsiteX10" fmla="*/ 7243027 w 7940999"/>
              <a:gd name="connsiteY10" fmla="*/ 578068 h 6983273"/>
              <a:gd name="connsiteX0" fmla="*/ 1830123 w 7940999"/>
              <a:gd name="connsiteY0" fmla="*/ 513606 h 6874388"/>
              <a:gd name="connsiteX1" fmla="*/ 1850038 w 7940999"/>
              <a:gd name="connsiteY1" fmla="*/ 2146 h 6874388"/>
              <a:gd name="connsiteX2" fmla="*/ 7939915 w 7940999"/>
              <a:gd name="connsiteY2" fmla="*/ 6425 h 6874388"/>
              <a:gd name="connsiteX3" fmla="*/ 7939521 w 7940999"/>
              <a:gd name="connsiteY3" fmla="*/ 6862045 h 6874388"/>
              <a:gd name="connsiteX4" fmla="*/ 1 w 7940999"/>
              <a:gd name="connsiteY4" fmla="*/ 6874388 h 6874388"/>
              <a:gd name="connsiteX5" fmla="*/ 1830123 w 7940999"/>
              <a:gd name="connsiteY5" fmla="*/ 513606 h 6874388"/>
              <a:gd name="connsiteX6" fmla="*/ 7243027 w 7940999"/>
              <a:gd name="connsiteY6" fmla="*/ 469183 h 6874388"/>
              <a:gd name="connsiteX7" fmla="*/ 7455847 w 7940999"/>
              <a:gd name="connsiteY7" fmla="*/ 691428 h 6874388"/>
              <a:gd name="connsiteX8" fmla="*/ 7683416 w 7940999"/>
              <a:gd name="connsiteY8" fmla="*/ 471563 h 6874388"/>
              <a:gd name="connsiteX9" fmla="*/ 7461538 w 7940999"/>
              <a:gd name="connsiteY9" fmla="*/ 252625 h 6874388"/>
              <a:gd name="connsiteX10" fmla="*/ 7243027 w 7940999"/>
              <a:gd name="connsiteY10" fmla="*/ 469183 h 6874388"/>
              <a:gd name="connsiteX0" fmla="*/ 1852983 w 7940999"/>
              <a:gd name="connsiteY0" fmla="*/ 505986 h 6874388"/>
              <a:gd name="connsiteX1" fmla="*/ 1850038 w 7940999"/>
              <a:gd name="connsiteY1" fmla="*/ 2146 h 6874388"/>
              <a:gd name="connsiteX2" fmla="*/ 7939915 w 7940999"/>
              <a:gd name="connsiteY2" fmla="*/ 6425 h 6874388"/>
              <a:gd name="connsiteX3" fmla="*/ 7939521 w 7940999"/>
              <a:gd name="connsiteY3" fmla="*/ 6862045 h 6874388"/>
              <a:gd name="connsiteX4" fmla="*/ 1 w 7940999"/>
              <a:gd name="connsiteY4" fmla="*/ 6874388 h 6874388"/>
              <a:gd name="connsiteX5" fmla="*/ 1852983 w 7940999"/>
              <a:gd name="connsiteY5" fmla="*/ 505986 h 6874388"/>
              <a:gd name="connsiteX6" fmla="*/ 7243027 w 7940999"/>
              <a:gd name="connsiteY6" fmla="*/ 469183 h 6874388"/>
              <a:gd name="connsiteX7" fmla="*/ 7455847 w 7940999"/>
              <a:gd name="connsiteY7" fmla="*/ 691428 h 6874388"/>
              <a:gd name="connsiteX8" fmla="*/ 7683416 w 7940999"/>
              <a:gd name="connsiteY8" fmla="*/ 471563 h 6874388"/>
              <a:gd name="connsiteX9" fmla="*/ 7461538 w 7940999"/>
              <a:gd name="connsiteY9" fmla="*/ 252625 h 6874388"/>
              <a:gd name="connsiteX10" fmla="*/ 7243027 w 7940999"/>
              <a:gd name="connsiteY10" fmla="*/ 469183 h 6874388"/>
              <a:gd name="connsiteX0" fmla="*/ 2945 w 6090961"/>
              <a:gd name="connsiteY0" fmla="*/ 619462 h 6987864"/>
              <a:gd name="connsiteX1" fmla="*/ 0 w 6090961"/>
              <a:gd name="connsiteY1" fmla="*/ 115622 h 6987864"/>
              <a:gd name="connsiteX2" fmla="*/ 6089877 w 6090961"/>
              <a:gd name="connsiteY2" fmla="*/ 119901 h 6987864"/>
              <a:gd name="connsiteX3" fmla="*/ 6089483 w 6090961"/>
              <a:gd name="connsiteY3" fmla="*/ 6975521 h 6987864"/>
              <a:gd name="connsiteX4" fmla="*/ 16863 w 6090961"/>
              <a:gd name="connsiteY4" fmla="*/ 6987864 h 6987864"/>
              <a:gd name="connsiteX5" fmla="*/ 2945 w 6090961"/>
              <a:gd name="connsiteY5" fmla="*/ 619462 h 6987864"/>
              <a:gd name="connsiteX6" fmla="*/ 5392989 w 6090961"/>
              <a:gd name="connsiteY6" fmla="*/ 582659 h 6987864"/>
              <a:gd name="connsiteX7" fmla="*/ 5605809 w 6090961"/>
              <a:gd name="connsiteY7" fmla="*/ 804904 h 6987864"/>
              <a:gd name="connsiteX8" fmla="*/ 5833378 w 6090961"/>
              <a:gd name="connsiteY8" fmla="*/ 585039 h 6987864"/>
              <a:gd name="connsiteX9" fmla="*/ 5611500 w 6090961"/>
              <a:gd name="connsiteY9" fmla="*/ 366101 h 6987864"/>
              <a:gd name="connsiteX10" fmla="*/ 5392989 w 6090961"/>
              <a:gd name="connsiteY10" fmla="*/ 582659 h 6987864"/>
              <a:gd name="connsiteX0" fmla="*/ 2945 w 6090961"/>
              <a:gd name="connsiteY0" fmla="*/ 50598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50598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2945 w 6090961"/>
              <a:gd name="connsiteY0" fmla="*/ 49963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49963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369 w 6113785"/>
              <a:gd name="connsiteY0" fmla="*/ 486936 h 6874388"/>
              <a:gd name="connsiteX1" fmla="*/ 22824 w 6113785"/>
              <a:gd name="connsiteY1" fmla="*/ 2146 h 6874388"/>
              <a:gd name="connsiteX2" fmla="*/ 6112701 w 6113785"/>
              <a:gd name="connsiteY2" fmla="*/ 6425 h 6874388"/>
              <a:gd name="connsiteX3" fmla="*/ 6112307 w 6113785"/>
              <a:gd name="connsiteY3" fmla="*/ 6862045 h 6874388"/>
              <a:gd name="connsiteX4" fmla="*/ 39687 w 6113785"/>
              <a:gd name="connsiteY4" fmla="*/ 6874388 h 6874388"/>
              <a:gd name="connsiteX5" fmla="*/ 369 w 6113785"/>
              <a:gd name="connsiteY5" fmla="*/ 486936 h 6874388"/>
              <a:gd name="connsiteX6" fmla="*/ 5415813 w 6113785"/>
              <a:gd name="connsiteY6" fmla="*/ 469183 h 6874388"/>
              <a:gd name="connsiteX7" fmla="*/ 5628633 w 6113785"/>
              <a:gd name="connsiteY7" fmla="*/ 691428 h 6874388"/>
              <a:gd name="connsiteX8" fmla="*/ 5856202 w 6113785"/>
              <a:gd name="connsiteY8" fmla="*/ 471563 h 6874388"/>
              <a:gd name="connsiteX9" fmla="*/ 5634324 w 6113785"/>
              <a:gd name="connsiteY9" fmla="*/ 252625 h 6874388"/>
              <a:gd name="connsiteX10" fmla="*/ 5415813 w 6113785"/>
              <a:gd name="connsiteY10" fmla="*/ 469183 h 6874388"/>
              <a:gd name="connsiteX0" fmla="*/ 2945 w 6090961"/>
              <a:gd name="connsiteY0" fmla="*/ 47423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47423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2945 w 6090961"/>
              <a:gd name="connsiteY0" fmla="*/ 606626 h 6999158"/>
              <a:gd name="connsiteX1" fmla="*/ 0 w 6090961"/>
              <a:gd name="connsiteY1" fmla="*/ 134536 h 6999158"/>
              <a:gd name="connsiteX2" fmla="*/ 6089877 w 6090961"/>
              <a:gd name="connsiteY2" fmla="*/ 138815 h 6999158"/>
              <a:gd name="connsiteX3" fmla="*/ 6089483 w 6090961"/>
              <a:gd name="connsiteY3" fmla="*/ 6994435 h 6999158"/>
              <a:gd name="connsiteX4" fmla="*/ 1623 w 6090961"/>
              <a:gd name="connsiteY4" fmla="*/ 6999158 h 6999158"/>
              <a:gd name="connsiteX5" fmla="*/ 2945 w 6090961"/>
              <a:gd name="connsiteY5" fmla="*/ 606626 h 6999158"/>
              <a:gd name="connsiteX6" fmla="*/ 5392989 w 6090961"/>
              <a:gd name="connsiteY6" fmla="*/ 601573 h 6999158"/>
              <a:gd name="connsiteX7" fmla="*/ 5605809 w 6090961"/>
              <a:gd name="connsiteY7" fmla="*/ 823818 h 6999158"/>
              <a:gd name="connsiteX8" fmla="*/ 5833378 w 6090961"/>
              <a:gd name="connsiteY8" fmla="*/ 603953 h 6999158"/>
              <a:gd name="connsiteX9" fmla="*/ 5611500 w 6090961"/>
              <a:gd name="connsiteY9" fmla="*/ 385015 h 6999158"/>
              <a:gd name="connsiteX10" fmla="*/ 5392989 w 6090961"/>
              <a:gd name="connsiteY10" fmla="*/ 601573 h 6999158"/>
              <a:gd name="connsiteX0" fmla="*/ 2945 w 6090961"/>
              <a:gd name="connsiteY0" fmla="*/ 474236 h 6866768"/>
              <a:gd name="connsiteX1" fmla="*/ 0 w 6090961"/>
              <a:gd name="connsiteY1" fmla="*/ 2146 h 6866768"/>
              <a:gd name="connsiteX2" fmla="*/ 6089877 w 6090961"/>
              <a:gd name="connsiteY2" fmla="*/ 6425 h 6866768"/>
              <a:gd name="connsiteX3" fmla="*/ 6089483 w 6090961"/>
              <a:gd name="connsiteY3" fmla="*/ 6862045 h 6866768"/>
              <a:gd name="connsiteX4" fmla="*/ 1623 w 6090961"/>
              <a:gd name="connsiteY4" fmla="*/ 6866768 h 6866768"/>
              <a:gd name="connsiteX5" fmla="*/ 2945 w 6090961"/>
              <a:gd name="connsiteY5" fmla="*/ 474236 h 6866768"/>
              <a:gd name="connsiteX6" fmla="*/ 5392989 w 6090961"/>
              <a:gd name="connsiteY6" fmla="*/ 469183 h 6866768"/>
              <a:gd name="connsiteX7" fmla="*/ 5605809 w 6090961"/>
              <a:gd name="connsiteY7" fmla="*/ 691428 h 6866768"/>
              <a:gd name="connsiteX8" fmla="*/ 5833378 w 6090961"/>
              <a:gd name="connsiteY8" fmla="*/ 471563 h 6866768"/>
              <a:gd name="connsiteX9" fmla="*/ 5611500 w 6090961"/>
              <a:gd name="connsiteY9" fmla="*/ 252625 h 6866768"/>
              <a:gd name="connsiteX10" fmla="*/ 5392989 w 6090961"/>
              <a:gd name="connsiteY10" fmla="*/ 469183 h 6866768"/>
              <a:gd name="connsiteX0" fmla="*/ 201720 w 6289736"/>
              <a:gd name="connsiteY0" fmla="*/ 606626 h 6999158"/>
              <a:gd name="connsiteX1" fmla="*/ 2917699 w 6289736"/>
              <a:gd name="connsiteY1" fmla="*/ 134536 h 6999158"/>
              <a:gd name="connsiteX2" fmla="*/ 6288652 w 6289736"/>
              <a:gd name="connsiteY2" fmla="*/ 138815 h 6999158"/>
              <a:gd name="connsiteX3" fmla="*/ 6288258 w 6289736"/>
              <a:gd name="connsiteY3" fmla="*/ 6994435 h 6999158"/>
              <a:gd name="connsiteX4" fmla="*/ 200398 w 6289736"/>
              <a:gd name="connsiteY4" fmla="*/ 6999158 h 6999158"/>
              <a:gd name="connsiteX5" fmla="*/ 201720 w 6289736"/>
              <a:gd name="connsiteY5" fmla="*/ 606626 h 6999158"/>
              <a:gd name="connsiteX6" fmla="*/ 5591764 w 6289736"/>
              <a:gd name="connsiteY6" fmla="*/ 601573 h 6999158"/>
              <a:gd name="connsiteX7" fmla="*/ 5804584 w 6289736"/>
              <a:gd name="connsiteY7" fmla="*/ 823818 h 6999158"/>
              <a:gd name="connsiteX8" fmla="*/ 6032153 w 6289736"/>
              <a:gd name="connsiteY8" fmla="*/ 603953 h 6999158"/>
              <a:gd name="connsiteX9" fmla="*/ 5810275 w 6289736"/>
              <a:gd name="connsiteY9" fmla="*/ 385015 h 6999158"/>
              <a:gd name="connsiteX10" fmla="*/ 5591764 w 6289736"/>
              <a:gd name="connsiteY10" fmla="*/ 601573 h 6999158"/>
              <a:gd name="connsiteX0" fmla="*/ 2704063 w 6089339"/>
              <a:gd name="connsiteY0" fmla="*/ 606626 h 6999158"/>
              <a:gd name="connsiteX1" fmla="*/ 2717302 w 6089339"/>
              <a:gd name="connsiteY1" fmla="*/ 134536 h 6999158"/>
              <a:gd name="connsiteX2" fmla="*/ 6088255 w 6089339"/>
              <a:gd name="connsiteY2" fmla="*/ 138815 h 6999158"/>
              <a:gd name="connsiteX3" fmla="*/ 6087861 w 6089339"/>
              <a:gd name="connsiteY3" fmla="*/ 6994435 h 6999158"/>
              <a:gd name="connsiteX4" fmla="*/ 1 w 6089339"/>
              <a:gd name="connsiteY4" fmla="*/ 6999158 h 6999158"/>
              <a:gd name="connsiteX5" fmla="*/ 2704063 w 6089339"/>
              <a:gd name="connsiteY5" fmla="*/ 606626 h 6999158"/>
              <a:gd name="connsiteX6" fmla="*/ 5391367 w 6089339"/>
              <a:gd name="connsiteY6" fmla="*/ 601573 h 6999158"/>
              <a:gd name="connsiteX7" fmla="*/ 5604187 w 6089339"/>
              <a:gd name="connsiteY7" fmla="*/ 823818 h 6999158"/>
              <a:gd name="connsiteX8" fmla="*/ 5831756 w 6089339"/>
              <a:gd name="connsiteY8" fmla="*/ 603953 h 6999158"/>
              <a:gd name="connsiteX9" fmla="*/ 5609878 w 6089339"/>
              <a:gd name="connsiteY9" fmla="*/ 385015 h 6999158"/>
              <a:gd name="connsiteX10" fmla="*/ 5391367 w 6089339"/>
              <a:gd name="connsiteY10" fmla="*/ 601573 h 6999158"/>
              <a:gd name="connsiteX0" fmla="*/ 2704063 w 6089339"/>
              <a:gd name="connsiteY0" fmla="*/ 474236 h 6866768"/>
              <a:gd name="connsiteX1" fmla="*/ 2717302 w 6089339"/>
              <a:gd name="connsiteY1" fmla="*/ 2146 h 6866768"/>
              <a:gd name="connsiteX2" fmla="*/ 6088255 w 6089339"/>
              <a:gd name="connsiteY2" fmla="*/ 6425 h 6866768"/>
              <a:gd name="connsiteX3" fmla="*/ 6087861 w 6089339"/>
              <a:gd name="connsiteY3" fmla="*/ 6862045 h 6866768"/>
              <a:gd name="connsiteX4" fmla="*/ 1 w 6089339"/>
              <a:gd name="connsiteY4" fmla="*/ 6866768 h 6866768"/>
              <a:gd name="connsiteX5" fmla="*/ 2704063 w 6089339"/>
              <a:gd name="connsiteY5" fmla="*/ 474236 h 6866768"/>
              <a:gd name="connsiteX6" fmla="*/ 5391367 w 6089339"/>
              <a:gd name="connsiteY6" fmla="*/ 469183 h 6866768"/>
              <a:gd name="connsiteX7" fmla="*/ 5604187 w 6089339"/>
              <a:gd name="connsiteY7" fmla="*/ 691428 h 6866768"/>
              <a:gd name="connsiteX8" fmla="*/ 5831756 w 6089339"/>
              <a:gd name="connsiteY8" fmla="*/ 471563 h 6866768"/>
              <a:gd name="connsiteX9" fmla="*/ 5609878 w 6089339"/>
              <a:gd name="connsiteY9" fmla="*/ 252625 h 6866768"/>
              <a:gd name="connsiteX10" fmla="*/ 5391367 w 6089339"/>
              <a:gd name="connsiteY10" fmla="*/ 469183 h 6866768"/>
              <a:gd name="connsiteX0" fmla="*/ 107 w 3385383"/>
              <a:gd name="connsiteY0" fmla="*/ 606626 h 6999158"/>
              <a:gd name="connsiteX1" fmla="*/ 13346 w 3385383"/>
              <a:gd name="connsiteY1" fmla="*/ 134536 h 6999158"/>
              <a:gd name="connsiteX2" fmla="*/ 3384299 w 3385383"/>
              <a:gd name="connsiteY2" fmla="*/ 138815 h 6999158"/>
              <a:gd name="connsiteX3" fmla="*/ 3383905 w 3385383"/>
              <a:gd name="connsiteY3" fmla="*/ 6994435 h 6999158"/>
              <a:gd name="connsiteX4" fmla="*/ 6877 w 3385383"/>
              <a:gd name="connsiteY4" fmla="*/ 6999158 h 6999158"/>
              <a:gd name="connsiteX5" fmla="*/ 107 w 3385383"/>
              <a:gd name="connsiteY5" fmla="*/ 606626 h 6999158"/>
              <a:gd name="connsiteX6" fmla="*/ 2687411 w 3385383"/>
              <a:gd name="connsiteY6" fmla="*/ 601573 h 6999158"/>
              <a:gd name="connsiteX7" fmla="*/ 2900231 w 3385383"/>
              <a:gd name="connsiteY7" fmla="*/ 823818 h 6999158"/>
              <a:gd name="connsiteX8" fmla="*/ 3127800 w 3385383"/>
              <a:gd name="connsiteY8" fmla="*/ 603953 h 6999158"/>
              <a:gd name="connsiteX9" fmla="*/ 2905922 w 3385383"/>
              <a:gd name="connsiteY9" fmla="*/ 385015 h 6999158"/>
              <a:gd name="connsiteX10" fmla="*/ 2687411 w 3385383"/>
              <a:gd name="connsiteY10" fmla="*/ 601573 h 6999158"/>
              <a:gd name="connsiteX0" fmla="*/ 34386 w 3419662"/>
              <a:gd name="connsiteY0" fmla="*/ 606626 h 6999158"/>
              <a:gd name="connsiteX1" fmla="*/ 0 w 3419662"/>
              <a:gd name="connsiteY1" fmla="*/ 134536 h 6999158"/>
              <a:gd name="connsiteX2" fmla="*/ 3418578 w 3419662"/>
              <a:gd name="connsiteY2" fmla="*/ 138815 h 6999158"/>
              <a:gd name="connsiteX3" fmla="*/ 3418184 w 3419662"/>
              <a:gd name="connsiteY3" fmla="*/ 6994435 h 6999158"/>
              <a:gd name="connsiteX4" fmla="*/ 41156 w 3419662"/>
              <a:gd name="connsiteY4" fmla="*/ 6999158 h 6999158"/>
              <a:gd name="connsiteX5" fmla="*/ 34386 w 3419662"/>
              <a:gd name="connsiteY5" fmla="*/ 606626 h 6999158"/>
              <a:gd name="connsiteX6" fmla="*/ 2721690 w 3419662"/>
              <a:gd name="connsiteY6" fmla="*/ 601573 h 6999158"/>
              <a:gd name="connsiteX7" fmla="*/ 2934510 w 3419662"/>
              <a:gd name="connsiteY7" fmla="*/ 823818 h 6999158"/>
              <a:gd name="connsiteX8" fmla="*/ 3162079 w 3419662"/>
              <a:gd name="connsiteY8" fmla="*/ 603953 h 6999158"/>
              <a:gd name="connsiteX9" fmla="*/ 2940201 w 3419662"/>
              <a:gd name="connsiteY9" fmla="*/ 385015 h 6999158"/>
              <a:gd name="connsiteX10" fmla="*/ 2721690 w 3419662"/>
              <a:gd name="connsiteY10" fmla="*/ 601573 h 6999158"/>
              <a:gd name="connsiteX0" fmla="*/ 493 w 3385769"/>
              <a:gd name="connsiteY0" fmla="*/ 606626 h 6999158"/>
              <a:gd name="connsiteX1" fmla="*/ 23257 w 3385769"/>
              <a:gd name="connsiteY1" fmla="*/ 134536 h 6999158"/>
              <a:gd name="connsiteX2" fmla="*/ 3384685 w 3385769"/>
              <a:gd name="connsiteY2" fmla="*/ 138815 h 6999158"/>
              <a:gd name="connsiteX3" fmla="*/ 3384291 w 3385769"/>
              <a:gd name="connsiteY3" fmla="*/ 6994435 h 6999158"/>
              <a:gd name="connsiteX4" fmla="*/ 7263 w 3385769"/>
              <a:gd name="connsiteY4" fmla="*/ 6999158 h 6999158"/>
              <a:gd name="connsiteX5" fmla="*/ 493 w 3385769"/>
              <a:gd name="connsiteY5" fmla="*/ 606626 h 6999158"/>
              <a:gd name="connsiteX6" fmla="*/ 2687797 w 3385769"/>
              <a:gd name="connsiteY6" fmla="*/ 601573 h 6999158"/>
              <a:gd name="connsiteX7" fmla="*/ 2900617 w 3385769"/>
              <a:gd name="connsiteY7" fmla="*/ 823818 h 6999158"/>
              <a:gd name="connsiteX8" fmla="*/ 3128186 w 3385769"/>
              <a:gd name="connsiteY8" fmla="*/ 603953 h 6999158"/>
              <a:gd name="connsiteX9" fmla="*/ 2906308 w 3385769"/>
              <a:gd name="connsiteY9" fmla="*/ 385015 h 6999158"/>
              <a:gd name="connsiteX10" fmla="*/ 2687797 w 3385769"/>
              <a:gd name="connsiteY10" fmla="*/ 601573 h 6999158"/>
              <a:gd name="connsiteX0" fmla="*/ 17053 w 3378516"/>
              <a:gd name="connsiteY0" fmla="*/ 606626 h 6999158"/>
              <a:gd name="connsiteX1" fmla="*/ 16004 w 3378516"/>
              <a:gd name="connsiteY1" fmla="*/ 134536 h 6999158"/>
              <a:gd name="connsiteX2" fmla="*/ 3377432 w 3378516"/>
              <a:gd name="connsiteY2" fmla="*/ 138815 h 6999158"/>
              <a:gd name="connsiteX3" fmla="*/ 3377038 w 3378516"/>
              <a:gd name="connsiteY3" fmla="*/ 6994435 h 6999158"/>
              <a:gd name="connsiteX4" fmla="*/ 10 w 3378516"/>
              <a:gd name="connsiteY4" fmla="*/ 6999158 h 6999158"/>
              <a:gd name="connsiteX5" fmla="*/ 17053 w 3378516"/>
              <a:gd name="connsiteY5" fmla="*/ 606626 h 6999158"/>
              <a:gd name="connsiteX6" fmla="*/ 2680544 w 3378516"/>
              <a:gd name="connsiteY6" fmla="*/ 601573 h 6999158"/>
              <a:gd name="connsiteX7" fmla="*/ 2893364 w 3378516"/>
              <a:gd name="connsiteY7" fmla="*/ 823818 h 6999158"/>
              <a:gd name="connsiteX8" fmla="*/ 3120933 w 3378516"/>
              <a:gd name="connsiteY8" fmla="*/ 603953 h 6999158"/>
              <a:gd name="connsiteX9" fmla="*/ 2899055 w 3378516"/>
              <a:gd name="connsiteY9" fmla="*/ 385015 h 6999158"/>
              <a:gd name="connsiteX10" fmla="*/ 2680544 w 3378516"/>
              <a:gd name="connsiteY10" fmla="*/ 601573 h 6999158"/>
              <a:gd name="connsiteX0" fmla="*/ 17050 w 3378513"/>
              <a:gd name="connsiteY0" fmla="*/ 474236 h 6866768"/>
              <a:gd name="connsiteX1" fmla="*/ 16001 w 3378513"/>
              <a:gd name="connsiteY1" fmla="*/ 2146 h 6866768"/>
              <a:gd name="connsiteX2" fmla="*/ 3377429 w 3378513"/>
              <a:gd name="connsiteY2" fmla="*/ 6425 h 6866768"/>
              <a:gd name="connsiteX3" fmla="*/ 3377035 w 3378513"/>
              <a:gd name="connsiteY3" fmla="*/ 6862045 h 6866768"/>
              <a:gd name="connsiteX4" fmla="*/ 7 w 3378513"/>
              <a:gd name="connsiteY4" fmla="*/ 6866768 h 6866768"/>
              <a:gd name="connsiteX5" fmla="*/ 17050 w 3378513"/>
              <a:gd name="connsiteY5" fmla="*/ 474236 h 6866768"/>
              <a:gd name="connsiteX6" fmla="*/ 2680541 w 3378513"/>
              <a:gd name="connsiteY6" fmla="*/ 469183 h 6866768"/>
              <a:gd name="connsiteX7" fmla="*/ 2893361 w 3378513"/>
              <a:gd name="connsiteY7" fmla="*/ 691428 h 6866768"/>
              <a:gd name="connsiteX8" fmla="*/ 3120930 w 3378513"/>
              <a:gd name="connsiteY8" fmla="*/ 471563 h 6866768"/>
              <a:gd name="connsiteX9" fmla="*/ 2899052 w 3378513"/>
              <a:gd name="connsiteY9" fmla="*/ 252625 h 6866768"/>
              <a:gd name="connsiteX10" fmla="*/ 2680541 w 3378513"/>
              <a:gd name="connsiteY10" fmla="*/ 469183 h 6866768"/>
              <a:gd name="connsiteX0" fmla="*/ 17050 w 3378513"/>
              <a:gd name="connsiteY0" fmla="*/ 472090 h 6864622"/>
              <a:gd name="connsiteX1" fmla="*/ 16001 w 3378513"/>
              <a:gd name="connsiteY1" fmla="*/ 0 h 6864622"/>
              <a:gd name="connsiteX2" fmla="*/ 3377429 w 3378513"/>
              <a:gd name="connsiteY2" fmla="*/ 4279 h 6864622"/>
              <a:gd name="connsiteX3" fmla="*/ 3377035 w 3378513"/>
              <a:gd name="connsiteY3" fmla="*/ 6859899 h 6864622"/>
              <a:gd name="connsiteX4" fmla="*/ 7 w 3378513"/>
              <a:gd name="connsiteY4" fmla="*/ 6864622 h 6864622"/>
              <a:gd name="connsiteX5" fmla="*/ 17050 w 3378513"/>
              <a:gd name="connsiteY5" fmla="*/ 472090 h 6864622"/>
              <a:gd name="connsiteX6" fmla="*/ 2680541 w 3378513"/>
              <a:gd name="connsiteY6" fmla="*/ 467037 h 6864622"/>
              <a:gd name="connsiteX7" fmla="*/ 2893361 w 3378513"/>
              <a:gd name="connsiteY7" fmla="*/ 689282 h 6864622"/>
              <a:gd name="connsiteX8" fmla="*/ 3120930 w 3378513"/>
              <a:gd name="connsiteY8" fmla="*/ 469417 h 6864622"/>
              <a:gd name="connsiteX9" fmla="*/ 2899052 w 3378513"/>
              <a:gd name="connsiteY9" fmla="*/ 250479 h 6864622"/>
              <a:gd name="connsiteX10" fmla="*/ 2680541 w 3378513"/>
              <a:gd name="connsiteY10" fmla="*/ 467037 h 6864622"/>
              <a:gd name="connsiteX0" fmla="*/ 2799 w 3364262"/>
              <a:gd name="connsiteY0" fmla="*/ 605952 h 6995633"/>
              <a:gd name="connsiteX1" fmla="*/ 1750 w 3364262"/>
              <a:gd name="connsiteY1" fmla="*/ 133862 h 6995633"/>
              <a:gd name="connsiteX2" fmla="*/ 3363178 w 3364262"/>
              <a:gd name="connsiteY2" fmla="*/ 138141 h 6995633"/>
              <a:gd name="connsiteX3" fmla="*/ 3362784 w 3364262"/>
              <a:gd name="connsiteY3" fmla="*/ 6993761 h 6995633"/>
              <a:gd name="connsiteX4" fmla="*/ 44 w 3364262"/>
              <a:gd name="connsiteY4" fmla="*/ 6988959 h 6995633"/>
              <a:gd name="connsiteX5" fmla="*/ 2799 w 3364262"/>
              <a:gd name="connsiteY5" fmla="*/ 605952 h 6995633"/>
              <a:gd name="connsiteX6" fmla="*/ 2666290 w 3364262"/>
              <a:gd name="connsiteY6" fmla="*/ 600899 h 6995633"/>
              <a:gd name="connsiteX7" fmla="*/ 2879110 w 3364262"/>
              <a:gd name="connsiteY7" fmla="*/ 823144 h 6995633"/>
              <a:gd name="connsiteX8" fmla="*/ 3106679 w 3364262"/>
              <a:gd name="connsiteY8" fmla="*/ 603279 h 6995633"/>
              <a:gd name="connsiteX9" fmla="*/ 2884801 w 3364262"/>
              <a:gd name="connsiteY9" fmla="*/ 384341 h 6995633"/>
              <a:gd name="connsiteX10" fmla="*/ 2666290 w 3364262"/>
              <a:gd name="connsiteY10" fmla="*/ 600899 h 6995633"/>
              <a:gd name="connsiteX0" fmla="*/ 1049 w 3362512"/>
              <a:gd name="connsiteY0" fmla="*/ 606626 h 6999158"/>
              <a:gd name="connsiteX1" fmla="*/ 0 w 3362512"/>
              <a:gd name="connsiteY1" fmla="*/ 134536 h 6999158"/>
              <a:gd name="connsiteX2" fmla="*/ 3361428 w 3362512"/>
              <a:gd name="connsiteY2" fmla="*/ 138815 h 6999158"/>
              <a:gd name="connsiteX3" fmla="*/ 3361034 w 3362512"/>
              <a:gd name="connsiteY3" fmla="*/ 6994435 h 6999158"/>
              <a:gd name="connsiteX4" fmla="*/ 3056 w 3362512"/>
              <a:gd name="connsiteY4" fmla="*/ 6999158 h 6999158"/>
              <a:gd name="connsiteX5" fmla="*/ 1049 w 3362512"/>
              <a:gd name="connsiteY5" fmla="*/ 606626 h 6999158"/>
              <a:gd name="connsiteX6" fmla="*/ 2664540 w 3362512"/>
              <a:gd name="connsiteY6" fmla="*/ 601573 h 6999158"/>
              <a:gd name="connsiteX7" fmla="*/ 2877360 w 3362512"/>
              <a:gd name="connsiteY7" fmla="*/ 823818 h 6999158"/>
              <a:gd name="connsiteX8" fmla="*/ 3104929 w 3362512"/>
              <a:gd name="connsiteY8" fmla="*/ 603953 h 6999158"/>
              <a:gd name="connsiteX9" fmla="*/ 2883051 w 3362512"/>
              <a:gd name="connsiteY9" fmla="*/ 385015 h 6999158"/>
              <a:gd name="connsiteX10" fmla="*/ 2664540 w 3362512"/>
              <a:gd name="connsiteY10" fmla="*/ 601573 h 6999158"/>
              <a:gd name="connsiteX0" fmla="*/ 1049 w 3362512"/>
              <a:gd name="connsiteY0" fmla="*/ 472090 h 6864622"/>
              <a:gd name="connsiteX1" fmla="*/ 0 w 3362512"/>
              <a:gd name="connsiteY1" fmla="*/ 0 h 6864622"/>
              <a:gd name="connsiteX2" fmla="*/ 3361428 w 3362512"/>
              <a:gd name="connsiteY2" fmla="*/ 4279 h 6864622"/>
              <a:gd name="connsiteX3" fmla="*/ 3361034 w 3362512"/>
              <a:gd name="connsiteY3" fmla="*/ 6859899 h 6864622"/>
              <a:gd name="connsiteX4" fmla="*/ 3056 w 3362512"/>
              <a:gd name="connsiteY4" fmla="*/ 6864622 h 6864622"/>
              <a:gd name="connsiteX5" fmla="*/ 1049 w 3362512"/>
              <a:gd name="connsiteY5" fmla="*/ 472090 h 6864622"/>
              <a:gd name="connsiteX6" fmla="*/ 2664540 w 3362512"/>
              <a:gd name="connsiteY6" fmla="*/ 467037 h 6864622"/>
              <a:gd name="connsiteX7" fmla="*/ 2877360 w 3362512"/>
              <a:gd name="connsiteY7" fmla="*/ 689282 h 6864622"/>
              <a:gd name="connsiteX8" fmla="*/ 3104929 w 3362512"/>
              <a:gd name="connsiteY8" fmla="*/ 469417 h 6864622"/>
              <a:gd name="connsiteX9" fmla="*/ 2883051 w 3362512"/>
              <a:gd name="connsiteY9" fmla="*/ 250479 h 6864622"/>
              <a:gd name="connsiteX10" fmla="*/ 2664540 w 3362512"/>
              <a:gd name="connsiteY10" fmla="*/ 467037 h 686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2512" h="6864622">
                <a:moveTo>
                  <a:pt x="1049" y="472090"/>
                </a:moveTo>
                <a:cubicBezTo>
                  <a:pt x="540" y="280486"/>
                  <a:pt x="2211" y="189610"/>
                  <a:pt x="0" y="0"/>
                </a:cubicBezTo>
                <a:cubicBezTo>
                  <a:pt x="169727" y="3331"/>
                  <a:pt x="1331469" y="2853"/>
                  <a:pt x="3361428" y="4279"/>
                </a:cubicBezTo>
                <a:cubicBezTo>
                  <a:pt x="3359672" y="160679"/>
                  <a:pt x="3364939" y="6667196"/>
                  <a:pt x="3361034" y="6859899"/>
                </a:cubicBezTo>
                <a:cubicBezTo>
                  <a:pt x="3162112" y="6866669"/>
                  <a:pt x="313745" y="6862248"/>
                  <a:pt x="3056" y="6864622"/>
                </a:cubicBezTo>
                <a:cubicBezTo>
                  <a:pt x="2627" y="6587210"/>
                  <a:pt x="1558" y="663694"/>
                  <a:pt x="1049" y="472090"/>
                </a:cubicBezTo>
                <a:close/>
                <a:moveTo>
                  <a:pt x="2664540" y="467037"/>
                </a:moveTo>
                <a:cubicBezTo>
                  <a:pt x="2663592" y="575890"/>
                  <a:pt x="2744431" y="684123"/>
                  <a:pt x="2877360" y="689282"/>
                </a:cubicBezTo>
                <a:cubicBezTo>
                  <a:pt x="3010289" y="694441"/>
                  <a:pt x="3102791" y="587398"/>
                  <a:pt x="3104929" y="469417"/>
                </a:cubicBezTo>
                <a:cubicBezTo>
                  <a:pt x="3107067" y="351436"/>
                  <a:pt x="3004074" y="248495"/>
                  <a:pt x="2883051" y="250479"/>
                </a:cubicBezTo>
                <a:cubicBezTo>
                  <a:pt x="2762028" y="252463"/>
                  <a:pt x="2665488" y="358184"/>
                  <a:pt x="2664540" y="46703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724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и среднее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1" y="0"/>
            <a:ext cx="6090266" cy="6858000"/>
          </a:xfrm>
          <a:prstGeom prst="rect">
            <a:avLst/>
          </a:prstGeom>
          <a:solidFill>
            <a:srgbClr val="CC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6"/>
          </p:nvPr>
        </p:nvSpPr>
        <p:spPr>
          <a:xfrm>
            <a:off x="11324" y="0"/>
            <a:ext cx="6089650" cy="68580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6461" y="515098"/>
            <a:ext cx="4180099" cy="1734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600"/>
              </a:lnSpc>
              <a:defRPr sz="3200"/>
            </a:lvl1pPr>
          </a:lstStyle>
          <a:p>
            <a:r>
              <a:rPr lang="ru-RU" dirty="0"/>
              <a:t>Присоединяйтесь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к сообществу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HR-</a:t>
            </a:r>
            <a:r>
              <a:rPr lang="ru-RU" dirty="0" err="1"/>
              <a:t>рофессионалов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09624" y="2619344"/>
            <a:ext cx="4226936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Оставайтесь с нами на связи и участвуйте в наших обучающих </a:t>
            </a:r>
            <a:r>
              <a:rPr lang="ru-RU" dirty="0" err="1"/>
              <a:t>вебинарах</a:t>
            </a:r>
            <a:r>
              <a:rPr lang="ru-RU" dirty="0"/>
              <a:t> и мероприятиях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21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6888088" y="6046023"/>
            <a:ext cx="4248472" cy="720726"/>
          </a:xfrm>
        </p:spPr>
        <p:txBody>
          <a:bodyPr>
            <a:normAutofit/>
          </a:bodyPr>
          <a:lstStyle>
            <a:lvl1pPr>
              <a:lnSpc>
                <a:spcPts val="800"/>
              </a:lnSpc>
              <a:defRPr sz="1500" baseline="0"/>
            </a:lvl1pPr>
          </a:lstStyle>
          <a:p>
            <a:pPr lvl="0"/>
            <a:r>
              <a:rPr lang="ru-RU" dirty="0"/>
              <a:t>Директор по развитию </a:t>
            </a:r>
          </a:p>
          <a:p>
            <a:pPr lvl="0"/>
            <a:r>
              <a:rPr lang="ru-RU" dirty="0"/>
              <a:t>+7 926 828 85 88 | b.wolfson@hh.ru</a:t>
            </a:r>
          </a:p>
        </p:txBody>
      </p:sp>
      <p:sp>
        <p:nvSpPr>
          <p:cNvPr id="22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88088" y="5713405"/>
            <a:ext cx="4248472" cy="371144"/>
          </a:xfrm>
        </p:spPr>
        <p:txBody>
          <a:bodyPr>
            <a:normAutofit/>
          </a:bodyPr>
          <a:lstStyle>
            <a:lvl1pPr>
              <a:defRPr sz="1600" b="1" baseline="0"/>
            </a:lvl1pPr>
          </a:lstStyle>
          <a:p>
            <a:pPr lvl="0"/>
            <a:r>
              <a:rPr lang="ru-RU" dirty="0"/>
              <a:t>Борис </a:t>
            </a:r>
            <a:r>
              <a:rPr lang="ru-RU" dirty="0" err="1"/>
              <a:t>Вольфсон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6995485" y="3320989"/>
            <a:ext cx="539750" cy="53975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7667469" y="3316467"/>
            <a:ext cx="539750" cy="53975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8" name="Рисунок 4"/>
          <p:cNvSpPr>
            <a:spLocks noGrp="1"/>
          </p:cNvSpPr>
          <p:nvPr>
            <p:ph type="pic" sz="quarter" idx="19" hasCustomPrompt="1"/>
          </p:nvPr>
        </p:nvSpPr>
        <p:spPr>
          <a:xfrm>
            <a:off x="8339453" y="3316467"/>
            <a:ext cx="539750" cy="53975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2328355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30" y="1827230"/>
            <a:ext cx="7710651" cy="4500819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5141888" y="2096352"/>
            <a:ext cx="5761856" cy="3778192"/>
          </a:xfrm>
          <a:prstGeom prst="rect">
            <a:avLst/>
          </a:prstGeom>
          <a:solidFill>
            <a:srgbClr val="CC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730" y="1072502"/>
            <a:ext cx="10636111" cy="54028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24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481459" y="308971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464805" y="517664"/>
            <a:ext cx="10635750" cy="580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8527" y="2432901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8527" y="2156539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4805" y="3712258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33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4805" y="3435896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8527" y="4967994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35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8527" y="4691632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8" hasCustomPrompt="1"/>
          </p:nvPr>
        </p:nvSpPr>
        <p:spPr>
          <a:xfrm>
            <a:off x="5142621" y="2093575"/>
            <a:ext cx="5758742" cy="3778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88492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12" y="1115211"/>
            <a:ext cx="2700300" cy="5341532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192559" y="1742199"/>
            <a:ext cx="2308753" cy="4053764"/>
          </a:xfrm>
          <a:prstGeom prst="rect">
            <a:avLst/>
          </a:prstGeom>
          <a:solidFill>
            <a:srgbClr val="CC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8527" y="2432901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8527" y="2156539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4805" y="3712258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33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4805" y="3435896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8527" y="4967994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35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8527" y="4691632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7" hasCustomPrompt="1"/>
          </p:nvPr>
        </p:nvSpPr>
        <p:spPr>
          <a:xfrm>
            <a:off x="8193556" y="1738592"/>
            <a:ext cx="2307756" cy="405975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Вставить рисунок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730" y="1072502"/>
            <a:ext cx="10636111" cy="54028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481459" y="308971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64805" y="517664"/>
            <a:ext cx="10635750" cy="580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85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 и тле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522592"/>
            <a:ext cx="7859542" cy="5335407"/>
          </a:xfrm>
          <a:prstGeom prst="rect">
            <a:avLst/>
          </a:prstGeom>
        </p:spPr>
      </p:pic>
      <p:sp>
        <p:nvSpPr>
          <p:cNvPr id="38" name="Прямоугольник 37"/>
          <p:cNvSpPr/>
          <p:nvPr userDrawn="1"/>
        </p:nvSpPr>
        <p:spPr>
          <a:xfrm>
            <a:off x="9807575" y="2770188"/>
            <a:ext cx="1781175" cy="3135312"/>
          </a:xfrm>
          <a:prstGeom prst="rect">
            <a:avLst/>
          </a:prstGeom>
          <a:solidFill>
            <a:srgbClr val="CC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Фигура, имеющая форму буквы L 13"/>
          <p:cNvSpPr/>
          <p:nvPr userDrawn="1"/>
        </p:nvSpPr>
        <p:spPr>
          <a:xfrm>
            <a:off x="5038725" y="1868489"/>
            <a:ext cx="5710913" cy="3750468"/>
          </a:xfrm>
          <a:custGeom>
            <a:avLst/>
            <a:gdLst>
              <a:gd name="connsiteX0" fmla="*/ 0 w 3992105"/>
              <a:gd name="connsiteY0" fmla="*/ 0 h 3737768"/>
              <a:gd name="connsiteX1" fmla="*/ 1868884 w 3992105"/>
              <a:gd name="connsiteY1" fmla="*/ 0 h 3737768"/>
              <a:gd name="connsiteX2" fmla="*/ 1868884 w 3992105"/>
              <a:gd name="connsiteY2" fmla="*/ 1868884 h 3737768"/>
              <a:gd name="connsiteX3" fmla="*/ 3992105 w 3992105"/>
              <a:gd name="connsiteY3" fmla="*/ 1868884 h 3737768"/>
              <a:gd name="connsiteX4" fmla="*/ 3992105 w 3992105"/>
              <a:gd name="connsiteY4" fmla="*/ 3737768 h 3737768"/>
              <a:gd name="connsiteX5" fmla="*/ 0 w 3992105"/>
              <a:gd name="connsiteY5" fmla="*/ 3737768 h 3737768"/>
              <a:gd name="connsiteX6" fmla="*/ 0 w 3992105"/>
              <a:gd name="connsiteY6" fmla="*/ 0 h 3737768"/>
              <a:gd name="connsiteX0" fmla="*/ 0 w 4665205"/>
              <a:gd name="connsiteY0" fmla="*/ 0 h 3737768"/>
              <a:gd name="connsiteX1" fmla="*/ 1868884 w 4665205"/>
              <a:gd name="connsiteY1" fmla="*/ 0 h 3737768"/>
              <a:gd name="connsiteX2" fmla="*/ 1868884 w 4665205"/>
              <a:gd name="connsiteY2" fmla="*/ 1868884 h 3737768"/>
              <a:gd name="connsiteX3" fmla="*/ 4665205 w 4665205"/>
              <a:gd name="connsiteY3" fmla="*/ 1875234 h 3737768"/>
              <a:gd name="connsiteX4" fmla="*/ 3992105 w 4665205"/>
              <a:gd name="connsiteY4" fmla="*/ 3737768 h 3737768"/>
              <a:gd name="connsiteX5" fmla="*/ 0 w 4665205"/>
              <a:gd name="connsiteY5" fmla="*/ 3737768 h 3737768"/>
              <a:gd name="connsiteX6" fmla="*/ 0 w 4665205"/>
              <a:gd name="connsiteY6" fmla="*/ 0 h 3737768"/>
              <a:gd name="connsiteX0" fmla="*/ 0 w 4690605"/>
              <a:gd name="connsiteY0" fmla="*/ 0 h 3737768"/>
              <a:gd name="connsiteX1" fmla="*/ 1868884 w 4690605"/>
              <a:gd name="connsiteY1" fmla="*/ 0 h 3737768"/>
              <a:gd name="connsiteX2" fmla="*/ 1868884 w 4690605"/>
              <a:gd name="connsiteY2" fmla="*/ 1868884 h 3737768"/>
              <a:gd name="connsiteX3" fmla="*/ 4665205 w 4690605"/>
              <a:gd name="connsiteY3" fmla="*/ 1875234 h 3737768"/>
              <a:gd name="connsiteX4" fmla="*/ 4690605 w 4690605"/>
              <a:gd name="connsiteY4" fmla="*/ 3725068 h 3737768"/>
              <a:gd name="connsiteX5" fmla="*/ 0 w 4690605"/>
              <a:gd name="connsiteY5" fmla="*/ 3737768 h 3737768"/>
              <a:gd name="connsiteX6" fmla="*/ 0 w 4690605"/>
              <a:gd name="connsiteY6" fmla="*/ 0 h 3737768"/>
              <a:gd name="connsiteX0" fmla="*/ 0 w 4690605"/>
              <a:gd name="connsiteY0" fmla="*/ 0 h 3737768"/>
              <a:gd name="connsiteX1" fmla="*/ 1868884 w 4690605"/>
              <a:gd name="connsiteY1" fmla="*/ 0 h 3737768"/>
              <a:gd name="connsiteX2" fmla="*/ 1868884 w 4690605"/>
              <a:gd name="connsiteY2" fmla="*/ 1868884 h 3737768"/>
              <a:gd name="connsiteX3" fmla="*/ 4665205 w 4690605"/>
              <a:gd name="connsiteY3" fmla="*/ 522684 h 3737768"/>
              <a:gd name="connsiteX4" fmla="*/ 4690605 w 4690605"/>
              <a:gd name="connsiteY4" fmla="*/ 3725068 h 3737768"/>
              <a:gd name="connsiteX5" fmla="*/ 0 w 4690605"/>
              <a:gd name="connsiteY5" fmla="*/ 3737768 h 3737768"/>
              <a:gd name="connsiteX6" fmla="*/ 0 w 4690605"/>
              <a:gd name="connsiteY6" fmla="*/ 0 h 3737768"/>
              <a:gd name="connsiteX0" fmla="*/ 0 w 4690605"/>
              <a:gd name="connsiteY0" fmla="*/ 0 h 3737768"/>
              <a:gd name="connsiteX1" fmla="*/ 1868884 w 4690605"/>
              <a:gd name="connsiteY1" fmla="*/ 0 h 3737768"/>
              <a:gd name="connsiteX2" fmla="*/ 1868884 w 4690605"/>
              <a:gd name="connsiteY2" fmla="*/ 560784 h 3737768"/>
              <a:gd name="connsiteX3" fmla="*/ 4665205 w 4690605"/>
              <a:gd name="connsiteY3" fmla="*/ 522684 h 3737768"/>
              <a:gd name="connsiteX4" fmla="*/ 4690605 w 4690605"/>
              <a:gd name="connsiteY4" fmla="*/ 3725068 h 3737768"/>
              <a:gd name="connsiteX5" fmla="*/ 0 w 4690605"/>
              <a:gd name="connsiteY5" fmla="*/ 3737768 h 3737768"/>
              <a:gd name="connsiteX6" fmla="*/ 0 w 4690605"/>
              <a:gd name="connsiteY6" fmla="*/ 0 h 3737768"/>
              <a:gd name="connsiteX0" fmla="*/ 0 w 4690605"/>
              <a:gd name="connsiteY0" fmla="*/ 0 h 3737768"/>
              <a:gd name="connsiteX1" fmla="*/ 1868884 w 4690605"/>
              <a:gd name="connsiteY1" fmla="*/ 0 h 3737768"/>
              <a:gd name="connsiteX2" fmla="*/ 1868884 w 4690605"/>
              <a:gd name="connsiteY2" fmla="*/ 497284 h 3737768"/>
              <a:gd name="connsiteX3" fmla="*/ 4665205 w 4690605"/>
              <a:gd name="connsiteY3" fmla="*/ 522684 h 3737768"/>
              <a:gd name="connsiteX4" fmla="*/ 4690605 w 4690605"/>
              <a:gd name="connsiteY4" fmla="*/ 3725068 h 3737768"/>
              <a:gd name="connsiteX5" fmla="*/ 0 w 4690605"/>
              <a:gd name="connsiteY5" fmla="*/ 3737768 h 3737768"/>
              <a:gd name="connsiteX6" fmla="*/ 0 w 4690605"/>
              <a:gd name="connsiteY6" fmla="*/ 0 h 3737768"/>
              <a:gd name="connsiteX0" fmla="*/ 0 w 5672534"/>
              <a:gd name="connsiteY0" fmla="*/ 0 h 3737768"/>
              <a:gd name="connsiteX1" fmla="*/ 5672534 w 5672534"/>
              <a:gd name="connsiteY1" fmla="*/ 6350 h 3737768"/>
              <a:gd name="connsiteX2" fmla="*/ 1868884 w 5672534"/>
              <a:gd name="connsiteY2" fmla="*/ 497284 h 3737768"/>
              <a:gd name="connsiteX3" fmla="*/ 4665205 w 5672534"/>
              <a:gd name="connsiteY3" fmla="*/ 522684 h 3737768"/>
              <a:gd name="connsiteX4" fmla="*/ 4690605 w 5672534"/>
              <a:gd name="connsiteY4" fmla="*/ 3725068 h 3737768"/>
              <a:gd name="connsiteX5" fmla="*/ 0 w 5672534"/>
              <a:gd name="connsiteY5" fmla="*/ 3737768 h 3737768"/>
              <a:gd name="connsiteX6" fmla="*/ 0 w 5672534"/>
              <a:gd name="connsiteY6" fmla="*/ 0 h 3737768"/>
              <a:gd name="connsiteX0" fmla="*/ 0 w 5672534"/>
              <a:gd name="connsiteY0" fmla="*/ 0 h 3737768"/>
              <a:gd name="connsiteX1" fmla="*/ 5672534 w 5672534"/>
              <a:gd name="connsiteY1" fmla="*/ 6350 h 3737768"/>
              <a:gd name="connsiteX2" fmla="*/ 5659834 w 5672534"/>
              <a:gd name="connsiteY2" fmla="*/ 402034 h 3737768"/>
              <a:gd name="connsiteX3" fmla="*/ 4665205 w 5672534"/>
              <a:gd name="connsiteY3" fmla="*/ 522684 h 3737768"/>
              <a:gd name="connsiteX4" fmla="*/ 4690605 w 5672534"/>
              <a:gd name="connsiteY4" fmla="*/ 3725068 h 3737768"/>
              <a:gd name="connsiteX5" fmla="*/ 0 w 5672534"/>
              <a:gd name="connsiteY5" fmla="*/ 3737768 h 3737768"/>
              <a:gd name="connsiteX6" fmla="*/ 0 w 5672534"/>
              <a:gd name="connsiteY6" fmla="*/ 0 h 3737768"/>
              <a:gd name="connsiteX0" fmla="*/ 0 w 5672534"/>
              <a:gd name="connsiteY0" fmla="*/ 0 h 3737768"/>
              <a:gd name="connsiteX1" fmla="*/ 5672534 w 5672534"/>
              <a:gd name="connsiteY1" fmla="*/ 6350 h 3737768"/>
              <a:gd name="connsiteX2" fmla="*/ 5659834 w 5672534"/>
              <a:gd name="connsiteY2" fmla="*/ 402034 h 3737768"/>
              <a:gd name="connsiteX3" fmla="*/ 4633455 w 5672534"/>
              <a:gd name="connsiteY3" fmla="*/ 408384 h 3737768"/>
              <a:gd name="connsiteX4" fmla="*/ 4690605 w 5672534"/>
              <a:gd name="connsiteY4" fmla="*/ 3725068 h 3737768"/>
              <a:gd name="connsiteX5" fmla="*/ 0 w 5672534"/>
              <a:gd name="connsiteY5" fmla="*/ 3737768 h 3737768"/>
              <a:gd name="connsiteX6" fmla="*/ 0 w 5672534"/>
              <a:gd name="connsiteY6" fmla="*/ 0 h 3737768"/>
              <a:gd name="connsiteX0" fmla="*/ 0 w 5682059"/>
              <a:gd name="connsiteY0" fmla="*/ 0 h 3747293"/>
              <a:gd name="connsiteX1" fmla="*/ 5682059 w 5682059"/>
              <a:gd name="connsiteY1" fmla="*/ 15875 h 3747293"/>
              <a:gd name="connsiteX2" fmla="*/ 5669359 w 5682059"/>
              <a:gd name="connsiteY2" fmla="*/ 411559 h 3747293"/>
              <a:gd name="connsiteX3" fmla="*/ 4642980 w 5682059"/>
              <a:gd name="connsiteY3" fmla="*/ 417909 h 3747293"/>
              <a:gd name="connsiteX4" fmla="*/ 4700130 w 5682059"/>
              <a:gd name="connsiteY4" fmla="*/ 3734593 h 3747293"/>
              <a:gd name="connsiteX5" fmla="*/ 9525 w 5682059"/>
              <a:gd name="connsiteY5" fmla="*/ 3747293 h 3747293"/>
              <a:gd name="connsiteX6" fmla="*/ 0 w 5682059"/>
              <a:gd name="connsiteY6" fmla="*/ 0 h 3747293"/>
              <a:gd name="connsiteX0" fmla="*/ 0 w 5682059"/>
              <a:gd name="connsiteY0" fmla="*/ 0 h 3747293"/>
              <a:gd name="connsiteX1" fmla="*/ 5682059 w 5682059"/>
              <a:gd name="connsiteY1" fmla="*/ 15875 h 3747293"/>
              <a:gd name="connsiteX2" fmla="*/ 5669359 w 5682059"/>
              <a:gd name="connsiteY2" fmla="*/ 411559 h 3747293"/>
              <a:gd name="connsiteX3" fmla="*/ 4642980 w 5682059"/>
              <a:gd name="connsiteY3" fmla="*/ 417909 h 3747293"/>
              <a:gd name="connsiteX4" fmla="*/ 4700130 w 5682059"/>
              <a:gd name="connsiteY4" fmla="*/ 3734593 h 3747293"/>
              <a:gd name="connsiteX5" fmla="*/ 4763 w 5682059"/>
              <a:gd name="connsiteY5" fmla="*/ 3747293 h 3747293"/>
              <a:gd name="connsiteX6" fmla="*/ 0 w 5682059"/>
              <a:gd name="connsiteY6" fmla="*/ 0 h 3747293"/>
              <a:gd name="connsiteX0" fmla="*/ 0 w 5701109"/>
              <a:gd name="connsiteY0" fmla="*/ 3175 h 3750468"/>
              <a:gd name="connsiteX1" fmla="*/ 5701109 w 5701109"/>
              <a:gd name="connsiteY1" fmla="*/ 0 h 3750468"/>
              <a:gd name="connsiteX2" fmla="*/ 5669359 w 5701109"/>
              <a:gd name="connsiteY2" fmla="*/ 414734 h 3750468"/>
              <a:gd name="connsiteX3" fmla="*/ 4642980 w 5701109"/>
              <a:gd name="connsiteY3" fmla="*/ 421084 h 3750468"/>
              <a:gd name="connsiteX4" fmla="*/ 4700130 w 5701109"/>
              <a:gd name="connsiteY4" fmla="*/ 3737768 h 3750468"/>
              <a:gd name="connsiteX5" fmla="*/ 4763 w 5701109"/>
              <a:gd name="connsiteY5" fmla="*/ 3750468 h 3750468"/>
              <a:gd name="connsiteX6" fmla="*/ 0 w 5701109"/>
              <a:gd name="connsiteY6" fmla="*/ 3175 h 3750468"/>
              <a:gd name="connsiteX0" fmla="*/ 0 w 5701109"/>
              <a:gd name="connsiteY0" fmla="*/ 3175 h 3750468"/>
              <a:gd name="connsiteX1" fmla="*/ 5701109 w 5701109"/>
              <a:gd name="connsiteY1" fmla="*/ 0 h 3750468"/>
              <a:gd name="connsiteX2" fmla="*/ 5697934 w 5701109"/>
              <a:gd name="connsiteY2" fmla="*/ 433784 h 3750468"/>
              <a:gd name="connsiteX3" fmla="*/ 4642980 w 5701109"/>
              <a:gd name="connsiteY3" fmla="*/ 421084 h 3750468"/>
              <a:gd name="connsiteX4" fmla="*/ 4700130 w 5701109"/>
              <a:gd name="connsiteY4" fmla="*/ 3737768 h 3750468"/>
              <a:gd name="connsiteX5" fmla="*/ 4763 w 5701109"/>
              <a:gd name="connsiteY5" fmla="*/ 3750468 h 3750468"/>
              <a:gd name="connsiteX6" fmla="*/ 0 w 5701109"/>
              <a:gd name="connsiteY6" fmla="*/ 3175 h 3750468"/>
              <a:gd name="connsiteX0" fmla="*/ 0 w 5701109"/>
              <a:gd name="connsiteY0" fmla="*/ 3175 h 3750468"/>
              <a:gd name="connsiteX1" fmla="*/ 5701109 w 5701109"/>
              <a:gd name="connsiteY1" fmla="*/ 0 h 3750468"/>
              <a:gd name="connsiteX2" fmla="*/ 5697934 w 5701109"/>
              <a:gd name="connsiteY2" fmla="*/ 433784 h 3750468"/>
              <a:gd name="connsiteX3" fmla="*/ 4668380 w 5701109"/>
              <a:gd name="connsiteY3" fmla="*/ 440134 h 3750468"/>
              <a:gd name="connsiteX4" fmla="*/ 4700130 w 5701109"/>
              <a:gd name="connsiteY4" fmla="*/ 3737768 h 3750468"/>
              <a:gd name="connsiteX5" fmla="*/ 4763 w 5701109"/>
              <a:gd name="connsiteY5" fmla="*/ 3750468 h 3750468"/>
              <a:gd name="connsiteX6" fmla="*/ 0 w 5701109"/>
              <a:gd name="connsiteY6" fmla="*/ 3175 h 3750468"/>
              <a:gd name="connsiteX0" fmla="*/ 0 w 5697956"/>
              <a:gd name="connsiteY0" fmla="*/ 38100 h 3785393"/>
              <a:gd name="connsiteX1" fmla="*/ 5663009 w 5697956"/>
              <a:gd name="connsiteY1" fmla="*/ 0 h 3785393"/>
              <a:gd name="connsiteX2" fmla="*/ 5697934 w 5697956"/>
              <a:gd name="connsiteY2" fmla="*/ 468709 h 3785393"/>
              <a:gd name="connsiteX3" fmla="*/ 4668380 w 5697956"/>
              <a:gd name="connsiteY3" fmla="*/ 475059 h 3785393"/>
              <a:gd name="connsiteX4" fmla="*/ 4700130 w 5697956"/>
              <a:gd name="connsiteY4" fmla="*/ 3772693 h 3785393"/>
              <a:gd name="connsiteX5" fmla="*/ 4763 w 5697956"/>
              <a:gd name="connsiteY5" fmla="*/ 3785393 h 3785393"/>
              <a:gd name="connsiteX6" fmla="*/ 0 w 5697956"/>
              <a:gd name="connsiteY6" fmla="*/ 38100 h 3785393"/>
              <a:gd name="connsiteX0" fmla="*/ 0 w 5698002"/>
              <a:gd name="connsiteY0" fmla="*/ 0 h 3747293"/>
              <a:gd name="connsiteX1" fmla="*/ 5688409 w 5698002"/>
              <a:gd name="connsiteY1" fmla="*/ 6350 h 3747293"/>
              <a:gd name="connsiteX2" fmla="*/ 5697934 w 5698002"/>
              <a:gd name="connsiteY2" fmla="*/ 430609 h 3747293"/>
              <a:gd name="connsiteX3" fmla="*/ 4668380 w 5698002"/>
              <a:gd name="connsiteY3" fmla="*/ 436959 h 3747293"/>
              <a:gd name="connsiteX4" fmla="*/ 4700130 w 5698002"/>
              <a:gd name="connsiteY4" fmla="*/ 3734593 h 3747293"/>
              <a:gd name="connsiteX5" fmla="*/ 4763 w 5698002"/>
              <a:gd name="connsiteY5" fmla="*/ 3747293 h 3747293"/>
              <a:gd name="connsiteX6" fmla="*/ 0 w 5698002"/>
              <a:gd name="connsiteY6" fmla="*/ 0 h 3747293"/>
              <a:gd name="connsiteX0" fmla="*/ 0 w 5688409"/>
              <a:gd name="connsiteY0" fmla="*/ 0 h 3747293"/>
              <a:gd name="connsiteX1" fmla="*/ 5688409 w 5688409"/>
              <a:gd name="connsiteY1" fmla="*/ 6350 h 3747293"/>
              <a:gd name="connsiteX2" fmla="*/ 5663009 w 5688409"/>
              <a:gd name="connsiteY2" fmla="*/ 430609 h 3747293"/>
              <a:gd name="connsiteX3" fmla="*/ 4668380 w 5688409"/>
              <a:gd name="connsiteY3" fmla="*/ 436959 h 3747293"/>
              <a:gd name="connsiteX4" fmla="*/ 4700130 w 5688409"/>
              <a:gd name="connsiteY4" fmla="*/ 3734593 h 3747293"/>
              <a:gd name="connsiteX5" fmla="*/ 4763 w 5688409"/>
              <a:gd name="connsiteY5" fmla="*/ 3747293 h 3747293"/>
              <a:gd name="connsiteX6" fmla="*/ 0 w 5688409"/>
              <a:gd name="connsiteY6" fmla="*/ 0 h 3747293"/>
              <a:gd name="connsiteX0" fmla="*/ 0 w 5691724"/>
              <a:gd name="connsiteY0" fmla="*/ 0 h 3747293"/>
              <a:gd name="connsiteX1" fmla="*/ 5688409 w 5691724"/>
              <a:gd name="connsiteY1" fmla="*/ 6350 h 3747293"/>
              <a:gd name="connsiteX2" fmla="*/ 5691584 w 5691724"/>
              <a:gd name="connsiteY2" fmla="*/ 443309 h 3747293"/>
              <a:gd name="connsiteX3" fmla="*/ 4668380 w 5691724"/>
              <a:gd name="connsiteY3" fmla="*/ 436959 h 3747293"/>
              <a:gd name="connsiteX4" fmla="*/ 4700130 w 5691724"/>
              <a:gd name="connsiteY4" fmla="*/ 3734593 h 3747293"/>
              <a:gd name="connsiteX5" fmla="*/ 4763 w 5691724"/>
              <a:gd name="connsiteY5" fmla="*/ 3747293 h 3747293"/>
              <a:gd name="connsiteX6" fmla="*/ 0 w 5691724"/>
              <a:gd name="connsiteY6" fmla="*/ 0 h 3747293"/>
              <a:gd name="connsiteX0" fmla="*/ 0 w 5698002"/>
              <a:gd name="connsiteY0" fmla="*/ 0 h 3747293"/>
              <a:gd name="connsiteX1" fmla="*/ 5688409 w 5698002"/>
              <a:gd name="connsiteY1" fmla="*/ 6350 h 3747293"/>
              <a:gd name="connsiteX2" fmla="*/ 5697934 w 5698002"/>
              <a:gd name="connsiteY2" fmla="*/ 436959 h 3747293"/>
              <a:gd name="connsiteX3" fmla="*/ 4668380 w 5698002"/>
              <a:gd name="connsiteY3" fmla="*/ 436959 h 3747293"/>
              <a:gd name="connsiteX4" fmla="*/ 4700130 w 5698002"/>
              <a:gd name="connsiteY4" fmla="*/ 3734593 h 3747293"/>
              <a:gd name="connsiteX5" fmla="*/ 4763 w 5698002"/>
              <a:gd name="connsiteY5" fmla="*/ 3747293 h 3747293"/>
              <a:gd name="connsiteX6" fmla="*/ 0 w 5698002"/>
              <a:gd name="connsiteY6" fmla="*/ 0 h 3747293"/>
              <a:gd name="connsiteX0" fmla="*/ 0 w 5698002"/>
              <a:gd name="connsiteY0" fmla="*/ 0 h 3747293"/>
              <a:gd name="connsiteX1" fmla="*/ 5688409 w 5698002"/>
              <a:gd name="connsiteY1" fmla="*/ 6350 h 3747293"/>
              <a:gd name="connsiteX2" fmla="*/ 5697934 w 5698002"/>
              <a:gd name="connsiteY2" fmla="*/ 436959 h 3747293"/>
              <a:gd name="connsiteX3" fmla="*/ 4668380 w 5698002"/>
              <a:gd name="connsiteY3" fmla="*/ 436959 h 3747293"/>
              <a:gd name="connsiteX4" fmla="*/ 4676317 w 5698002"/>
              <a:gd name="connsiteY4" fmla="*/ 3744118 h 3747293"/>
              <a:gd name="connsiteX5" fmla="*/ 4763 w 5698002"/>
              <a:gd name="connsiteY5" fmla="*/ 3747293 h 3747293"/>
              <a:gd name="connsiteX6" fmla="*/ 0 w 5698002"/>
              <a:gd name="connsiteY6" fmla="*/ 0 h 3747293"/>
              <a:gd name="connsiteX0" fmla="*/ 0 w 5698002"/>
              <a:gd name="connsiteY0" fmla="*/ 0 h 3748880"/>
              <a:gd name="connsiteX1" fmla="*/ 5688409 w 5698002"/>
              <a:gd name="connsiteY1" fmla="*/ 6350 h 3748880"/>
              <a:gd name="connsiteX2" fmla="*/ 5697934 w 5698002"/>
              <a:gd name="connsiteY2" fmla="*/ 436959 h 3748880"/>
              <a:gd name="connsiteX3" fmla="*/ 4668380 w 5698002"/>
              <a:gd name="connsiteY3" fmla="*/ 436959 h 3748880"/>
              <a:gd name="connsiteX4" fmla="*/ 4681080 w 5698002"/>
              <a:gd name="connsiteY4" fmla="*/ 3748880 h 3748880"/>
              <a:gd name="connsiteX5" fmla="*/ 4763 w 5698002"/>
              <a:gd name="connsiteY5" fmla="*/ 3747293 h 3748880"/>
              <a:gd name="connsiteX6" fmla="*/ 0 w 5698002"/>
              <a:gd name="connsiteY6" fmla="*/ 0 h 3748880"/>
              <a:gd name="connsiteX0" fmla="*/ 4973 w 5702975"/>
              <a:gd name="connsiteY0" fmla="*/ 0 h 3748880"/>
              <a:gd name="connsiteX1" fmla="*/ 5693382 w 5702975"/>
              <a:gd name="connsiteY1" fmla="*/ 6350 h 3748880"/>
              <a:gd name="connsiteX2" fmla="*/ 5702907 w 5702975"/>
              <a:gd name="connsiteY2" fmla="*/ 436959 h 3748880"/>
              <a:gd name="connsiteX3" fmla="*/ 4673353 w 5702975"/>
              <a:gd name="connsiteY3" fmla="*/ 436959 h 3748880"/>
              <a:gd name="connsiteX4" fmla="*/ 4686053 w 5702975"/>
              <a:gd name="connsiteY4" fmla="*/ 3748880 h 3748880"/>
              <a:gd name="connsiteX5" fmla="*/ 211 w 5702975"/>
              <a:gd name="connsiteY5" fmla="*/ 3742531 h 3748880"/>
              <a:gd name="connsiteX6" fmla="*/ 4973 w 5702975"/>
              <a:gd name="connsiteY6" fmla="*/ 0 h 3748880"/>
              <a:gd name="connsiteX0" fmla="*/ 4973 w 5702975"/>
              <a:gd name="connsiteY0" fmla="*/ 0 h 3742531"/>
              <a:gd name="connsiteX1" fmla="*/ 5693382 w 5702975"/>
              <a:gd name="connsiteY1" fmla="*/ 6350 h 3742531"/>
              <a:gd name="connsiteX2" fmla="*/ 5702907 w 5702975"/>
              <a:gd name="connsiteY2" fmla="*/ 436959 h 3742531"/>
              <a:gd name="connsiteX3" fmla="*/ 4673353 w 5702975"/>
              <a:gd name="connsiteY3" fmla="*/ 436959 h 3742531"/>
              <a:gd name="connsiteX4" fmla="*/ 4657478 w 5702975"/>
              <a:gd name="connsiteY4" fmla="*/ 3734593 h 3742531"/>
              <a:gd name="connsiteX5" fmla="*/ 211 w 5702975"/>
              <a:gd name="connsiteY5" fmla="*/ 3742531 h 3742531"/>
              <a:gd name="connsiteX6" fmla="*/ 4973 w 5702975"/>
              <a:gd name="connsiteY6" fmla="*/ 0 h 3742531"/>
              <a:gd name="connsiteX0" fmla="*/ 4973 w 5702975"/>
              <a:gd name="connsiteY0" fmla="*/ 0 h 3742531"/>
              <a:gd name="connsiteX1" fmla="*/ 5693382 w 5702975"/>
              <a:gd name="connsiteY1" fmla="*/ 6350 h 3742531"/>
              <a:gd name="connsiteX2" fmla="*/ 5702907 w 5702975"/>
              <a:gd name="connsiteY2" fmla="*/ 436959 h 3742531"/>
              <a:gd name="connsiteX3" fmla="*/ 4673353 w 5702975"/>
              <a:gd name="connsiteY3" fmla="*/ 436959 h 3742531"/>
              <a:gd name="connsiteX4" fmla="*/ 4681290 w 5702975"/>
              <a:gd name="connsiteY4" fmla="*/ 3734593 h 3742531"/>
              <a:gd name="connsiteX5" fmla="*/ 211 w 5702975"/>
              <a:gd name="connsiteY5" fmla="*/ 3742531 h 3742531"/>
              <a:gd name="connsiteX6" fmla="*/ 4973 w 5702975"/>
              <a:gd name="connsiteY6" fmla="*/ 0 h 3742531"/>
              <a:gd name="connsiteX0" fmla="*/ 4973 w 5702975"/>
              <a:gd name="connsiteY0" fmla="*/ 0 h 3753643"/>
              <a:gd name="connsiteX1" fmla="*/ 5693382 w 5702975"/>
              <a:gd name="connsiteY1" fmla="*/ 6350 h 3753643"/>
              <a:gd name="connsiteX2" fmla="*/ 5702907 w 5702975"/>
              <a:gd name="connsiteY2" fmla="*/ 436959 h 3753643"/>
              <a:gd name="connsiteX3" fmla="*/ 4673353 w 5702975"/>
              <a:gd name="connsiteY3" fmla="*/ 436959 h 3753643"/>
              <a:gd name="connsiteX4" fmla="*/ 4687640 w 5702975"/>
              <a:gd name="connsiteY4" fmla="*/ 3753643 h 3753643"/>
              <a:gd name="connsiteX5" fmla="*/ 211 w 5702975"/>
              <a:gd name="connsiteY5" fmla="*/ 3742531 h 3753643"/>
              <a:gd name="connsiteX6" fmla="*/ 4973 w 5702975"/>
              <a:gd name="connsiteY6" fmla="*/ 0 h 3753643"/>
              <a:gd name="connsiteX0" fmla="*/ 4973 w 5702975"/>
              <a:gd name="connsiteY0" fmla="*/ 0 h 3750468"/>
              <a:gd name="connsiteX1" fmla="*/ 5693382 w 5702975"/>
              <a:gd name="connsiteY1" fmla="*/ 6350 h 3750468"/>
              <a:gd name="connsiteX2" fmla="*/ 5702907 w 5702975"/>
              <a:gd name="connsiteY2" fmla="*/ 436959 h 3750468"/>
              <a:gd name="connsiteX3" fmla="*/ 4673353 w 5702975"/>
              <a:gd name="connsiteY3" fmla="*/ 436959 h 3750468"/>
              <a:gd name="connsiteX4" fmla="*/ 4671765 w 5702975"/>
              <a:gd name="connsiteY4" fmla="*/ 3750468 h 3750468"/>
              <a:gd name="connsiteX5" fmla="*/ 211 w 5702975"/>
              <a:gd name="connsiteY5" fmla="*/ 3742531 h 3750468"/>
              <a:gd name="connsiteX6" fmla="*/ 4973 w 5702975"/>
              <a:gd name="connsiteY6" fmla="*/ 0 h 3750468"/>
              <a:gd name="connsiteX0" fmla="*/ 4973 w 5702975"/>
              <a:gd name="connsiteY0" fmla="*/ 0 h 3750468"/>
              <a:gd name="connsiteX1" fmla="*/ 5693382 w 5702975"/>
              <a:gd name="connsiteY1" fmla="*/ 6350 h 3750468"/>
              <a:gd name="connsiteX2" fmla="*/ 5702907 w 5702975"/>
              <a:gd name="connsiteY2" fmla="*/ 436959 h 3750468"/>
              <a:gd name="connsiteX3" fmla="*/ 4673353 w 5702975"/>
              <a:gd name="connsiteY3" fmla="*/ 436959 h 3750468"/>
              <a:gd name="connsiteX4" fmla="*/ 4674940 w 5702975"/>
              <a:gd name="connsiteY4" fmla="*/ 3750468 h 3750468"/>
              <a:gd name="connsiteX5" fmla="*/ 211 w 5702975"/>
              <a:gd name="connsiteY5" fmla="*/ 3742531 h 3750468"/>
              <a:gd name="connsiteX6" fmla="*/ 4973 w 5702975"/>
              <a:gd name="connsiteY6" fmla="*/ 0 h 3750468"/>
              <a:gd name="connsiteX0" fmla="*/ 4973 w 5702975"/>
              <a:gd name="connsiteY0" fmla="*/ 0 h 3750468"/>
              <a:gd name="connsiteX1" fmla="*/ 5693382 w 5702975"/>
              <a:gd name="connsiteY1" fmla="*/ 6350 h 3750468"/>
              <a:gd name="connsiteX2" fmla="*/ 5702907 w 5702975"/>
              <a:gd name="connsiteY2" fmla="*/ 436959 h 3750468"/>
              <a:gd name="connsiteX3" fmla="*/ 4856064 w 5702975"/>
              <a:gd name="connsiteY3" fmla="*/ 434182 h 3750468"/>
              <a:gd name="connsiteX4" fmla="*/ 4673353 w 5702975"/>
              <a:gd name="connsiteY4" fmla="*/ 436959 h 3750468"/>
              <a:gd name="connsiteX5" fmla="*/ 4674940 w 5702975"/>
              <a:gd name="connsiteY5" fmla="*/ 3750468 h 3750468"/>
              <a:gd name="connsiteX6" fmla="*/ 211 w 5702975"/>
              <a:gd name="connsiteY6" fmla="*/ 3742531 h 3750468"/>
              <a:gd name="connsiteX7" fmla="*/ 4973 w 5702975"/>
              <a:gd name="connsiteY7" fmla="*/ 0 h 3750468"/>
              <a:gd name="connsiteX0" fmla="*/ 4973 w 5702975"/>
              <a:gd name="connsiteY0" fmla="*/ 0 h 3750468"/>
              <a:gd name="connsiteX1" fmla="*/ 5693382 w 5702975"/>
              <a:gd name="connsiteY1" fmla="*/ 6350 h 3750468"/>
              <a:gd name="connsiteX2" fmla="*/ 5702907 w 5702975"/>
              <a:gd name="connsiteY2" fmla="*/ 436959 h 3750468"/>
              <a:gd name="connsiteX3" fmla="*/ 4856064 w 5702975"/>
              <a:gd name="connsiteY3" fmla="*/ 434182 h 3750468"/>
              <a:gd name="connsiteX4" fmla="*/ 4673353 w 5702975"/>
              <a:gd name="connsiteY4" fmla="*/ 436959 h 3750468"/>
              <a:gd name="connsiteX5" fmla="*/ 4669892 w 5702975"/>
              <a:gd name="connsiteY5" fmla="*/ 559978 h 3750468"/>
              <a:gd name="connsiteX6" fmla="*/ 4674940 w 5702975"/>
              <a:gd name="connsiteY6" fmla="*/ 3750468 h 3750468"/>
              <a:gd name="connsiteX7" fmla="*/ 211 w 5702975"/>
              <a:gd name="connsiteY7" fmla="*/ 3742531 h 3750468"/>
              <a:gd name="connsiteX8" fmla="*/ 4973 w 5702975"/>
              <a:gd name="connsiteY8" fmla="*/ 0 h 3750468"/>
              <a:gd name="connsiteX0" fmla="*/ 4973 w 5702975"/>
              <a:gd name="connsiteY0" fmla="*/ 0 h 3750468"/>
              <a:gd name="connsiteX1" fmla="*/ 5693382 w 5702975"/>
              <a:gd name="connsiteY1" fmla="*/ 6350 h 3750468"/>
              <a:gd name="connsiteX2" fmla="*/ 5702907 w 5702975"/>
              <a:gd name="connsiteY2" fmla="*/ 436959 h 3750468"/>
              <a:gd name="connsiteX3" fmla="*/ 4856064 w 5702975"/>
              <a:gd name="connsiteY3" fmla="*/ 434182 h 3750468"/>
              <a:gd name="connsiteX4" fmla="*/ 4673353 w 5702975"/>
              <a:gd name="connsiteY4" fmla="*/ 436959 h 3750468"/>
              <a:gd name="connsiteX5" fmla="*/ 4669892 w 5702975"/>
              <a:gd name="connsiteY5" fmla="*/ 559978 h 3750468"/>
              <a:gd name="connsiteX6" fmla="*/ 4674940 w 5702975"/>
              <a:gd name="connsiteY6" fmla="*/ 3750468 h 3750468"/>
              <a:gd name="connsiteX7" fmla="*/ 211 w 5702975"/>
              <a:gd name="connsiteY7" fmla="*/ 3742531 h 3750468"/>
              <a:gd name="connsiteX8" fmla="*/ 4973 w 5702975"/>
              <a:gd name="connsiteY8" fmla="*/ 0 h 3750468"/>
              <a:gd name="connsiteX0" fmla="*/ 4973 w 5702975"/>
              <a:gd name="connsiteY0" fmla="*/ 0 h 3750468"/>
              <a:gd name="connsiteX1" fmla="*/ 5693382 w 5702975"/>
              <a:gd name="connsiteY1" fmla="*/ 6350 h 3750468"/>
              <a:gd name="connsiteX2" fmla="*/ 5702907 w 5702975"/>
              <a:gd name="connsiteY2" fmla="*/ 436959 h 3750468"/>
              <a:gd name="connsiteX3" fmla="*/ 4856064 w 5702975"/>
              <a:gd name="connsiteY3" fmla="*/ 434182 h 3750468"/>
              <a:gd name="connsiteX4" fmla="*/ 4669892 w 5702975"/>
              <a:gd name="connsiteY4" fmla="*/ 559978 h 3750468"/>
              <a:gd name="connsiteX5" fmla="*/ 4674940 w 5702975"/>
              <a:gd name="connsiteY5" fmla="*/ 3750468 h 3750468"/>
              <a:gd name="connsiteX6" fmla="*/ 211 w 5702975"/>
              <a:gd name="connsiteY6" fmla="*/ 3742531 h 3750468"/>
              <a:gd name="connsiteX7" fmla="*/ 4973 w 5702975"/>
              <a:gd name="connsiteY7" fmla="*/ 0 h 3750468"/>
              <a:gd name="connsiteX0" fmla="*/ 4973 w 5702975"/>
              <a:gd name="connsiteY0" fmla="*/ 0 h 3750468"/>
              <a:gd name="connsiteX1" fmla="*/ 5693382 w 5702975"/>
              <a:gd name="connsiteY1" fmla="*/ 6350 h 3750468"/>
              <a:gd name="connsiteX2" fmla="*/ 5702907 w 5702975"/>
              <a:gd name="connsiteY2" fmla="*/ 436959 h 3750468"/>
              <a:gd name="connsiteX3" fmla="*/ 4856064 w 5702975"/>
              <a:gd name="connsiteY3" fmla="*/ 434182 h 3750468"/>
              <a:gd name="connsiteX4" fmla="*/ 4669892 w 5702975"/>
              <a:gd name="connsiteY4" fmla="*/ 559978 h 3750468"/>
              <a:gd name="connsiteX5" fmla="*/ 4674940 w 5702975"/>
              <a:gd name="connsiteY5" fmla="*/ 3750468 h 3750468"/>
              <a:gd name="connsiteX6" fmla="*/ 211 w 5702975"/>
              <a:gd name="connsiteY6" fmla="*/ 3742531 h 3750468"/>
              <a:gd name="connsiteX7" fmla="*/ 4973 w 5702975"/>
              <a:gd name="connsiteY7" fmla="*/ 0 h 3750468"/>
              <a:gd name="connsiteX0" fmla="*/ 4973 w 5702975"/>
              <a:gd name="connsiteY0" fmla="*/ 0 h 3750468"/>
              <a:gd name="connsiteX1" fmla="*/ 5693382 w 5702975"/>
              <a:gd name="connsiteY1" fmla="*/ 6350 h 3750468"/>
              <a:gd name="connsiteX2" fmla="*/ 5702907 w 5702975"/>
              <a:gd name="connsiteY2" fmla="*/ 436959 h 3750468"/>
              <a:gd name="connsiteX3" fmla="*/ 4856064 w 5702975"/>
              <a:gd name="connsiteY3" fmla="*/ 434182 h 3750468"/>
              <a:gd name="connsiteX4" fmla="*/ 4669892 w 5702975"/>
              <a:gd name="connsiteY4" fmla="*/ 559978 h 3750468"/>
              <a:gd name="connsiteX5" fmla="*/ 4674940 w 5702975"/>
              <a:gd name="connsiteY5" fmla="*/ 3750468 h 3750468"/>
              <a:gd name="connsiteX6" fmla="*/ 211 w 5702975"/>
              <a:gd name="connsiteY6" fmla="*/ 3742531 h 3750468"/>
              <a:gd name="connsiteX7" fmla="*/ 4973 w 5702975"/>
              <a:gd name="connsiteY7" fmla="*/ 0 h 3750468"/>
              <a:gd name="connsiteX0" fmla="*/ 4973 w 5702975"/>
              <a:gd name="connsiteY0" fmla="*/ 0 h 3750468"/>
              <a:gd name="connsiteX1" fmla="*/ 5693382 w 5702975"/>
              <a:gd name="connsiteY1" fmla="*/ 6350 h 3750468"/>
              <a:gd name="connsiteX2" fmla="*/ 5702907 w 5702975"/>
              <a:gd name="connsiteY2" fmla="*/ 436959 h 3750468"/>
              <a:gd name="connsiteX3" fmla="*/ 4856064 w 5702975"/>
              <a:gd name="connsiteY3" fmla="*/ 434182 h 3750468"/>
              <a:gd name="connsiteX4" fmla="*/ 4669892 w 5702975"/>
              <a:gd name="connsiteY4" fmla="*/ 559978 h 3750468"/>
              <a:gd name="connsiteX5" fmla="*/ 4674940 w 5702975"/>
              <a:gd name="connsiteY5" fmla="*/ 3750468 h 3750468"/>
              <a:gd name="connsiteX6" fmla="*/ 211 w 5702975"/>
              <a:gd name="connsiteY6" fmla="*/ 3742531 h 3750468"/>
              <a:gd name="connsiteX7" fmla="*/ 4973 w 5702975"/>
              <a:gd name="connsiteY7" fmla="*/ 0 h 375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2975" h="3750468">
                <a:moveTo>
                  <a:pt x="4973" y="0"/>
                </a:moveTo>
                <a:lnTo>
                  <a:pt x="5693382" y="6350"/>
                </a:lnTo>
                <a:cubicBezTo>
                  <a:pt x="5692324" y="150945"/>
                  <a:pt x="5703965" y="292364"/>
                  <a:pt x="5702907" y="436959"/>
                </a:cubicBezTo>
                <a:lnTo>
                  <a:pt x="4856064" y="434182"/>
                </a:lnTo>
                <a:cubicBezTo>
                  <a:pt x="4755907" y="447539"/>
                  <a:pt x="4690674" y="448196"/>
                  <a:pt x="4669892" y="559978"/>
                </a:cubicBezTo>
                <a:cubicBezTo>
                  <a:pt x="4670156" y="1112229"/>
                  <a:pt x="4672170" y="2639018"/>
                  <a:pt x="4674940" y="3750468"/>
                </a:cubicBezTo>
                <a:lnTo>
                  <a:pt x="211" y="3742531"/>
                </a:lnTo>
                <a:cubicBezTo>
                  <a:pt x="-1377" y="2493433"/>
                  <a:pt x="6561" y="1249098"/>
                  <a:pt x="4973" y="0"/>
                </a:cubicBezTo>
                <a:close/>
              </a:path>
            </a:pathLst>
          </a:custGeom>
          <a:solidFill>
            <a:srgbClr val="CCD3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8527" y="2432901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8527" y="2156539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4805" y="3712258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33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4805" y="3435896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8527" y="4967994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35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8527" y="4691632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5043488" y="1881189"/>
            <a:ext cx="5688806" cy="3737768"/>
          </a:xfrm>
          <a:custGeom>
            <a:avLst/>
            <a:gdLst>
              <a:gd name="connsiteX0" fmla="*/ 0 w 5724525"/>
              <a:gd name="connsiteY0" fmla="*/ 0 h 3743325"/>
              <a:gd name="connsiteX1" fmla="*/ 1871663 w 5724525"/>
              <a:gd name="connsiteY1" fmla="*/ 0 h 3743325"/>
              <a:gd name="connsiteX2" fmla="*/ 1871663 w 5724525"/>
              <a:gd name="connsiteY2" fmla="*/ 1871663 h 3743325"/>
              <a:gd name="connsiteX3" fmla="*/ 5724525 w 5724525"/>
              <a:gd name="connsiteY3" fmla="*/ 1871663 h 3743325"/>
              <a:gd name="connsiteX4" fmla="*/ 5724525 w 5724525"/>
              <a:gd name="connsiteY4" fmla="*/ 3743325 h 3743325"/>
              <a:gd name="connsiteX5" fmla="*/ 0 w 5724525"/>
              <a:gd name="connsiteY5" fmla="*/ 3743325 h 3743325"/>
              <a:gd name="connsiteX6" fmla="*/ 0 w 5724525"/>
              <a:gd name="connsiteY6" fmla="*/ 0 h 3743325"/>
              <a:gd name="connsiteX0" fmla="*/ 0 w 5724525"/>
              <a:gd name="connsiteY0" fmla="*/ 0 h 3749675"/>
              <a:gd name="connsiteX1" fmla="*/ 1871663 w 5724525"/>
              <a:gd name="connsiteY1" fmla="*/ 0 h 3749675"/>
              <a:gd name="connsiteX2" fmla="*/ 1871663 w 5724525"/>
              <a:gd name="connsiteY2" fmla="*/ 1871663 h 3749675"/>
              <a:gd name="connsiteX3" fmla="*/ 5724525 w 5724525"/>
              <a:gd name="connsiteY3" fmla="*/ 1871663 h 3749675"/>
              <a:gd name="connsiteX4" fmla="*/ 4683125 w 5724525"/>
              <a:gd name="connsiteY4" fmla="*/ 3749675 h 3749675"/>
              <a:gd name="connsiteX5" fmla="*/ 0 w 5724525"/>
              <a:gd name="connsiteY5" fmla="*/ 3743325 h 3749675"/>
              <a:gd name="connsiteX6" fmla="*/ 0 w 5724525"/>
              <a:gd name="connsiteY6" fmla="*/ 0 h 3749675"/>
              <a:gd name="connsiteX0" fmla="*/ 0 w 4714875"/>
              <a:gd name="connsiteY0" fmla="*/ 0 h 3749675"/>
              <a:gd name="connsiteX1" fmla="*/ 1871663 w 4714875"/>
              <a:gd name="connsiteY1" fmla="*/ 0 h 3749675"/>
              <a:gd name="connsiteX2" fmla="*/ 1871663 w 4714875"/>
              <a:gd name="connsiteY2" fmla="*/ 1871663 h 3749675"/>
              <a:gd name="connsiteX3" fmla="*/ 4714875 w 4714875"/>
              <a:gd name="connsiteY3" fmla="*/ 1878013 h 3749675"/>
              <a:gd name="connsiteX4" fmla="*/ 4683125 w 4714875"/>
              <a:gd name="connsiteY4" fmla="*/ 3749675 h 3749675"/>
              <a:gd name="connsiteX5" fmla="*/ 0 w 4714875"/>
              <a:gd name="connsiteY5" fmla="*/ 3743325 h 3749675"/>
              <a:gd name="connsiteX6" fmla="*/ 0 w 4714875"/>
              <a:gd name="connsiteY6" fmla="*/ 0 h 3749675"/>
              <a:gd name="connsiteX0" fmla="*/ 0 w 5853113"/>
              <a:gd name="connsiteY0" fmla="*/ 0 h 3749675"/>
              <a:gd name="connsiteX1" fmla="*/ 1871663 w 5853113"/>
              <a:gd name="connsiteY1" fmla="*/ 0 h 3749675"/>
              <a:gd name="connsiteX2" fmla="*/ 5853113 w 5853113"/>
              <a:gd name="connsiteY2" fmla="*/ 1839913 h 3749675"/>
              <a:gd name="connsiteX3" fmla="*/ 4714875 w 5853113"/>
              <a:gd name="connsiteY3" fmla="*/ 1878013 h 3749675"/>
              <a:gd name="connsiteX4" fmla="*/ 4683125 w 5853113"/>
              <a:gd name="connsiteY4" fmla="*/ 3749675 h 3749675"/>
              <a:gd name="connsiteX5" fmla="*/ 0 w 5853113"/>
              <a:gd name="connsiteY5" fmla="*/ 3743325 h 3749675"/>
              <a:gd name="connsiteX6" fmla="*/ 0 w 5853113"/>
              <a:gd name="connsiteY6" fmla="*/ 0 h 3749675"/>
              <a:gd name="connsiteX0" fmla="*/ 0 w 5853113"/>
              <a:gd name="connsiteY0" fmla="*/ 0 h 3749675"/>
              <a:gd name="connsiteX1" fmla="*/ 5688013 w 5853113"/>
              <a:gd name="connsiteY1" fmla="*/ 0 h 3749675"/>
              <a:gd name="connsiteX2" fmla="*/ 5853113 w 5853113"/>
              <a:gd name="connsiteY2" fmla="*/ 1839913 h 3749675"/>
              <a:gd name="connsiteX3" fmla="*/ 4714875 w 5853113"/>
              <a:gd name="connsiteY3" fmla="*/ 1878013 h 3749675"/>
              <a:gd name="connsiteX4" fmla="*/ 4683125 w 5853113"/>
              <a:gd name="connsiteY4" fmla="*/ 3749675 h 3749675"/>
              <a:gd name="connsiteX5" fmla="*/ 0 w 5853113"/>
              <a:gd name="connsiteY5" fmla="*/ 3743325 h 3749675"/>
              <a:gd name="connsiteX6" fmla="*/ 0 w 5853113"/>
              <a:gd name="connsiteY6" fmla="*/ 0 h 3749675"/>
              <a:gd name="connsiteX0" fmla="*/ 0 w 5688013"/>
              <a:gd name="connsiteY0" fmla="*/ 0 h 3749675"/>
              <a:gd name="connsiteX1" fmla="*/ 5688013 w 5688013"/>
              <a:gd name="connsiteY1" fmla="*/ 0 h 3749675"/>
              <a:gd name="connsiteX2" fmla="*/ 5668963 w 5688013"/>
              <a:gd name="connsiteY2" fmla="*/ 461963 h 3749675"/>
              <a:gd name="connsiteX3" fmla="*/ 4714875 w 5688013"/>
              <a:gd name="connsiteY3" fmla="*/ 1878013 h 3749675"/>
              <a:gd name="connsiteX4" fmla="*/ 4683125 w 5688013"/>
              <a:gd name="connsiteY4" fmla="*/ 3749675 h 3749675"/>
              <a:gd name="connsiteX5" fmla="*/ 0 w 5688013"/>
              <a:gd name="connsiteY5" fmla="*/ 3743325 h 3749675"/>
              <a:gd name="connsiteX6" fmla="*/ 0 w 5688013"/>
              <a:gd name="connsiteY6" fmla="*/ 0 h 3749675"/>
              <a:gd name="connsiteX0" fmla="*/ 0 w 5688013"/>
              <a:gd name="connsiteY0" fmla="*/ 0 h 3749675"/>
              <a:gd name="connsiteX1" fmla="*/ 5688013 w 5688013"/>
              <a:gd name="connsiteY1" fmla="*/ 0 h 3749675"/>
              <a:gd name="connsiteX2" fmla="*/ 5668963 w 5688013"/>
              <a:gd name="connsiteY2" fmla="*/ 461963 h 3749675"/>
              <a:gd name="connsiteX3" fmla="*/ 4664075 w 5688013"/>
              <a:gd name="connsiteY3" fmla="*/ 525463 h 3749675"/>
              <a:gd name="connsiteX4" fmla="*/ 4683125 w 5688013"/>
              <a:gd name="connsiteY4" fmla="*/ 3749675 h 3749675"/>
              <a:gd name="connsiteX5" fmla="*/ 0 w 5688013"/>
              <a:gd name="connsiteY5" fmla="*/ 3743325 h 3749675"/>
              <a:gd name="connsiteX6" fmla="*/ 0 w 5688013"/>
              <a:gd name="connsiteY6" fmla="*/ 0 h 3749675"/>
              <a:gd name="connsiteX0" fmla="*/ 0 w 5688013"/>
              <a:gd name="connsiteY0" fmla="*/ 0 h 3749675"/>
              <a:gd name="connsiteX1" fmla="*/ 5688013 w 5688013"/>
              <a:gd name="connsiteY1" fmla="*/ 0 h 3749675"/>
              <a:gd name="connsiteX2" fmla="*/ 5668963 w 5688013"/>
              <a:gd name="connsiteY2" fmla="*/ 461963 h 3749675"/>
              <a:gd name="connsiteX3" fmla="*/ 5273675 w 5688013"/>
              <a:gd name="connsiteY3" fmla="*/ 493712 h 3749675"/>
              <a:gd name="connsiteX4" fmla="*/ 4664075 w 5688013"/>
              <a:gd name="connsiteY4" fmla="*/ 525463 h 3749675"/>
              <a:gd name="connsiteX5" fmla="*/ 4683125 w 5688013"/>
              <a:gd name="connsiteY5" fmla="*/ 3749675 h 3749675"/>
              <a:gd name="connsiteX6" fmla="*/ 0 w 5688013"/>
              <a:gd name="connsiteY6" fmla="*/ 3743325 h 3749675"/>
              <a:gd name="connsiteX7" fmla="*/ 0 w 5688013"/>
              <a:gd name="connsiteY7" fmla="*/ 0 h 3749675"/>
              <a:gd name="connsiteX0" fmla="*/ 0 w 5688013"/>
              <a:gd name="connsiteY0" fmla="*/ 0 h 3749675"/>
              <a:gd name="connsiteX1" fmla="*/ 5688013 w 5688013"/>
              <a:gd name="connsiteY1" fmla="*/ 0 h 3749675"/>
              <a:gd name="connsiteX2" fmla="*/ 5668963 w 5688013"/>
              <a:gd name="connsiteY2" fmla="*/ 461963 h 3749675"/>
              <a:gd name="connsiteX3" fmla="*/ 4835525 w 5688013"/>
              <a:gd name="connsiteY3" fmla="*/ 442912 h 3749675"/>
              <a:gd name="connsiteX4" fmla="*/ 4664075 w 5688013"/>
              <a:gd name="connsiteY4" fmla="*/ 525463 h 3749675"/>
              <a:gd name="connsiteX5" fmla="*/ 4683125 w 5688013"/>
              <a:gd name="connsiteY5" fmla="*/ 3749675 h 3749675"/>
              <a:gd name="connsiteX6" fmla="*/ 0 w 5688013"/>
              <a:gd name="connsiteY6" fmla="*/ 3743325 h 3749675"/>
              <a:gd name="connsiteX7" fmla="*/ 0 w 5688013"/>
              <a:gd name="connsiteY7" fmla="*/ 0 h 3749675"/>
              <a:gd name="connsiteX0" fmla="*/ 0 w 5688013"/>
              <a:gd name="connsiteY0" fmla="*/ 0 h 3743325"/>
              <a:gd name="connsiteX1" fmla="*/ 5688013 w 5688013"/>
              <a:gd name="connsiteY1" fmla="*/ 0 h 3743325"/>
              <a:gd name="connsiteX2" fmla="*/ 5668963 w 5688013"/>
              <a:gd name="connsiteY2" fmla="*/ 461963 h 3743325"/>
              <a:gd name="connsiteX3" fmla="*/ 4835525 w 5688013"/>
              <a:gd name="connsiteY3" fmla="*/ 442912 h 3743325"/>
              <a:gd name="connsiteX4" fmla="*/ 4664075 w 5688013"/>
              <a:gd name="connsiteY4" fmla="*/ 525463 h 3743325"/>
              <a:gd name="connsiteX5" fmla="*/ 4661694 w 5688013"/>
              <a:gd name="connsiteY5" fmla="*/ 3718718 h 3743325"/>
              <a:gd name="connsiteX6" fmla="*/ 0 w 5688013"/>
              <a:gd name="connsiteY6" fmla="*/ 3743325 h 3743325"/>
              <a:gd name="connsiteX7" fmla="*/ 0 w 5688013"/>
              <a:gd name="connsiteY7" fmla="*/ 0 h 3743325"/>
              <a:gd name="connsiteX0" fmla="*/ 4763 w 5692776"/>
              <a:gd name="connsiteY0" fmla="*/ 0 h 3724275"/>
              <a:gd name="connsiteX1" fmla="*/ 5692776 w 5692776"/>
              <a:gd name="connsiteY1" fmla="*/ 0 h 3724275"/>
              <a:gd name="connsiteX2" fmla="*/ 5673726 w 5692776"/>
              <a:gd name="connsiteY2" fmla="*/ 461963 h 3724275"/>
              <a:gd name="connsiteX3" fmla="*/ 4840288 w 5692776"/>
              <a:gd name="connsiteY3" fmla="*/ 442912 h 3724275"/>
              <a:gd name="connsiteX4" fmla="*/ 4668838 w 5692776"/>
              <a:gd name="connsiteY4" fmla="*/ 525463 h 3724275"/>
              <a:gd name="connsiteX5" fmla="*/ 4666457 w 5692776"/>
              <a:gd name="connsiteY5" fmla="*/ 3718718 h 3724275"/>
              <a:gd name="connsiteX6" fmla="*/ 0 w 5692776"/>
              <a:gd name="connsiteY6" fmla="*/ 3724275 h 3724275"/>
              <a:gd name="connsiteX7" fmla="*/ 4763 w 5692776"/>
              <a:gd name="connsiteY7" fmla="*/ 0 h 3724275"/>
              <a:gd name="connsiteX0" fmla="*/ 2381 w 5690394"/>
              <a:gd name="connsiteY0" fmla="*/ 0 h 3736181"/>
              <a:gd name="connsiteX1" fmla="*/ 5690394 w 5690394"/>
              <a:gd name="connsiteY1" fmla="*/ 0 h 3736181"/>
              <a:gd name="connsiteX2" fmla="*/ 5671344 w 5690394"/>
              <a:gd name="connsiteY2" fmla="*/ 461963 h 3736181"/>
              <a:gd name="connsiteX3" fmla="*/ 4837906 w 5690394"/>
              <a:gd name="connsiteY3" fmla="*/ 442912 h 3736181"/>
              <a:gd name="connsiteX4" fmla="*/ 4666456 w 5690394"/>
              <a:gd name="connsiteY4" fmla="*/ 525463 h 3736181"/>
              <a:gd name="connsiteX5" fmla="*/ 4664075 w 5690394"/>
              <a:gd name="connsiteY5" fmla="*/ 3718718 h 3736181"/>
              <a:gd name="connsiteX6" fmla="*/ 0 w 5690394"/>
              <a:gd name="connsiteY6" fmla="*/ 3736181 h 3736181"/>
              <a:gd name="connsiteX7" fmla="*/ 2381 w 5690394"/>
              <a:gd name="connsiteY7" fmla="*/ 0 h 3736181"/>
              <a:gd name="connsiteX0" fmla="*/ 2381 w 5690394"/>
              <a:gd name="connsiteY0" fmla="*/ 0 h 3736181"/>
              <a:gd name="connsiteX1" fmla="*/ 5690394 w 5690394"/>
              <a:gd name="connsiteY1" fmla="*/ 0 h 3736181"/>
              <a:gd name="connsiteX2" fmla="*/ 5671344 w 5690394"/>
              <a:gd name="connsiteY2" fmla="*/ 461963 h 3736181"/>
              <a:gd name="connsiteX3" fmla="*/ 4778374 w 5690394"/>
              <a:gd name="connsiteY3" fmla="*/ 421480 h 3736181"/>
              <a:gd name="connsiteX4" fmla="*/ 4666456 w 5690394"/>
              <a:gd name="connsiteY4" fmla="*/ 525463 h 3736181"/>
              <a:gd name="connsiteX5" fmla="*/ 4664075 w 5690394"/>
              <a:gd name="connsiteY5" fmla="*/ 3718718 h 3736181"/>
              <a:gd name="connsiteX6" fmla="*/ 0 w 5690394"/>
              <a:gd name="connsiteY6" fmla="*/ 3736181 h 3736181"/>
              <a:gd name="connsiteX7" fmla="*/ 2381 w 5690394"/>
              <a:gd name="connsiteY7" fmla="*/ 0 h 3736181"/>
              <a:gd name="connsiteX0" fmla="*/ 2381 w 5690394"/>
              <a:gd name="connsiteY0" fmla="*/ 0 h 3736181"/>
              <a:gd name="connsiteX1" fmla="*/ 5690394 w 5690394"/>
              <a:gd name="connsiteY1" fmla="*/ 0 h 3736181"/>
              <a:gd name="connsiteX2" fmla="*/ 5685632 w 5690394"/>
              <a:gd name="connsiteY2" fmla="*/ 431007 h 3736181"/>
              <a:gd name="connsiteX3" fmla="*/ 4778374 w 5690394"/>
              <a:gd name="connsiteY3" fmla="*/ 421480 h 3736181"/>
              <a:gd name="connsiteX4" fmla="*/ 4666456 w 5690394"/>
              <a:gd name="connsiteY4" fmla="*/ 525463 h 3736181"/>
              <a:gd name="connsiteX5" fmla="*/ 4664075 w 5690394"/>
              <a:gd name="connsiteY5" fmla="*/ 3718718 h 3736181"/>
              <a:gd name="connsiteX6" fmla="*/ 0 w 5690394"/>
              <a:gd name="connsiteY6" fmla="*/ 3736181 h 3736181"/>
              <a:gd name="connsiteX7" fmla="*/ 2381 w 5690394"/>
              <a:gd name="connsiteY7" fmla="*/ 0 h 3736181"/>
              <a:gd name="connsiteX0" fmla="*/ 2381 w 5690394"/>
              <a:gd name="connsiteY0" fmla="*/ 0 h 3736181"/>
              <a:gd name="connsiteX1" fmla="*/ 5690394 w 5690394"/>
              <a:gd name="connsiteY1" fmla="*/ 0 h 3736181"/>
              <a:gd name="connsiteX2" fmla="*/ 5685632 w 5690394"/>
              <a:gd name="connsiteY2" fmla="*/ 431007 h 3736181"/>
              <a:gd name="connsiteX3" fmla="*/ 4787899 w 5690394"/>
              <a:gd name="connsiteY3" fmla="*/ 426242 h 3736181"/>
              <a:gd name="connsiteX4" fmla="*/ 4666456 w 5690394"/>
              <a:gd name="connsiteY4" fmla="*/ 525463 h 3736181"/>
              <a:gd name="connsiteX5" fmla="*/ 4664075 w 5690394"/>
              <a:gd name="connsiteY5" fmla="*/ 3718718 h 3736181"/>
              <a:gd name="connsiteX6" fmla="*/ 0 w 5690394"/>
              <a:gd name="connsiteY6" fmla="*/ 3736181 h 3736181"/>
              <a:gd name="connsiteX7" fmla="*/ 2381 w 5690394"/>
              <a:gd name="connsiteY7" fmla="*/ 0 h 3736181"/>
              <a:gd name="connsiteX0" fmla="*/ 2381 w 5690394"/>
              <a:gd name="connsiteY0" fmla="*/ 0 h 3736181"/>
              <a:gd name="connsiteX1" fmla="*/ 5690394 w 5690394"/>
              <a:gd name="connsiteY1" fmla="*/ 0 h 3736181"/>
              <a:gd name="connsiteX2" fmla="*/ 5685632 w 5690394"/>
              <a:gd name="connsiteY2" fmla="*/ 431007 h 3736181"/>
              <a:gd name="connsiteX3" fmla="*/ 4787899 w 5690394"/>
              <a:gd name="connsiteY3" fmla="*/ 426242 h 3736181"/>
              <a:gd name="connsiteX4" fmla="*/ 4666456 w 5690394"/>
              <a:gd name="connsiteY4" fmla="*/ 525463 h 3736181"/>
              <a:gd name="connsiteX5" fmla="*/ 4664075 w 5690394"/>
              <a:gd name="connsiteY5" fmla="*/ 3718718 h 3736181"/>
              <a:gd name="connsiteX6" fmla="*/ 0 w 5690394"/>
              <a:gd name="connsiteY6" fmla="*/ 3736181 h 3736181"/>
              <a:gd name="connsiteX7" fmla="*/ 2381 w 5690394"/>
              <a:gd name="connsiteY7" fmla="*/ 0 h 3736181"/>
              <a:gd name="connsiteX0" fmla="*/ 2381 w 5690394"/>
              <a:gd name="connsiteY0" fmla="*/ 0 h 3736181"/>
              <a:gd name="connsiteX1" fmla="*/ 5690394 w 5690394"/>
              <a:gd name="connsiteY1" fmla="*/ 0 h 3736181"/>
              <a:gd name="connsiteX2" fmla="*/ 5685632 w 5690394"/>
              <a:gd name="connsiteY2" fmla="*/ 431007 h 3736181"/>
              <a:gd name="connsiteX3" fmla="*/ 4787899 w 5690394"/>
              <a:gd name="connsiteY3" fmla="*/ 426242 h 3736181"/>
              <a:gd name="connsiteX4" fmla="*/ 4666456 w 5690394"/>
              <a:gd name="connsiteY4" fmla="*/ 525463 h 3736181"/>
              <a:gd name="connsiteX5" fmla="*/ 4664075 w 5690394"/>
              <a:gd name="connsiteY5" fmla="*/ 3718718 h 3736181"/>
              <a:gd name="connsiteX6" fmla="*/ 0 w 5690394"/>
              <a:gd name="connsiteY6" fmla="*/ 3736181 h 3736181"/>
              <a:gd name="connsiteX7" fmla="*/ 2381 w 5690394"/>
              <a:gd name="connsiteY7" fmla="*/ 0 h 3736181"/>
              <a:gd name="connsiteX0" fmla="*/ 2381 w 5690394"/>
              <a:gd name="connsiteY0" fmla="*/ 0 h 3736181"/>
              <a:gd name="connsiteX1" fmla="*/ 5690394 w 5690394"/>
              <a:gd name="connsiteY1" fmla="*/ 0 h 3736181"/>
              <a:gd name="connsiteX2" fmla="*/ 5683251 w 5690394"/>
              <a:gd name="connsiteY2" fmla="*/ 421482 h 3736181"/>
              <a:gd name="connsiteX3" fmla="*/ 4787899 w 5690394"/>
              <a:gd name="connsiteY3" fmla="*/ 426242 h 3736181"/>
              <a:gd name="connsiteX4" fmla="*/ 4666456 w 5690394"/>
              <a:gd name="connsiteY4" fmla="*/ 525463 h 3736181"/>
              <a:gd name="connsiteX5" fmla="*/ 4664075 w 5690394"/>
              <a:gd name="connsiteY5" fmla="*/ 3718718 h 3736181"/>
              <a:gd name="connsiteX6" fmla="*/ 0 w 5690394"/>
              <a:gd name="connsiteY6" fmla="*/ 3736181 h 3736181"/>
              <a:gd name="connsiteX7" fmla="*/ 2381 w 5690394"/>
              <a:gd name="connsiteY7" fmla="*/ 0 h 3736181"/>
              <a:gd name="connsiteX0" fmla="*/ 2381 w 5690394"/>
              <a:gd name="connsiteY0" fmla="*/ 0 h 3736181"/>
              <a:gd name="connsiteX1" fmla="*/ 5690394 w 5690394"/>
              <a:gd name="connsiteY1" fmla="*/ 0 h 3736181"/>
              <a:gd name="connsiteX2" fmla="*/ 5680869 w 5690394"/>
              <a:gd name="connsiteY2" fmla="*/ 428626 h 3736181"/>
              <a:gd name="connsiteX3" fmla="*/ 4787899 w 5690394"/>
              <a:gd name="connsiteY3" fmla="*/ 426242 h 3736181"/>
              <a:gd name="connsiteX4" fmla="*/ 4666456 w 5690394"/>
              <a:gd name="connsiteY4" fmla="*/ 525463 h 3736181"/>
              <a:gd name="connsiteX5" fmla="*/ 4664075 w 5690394"/>
              <a:gd name="connsiteY5" fmla="*/ 3718718 h 3736181"/>
              <a:gd name="connsiteX6" fmla="*/ 0 w 5690394"/>
              <a:gd name="connsiteY6" fmla="*/ 3736181 h 3736181"/>
              <a:gd name="connsiteX7" fmla="*/ 2381 w 5690394"/>
              <a:gd name="connsiteY7" fmla="*/ 0 h 3736181"/>
              <a:gd name="connsiteX0" fmla="*/ 2381 w 5683250"/>
              <a:gd name="connsiteY0" fmla="*/ 0 h 3736181"/>
              <a:gd name="connsiteX1" fmla="*/ 5683250 w 5683250"/>
              <a:gd name="connsiteY1" fmla="*/ 2381 h 3736181"/>
              <a:gd name="connsiteX2" fmla="*/ 5680869 w 5683250"/>
              <a:gd name="connsiteY2" fmla="*/ 428626 h 3736181"/>
              <a:gd name="connsiteX3" fmla="*/ 4787899 w 5683250"/>
              <a:gd name="connsiteY3" fmla="*/ 426242 h 3736181"/>
              <a:gd name="connsiteX4" fmla="*/ 4666456 w 5683250"/>
              <a:gd name="connsiteY4" fmla="*/ 525463 h 3736181"/>
              <a:gd name="connsiteX5" fmla="*/ 4664075 w 5683250"/>
              <a:gd name="connsiteY5" fmla="*/ 3718718 h 3736181"/>
              <a:gd name="connsiteX6" fmla="*/ 0 w 5683250"/>
              <a:gd name="connsiteY6" fmla="*/ 3736181 h 3736181"/>
              <a:gd name="connsiteX7" fmla="*/ 2381 w 5683250"/>
              <a:gd name="connsiteY7" fmla="*/ 0 h 3736181"/>
              <a:gd name="connsiteX0" fmla="*/ 2381 w 5683250"/>
              <a:gd name="connsiteY0" fmla="*/ 0 h 3737768"/>
              <a:gd name="connsiteX1" fmla="*/ 5683250 w 5683250"/>
              <a:gd name="connsiteY1" fmla="*/ 2381 h 3737768"/>
              <a:gd name="connsiteX2" fmla="*/ 5680869 w 5683250"/>
              <a:gd name="connsiteY2" fmla="*/ 428626 h 3737768"/>
              <a:gd name="connsiteX3" fmla="*/ 4787899 w 5683250"/>
              <a:gd name="connsiteY3" fmla="*/ 426242 h 3737768"/>
              <a:gd name="connsiteX4" fmla="*/ 4666456 w 5683250"/>
              <a:gd name="connsiteY4" fmla="*/ 525463 h 3737768"/>
              <a:gd name="connsiteX5" fmla="*/ 4667247 w 5683250"/>
              <a:gd name="connsiteY5" fmla="*/ 3737768 h 3737768"/>
              <a:gd name="connsiteX6" fmla="*/ 0 w 5683250"/>
              <a:gd name="connsiteY6" fmla="*/ 3736181 h 3737768"/>
              <a:gd name="connsiteX7" fmla="*/ 2381 w 5683250"/>
              <a:gd name="connsiteY7" fmla="*/ 0 h 3737768"/>
              <a:gd name="connsiteX0" fmla="*/ 2381 w 5683250"/>
              <a:gd name="connsiteY0" fmla="*/ 0 h 3737768"/>
              <a:gd name="connsiteX1" fmla="*/ 5683250 w 5683250"/>
              <a:gd name="connsiteY1" fmla="*/ 2381 h 3737768"/>
              <a:gd name="connsiteX2" fmla="*/ 5680869 w 5683250"/>
              <a:gd name="connsiteY2" fmla="*/ 428626 h 3737768"/>
              <a:gd name="connsiteX3" fmla="*/ 4787899 w 5683250"/>
              <a:gd name="connsiteY3" fmla="*/ 426242 h 3737768"/>
              <a:gd name="connsiteX4" fmla="*/ 4666456 w 5683250"/>
              <a:gd name="connsiteY4" fmla="*/ 525463 h 3737768"/>
              <a:gd name="connsiteX5" fmla="*/ 4667449 w 5683250"/>
              <a:gd name="connsiteY5" fmla="*/ 1962149 h 3737768"/>
              <a:gd name="connsiteX6" fmla="*/ 4667247 w 5683250"/>
              <a:gd name="connsiteY6" fmla="*/ 3737768 h 3737768"/>
              <a:gd name="connsiteX7" fmla="*/ 0 w 5683250"/>
              <a:gd name="connsiteY7" fmla="*/ 3736181 h 3737768"/>
              <a:gd name="connsiteX8" fmla="*/ 2381 w 5683250"/>
              <a:gd name="connsiteY8" fmla="*/ 0 h 3737768"/>
              <a:gd name="connsiteX0" fmla="*/ 2381 w 5683250"/>
              <a:gd name="connsiteY0" fmla="*/ 0 h 3737768"/>
              <a:gd name="connsiteX1" fmla="*/ 5683250 w 5683250"/>
              <a:gd name="connsiteY1" fmla="*/ 2381 h 3737768"/>
              <a:gd name="connsiteX2" fmla="*/ 5680869 w 5683250"/>
              <a:gd name="connsiteY2" fmla="*/ 428626 h 3737768"/>
              <a:gd name="connsiteX3" fmla="*/ 4787899 w 5683250"/>
              <a:gd name="connsiteY3" fmla="*/ 426242 h 3737768"/>
              <a:gd name="connsiteX4" fmla="*/ 4666456 w 5683250"/>
              <a:gd name="connsiteY4" fmla="*/ 525463 h 3737768"/>
              <a:gd name="connsiteX5" fmla="*/ 4667449 w 5683250"/>
              <a:gd name="connsiteY5" fmla="*/ 1962149 h 3737768"/>
              <a:gd name="connsiteX6" fmla="*/ 4667247 w 5683250"/>
              <a:gd name="connsiteY6" fmla="*/ 3737768 h 3737768"/>
              <a:gd name="connsiteX7" fmla="*/ 0 w 5683250"/>
              <a:gd name="connsiteY7" fmla="*/ 3736181 h 3737768"/>
              <a:gd name="connsiteX8" fmla="*/ 2381 w 5683250"/>
              <a:gd name="connsiteY8" fmla="*/ 0 h 3737768"/>
              <a:gd name="connsiteX0" fmla="*/ 2381 w 5683250"/>
              <a:gd name="connsiteY0" fmla="*/ 0 h 3737768"/>
              <a:gd name="connsiteX1" fmla="*/ 5683250 w 5683250"/>
              <a:gd name="connsiteY1" fmla="*/ 2381 h 3737768"/>
              <a:gd name="connsiteX2" fmla="*/ 5680869 w 5683250"/>
              <a:gd name="connsiteY2" fmla="*/ 428626 h 3737768"/>
              <a:gd name="connsiteX3" fmla="*/ 4787899 w 5683250"/>
              <a:gd name="connsiteY3" fmla="*/ 426242 h 3737768"/>
              <a:gd name="connsiteX4" fmla="*/ 4666456 w 5683250"/>
              <a:gd name="connsiteY4" fmla="*/ 525463 h 3737768"/>
              <a:gd name="connsiteX5" fmla="*/ 4650796 w 5683250"/>
              <a:gd name="connsiteY5" fmla="*/ 890586 h 3737768"/>
              <a:gd name="connsiteX6" fmla="*/ 4667449 w 5683250"/>
              <a:gd name="connsiteY6" fmla="*/ 1962149 h 3737768"/>
              <a:gd name="connsiteX7" fmla="*/ 4667247 w 5683250"/>
              <a:gd name="connsiteY7" fmla="*/ 3737768 h 3737768"/>
              <a:gd name="connsiteX8" fmla="*/ 0 w 5683250"/>
              <a:gd name="connsiteY8" fmla="*/ 3736181 h 3737768"/>
              <a:gd name="connsiteX9" fmla="*/ 2381 w 5683250"/>
              <a:gd name="connsiteY9" fmla="*/ 0 h 3737768"/>
              <a:gd name="connsiteX0" fmla="*/ 2381 w 5683250"/>
              <a:gd name="connsiteY0" fmla="*/ 0 h 3737768"/>
              <a:gd name="connsiteX1" fmla="*/ 5683250 w 5683250"/>
              <a:gd name="connsiteY1" fmla="*/ 2381 h 3737768"/>
              <a:gd name="connsiteX2" fmla="*/ 5680869 w 5683250"/>
              <a:gd name="connsiteY2" fmla="*/ 428626 h 3737768"/>
              <a:gd name="connsiteX3" fmla="*/ 4787899 w 5683250"/>
              <a:gd name="connsiteY3" fmla="*/ 426242 h 3737768"/>
              <a:gd name="connsiteX4" fmla="*/ 4666456 w 5683250"/>
              <a:gd name="connsiteY4" fmla="*/ 525463 h 3737768"/>
              <a:gd name="connsiteX5" fmla="*/ 4665070 w 5683250"/>
              <a:gd name="connsiteY5" fmla="*/ 890586 h 3737768"/>
              <a:gd name="connsiteX6" fmla="*/ 4667449 w 5683250"/>
              <a:gd name="connsiteY6" fmla="*/ 1962149 h 3737768"/>
              <a:gd name="connsiteX7" fmla="*/ 4667247 w 5683250"/>
              <a:gd name="connsiteY7" fmla="*/ 3737768 h 3737768"/>
              <a:gd name="connsiteX8" fmla="*/ 0 w 5683250"/>
              <a:gd name="connsiteY8" fmla="*/ 3736181 h 3737768"/>
              <a:gd name="connsiteX9" fmla="*/ 2381 w 5683250"/>
              <a:gd name="connsiteY9" fmla="*/ 0 h 3737768"/>
              <a:gd name="connsiteX0" fmla="*/ 2381 w 5683250"/>
              <a:gd name="connsiteY0" fmla="*/ 0 h 3737768"/>
              <a:gd name="connsiteX1" fmla="*/ 5683250 w 5683250"/>
              <a:gd name="connsiteY1" fmla="*/ 2381 h 3737768"/>
              <a:gd name="connsiteX2" fmla="*/ 5680869 w 5683250"/>
              <a:gd name="connsiteY2" fmla="*/ 428626 h 3737768"/>
              <a:gd name="connsiteX3" fmla="*/ 4787899 w 5683250"/>
              <a:gd name="connsiteY3" fmla="*/ 426242 h 3737768"/>
              <a:gd name="connsiteX4" fmla="*/ 4666456 w 5683250"/>
              <a:gd name="connsiteY4" fmla="*/ 525463 h 3737768"/>
              <a:gd name="connsiteX5" fmla="*/ 4665070 w 5683250"/>
              <a:gd name="connsiteY5" fmla="*/ 890586 h 3737768"/>
              <a:gd name="connsiteX6" fmla="*/ 4667449 w 5683250"/>
              <a:gd name="connsiteY6" fmla="*/ 1962149 h 3737768"/>
              <a:gd name="connsiteX7" fmla="*/ 4667247 w 5683250"/>
              <a:gd name="connsiteY7" fmla="*/ 3737768 h 3737768"/>
              <a:gd name="connsiteX8" fmla="*/ 0 w 5683250"/>
              <a:gd name="connsiteY8" fmla="*/ 3736181 h 3737768"/>
              <a:gd name="connsiteX9" fmla="*/ 2381 w 5683250"/>
              <a:gd name="connsiteY9" fmla="*/ 0 h 373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250" h="3737768">
                <a:moveTo>
                  <a:pt x="2381" y="0"/>
                </a:moveTo>
                <a:lnTo>
                  <a:pt x="5683250" y="2381"/>
                </a:lnTo>
                <a:cubicBezTo>
                  <a:pt x="5681663" y="146050"/>
                  <a:pt x="5682456" y="284957"/>
                  <a:pt x="5680869" y="428626"/>
                </a:cubicBezTo>
                <a:lnTo>
                  <a:pt x="4787899" y="426242"/>
                </a:lnTo>
                <a:cubicBezTo>
                  <a:pt x="4671218" y="447410"/>
                  <a:pt x="4666456" y="518582"/>
                  <a:pt x="4666456" y="525463"/>
                </a:cubicBezTo>
                <a:cubicBezTo>
                  <a:pt x="4665017" y="609998"/>
                  <a:pt x="4664905" y="651138"/>
                  <a:pt x="4665070" y="890586"/>
                </a:cubicBezTo>
                <a:cubicBezTo>
                  <a:pt x="4665236" y="1130034"/>
                  <a:pt x="4664707" y="1487619"/>
                  <a:pt x="4667449" y="1962149"/>
                </a:cubicBezTo>
                <a:cubicBezTo>
                  <a:pt x="4670191" y="2436679"/>
                  <a:pt x="4669626" y="2818209"/>
                  <a:pt x="4667247" y="3737768"/>
                </a:cubicBezTo>
                <a:lnTo>
                  <a:pt x="0" y="3736181"/>
                </a:lnTo>
                <a:cubicBezTo>
                  <a:pt x="1588" y="2494756"/>
                  <a:pt x="793" y="1241425"/>
                  <a:pt x="2381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28"/>
          </p:nvPr>
        </p:nvSpPr>
        <p:spPr>
          <a:xfrm>
            <a:off x="9804400" y="2770188"/>
            <a:ext cx="1784350" cy="3135312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730" y="1072502"/>
            <a:ext cx="10636111" cy="54028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36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481459" y="308971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37" name="Title Placeholder 1"/>
          <p:cNvSpPr>
            <a:spLocks noGrp="1"/>
          </p:cNvSpPr>
          <p:nvPr>
            <p:ph type="title"/>
          </p:nvPr>
        </p:nvSpPr>
        <p:spPr>
          <a:xfrm>
            <a:off x="464805" y="517664"/>
            <a:ext cx="10635750" cy="580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0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6078"/>
            <a:ext cx="12192000" cy="6864077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530325" y="4747530"/>
            <a:ext cx="9394725" cy="9412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28" y="508794"/>
            <a:ext cx="766739" cy="7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6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56900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рдова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-2655" y="-11107"/>
            <a:ext cx="12209201" cy="6886741"/>
          </a:xfrm>
          <a:prstGeom prst="rect">
            <a:avLst/>
          </a:prstGeom>
          <a:solidFill>
            <a:srgbClr val="FFC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614" y="-5141"/>
            <a:ext cx="12209463" cy="686435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15380" y="-6078"/>
            <a:ext cx="12192000" cy="6881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стран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8527" y="2432901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8527" y="2156539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19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4805" y="3712258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4805" y="3435896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8527" y="4967994"/>
            <a:ext cx="4199130" cy="720726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ru-RU" dirty="0"/>
              <a:t>Образец стандартного теста, который можно использовать как образец текста обычного размера в вашей презентации</a:t>
            </a:r>
          </a:p>
        </p:txBody>
      </p:sp>
      <p:sp>
        <p:nvSpPr>
          <p:cNvPr id="22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8527" y="4691632"/>
            <a:ext cx="4199130" cy="396441"/>
          </a:xfrm>
        </p:spPr>
        <p:txBody>
          <a:bodyPr>
            <a:normAutofit/>
          </a:bodyPr>
          <a:lstStyle>
            <a:lvl1pPr>
              <a:defRPr sz="1900" b="1"/>
            </a:lvl1pPr>
          </a:lstStyle>
          <a:p>
            <a:pPr lvl="0"/>
            <a:r>
              <a:rPr lang="ru-RU" dirty="0"/>
              <a:t>Заголовок 2 уровня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857" y="1062992"/>
            <a:ext cx="10622029" cy="52344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2409" y="305796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3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108" y="520156"/>
            <a:ext cx="10635750" cy="52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8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нумерованные спис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552327" y="1730573"/>
            <a:ext cx="3191284" cy="1266380"/>
          </a:xfrm>
        </p:spPr>
        <p:txBody>
          <a:bodyPr>
            <a:noAutofit/>
          </a:bodyPr>
          <a:lstStyle>
            <a:lvl1pPr marL="198000" indent="-198000">
              <a:lnSpc>
                <a:spcPts val="2200"/>
              </a:lnSpc>
              <a:buFont typeface="Arial" panose="020B0604020202020204" pitchFamily="34" charset="0"/>
              <a:buChar char="•"/>
              <a:defRPr sz="20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46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542886" y="3129146"/>
            <a:ext cx="3191284" cy="1266380"/>
          </a:xfrm>
        </p:spPr>
        <p:txBody>
          <a:bodyPr>
            <a:noAutofit/>
          </a:bodyPr>
          <a:lstStyle>
            <a:lvl1pPr marL="198000" indent="-198000">
              <a:lnSpc>
                <a:spcPts val="2200"/>
              </a:lnSpc>
              <a:buFont typeface="Arial" panose="020B0604020202020204" pitchFamily="34" charset="0"/>
              <a:buChar char="•"/>
              <a:defRPr sz="20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47" name="Текст 13"/>
          <p:cNvSpPr>
            <a:spLocks noGrp="1"/>
          </p:cNvSpPr>
          <p:nvPr>
            <p:ph type="body" sz="quarter" idx="24" hasCustomPrompt="1"/>
          </p:nvPr>
        </p:nvSpPr>
        <p:spPr>
          <a:xfrm>
            <a:off x="533445" y="4543904"/>
            <a:ext cx="3191284" cy="1266380"/>
          </a:xfrm>
        </p:spPr>
        <p:txBody>
          <a:bodyPr>
            <a:noAutofit/>
          </a:bodyPr>
          <a:lstStyle>
            <a:lvl1pPr marL="198000" indent="-198000">
              <a:lnSpc>
                <a:spcPts val="2200"/>
              </a:lnSpc>
              <a:buFont typeface="Arial" panose="020B0604020202020204" pitchFamily="34" charset="0"/>
              <a:buChar char="•"/>
              <a:defRPr sz="20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48" name="Текст 13"/>
          <p:cNvSpPr>
            <a:spLocks noGrp="1"/>
          </p:cNvSpPr>
          <p:nvPr>
            <p:ph type="body" sz="quarter" idx="25" hasCustomPrompt="1"/>
          </p:nvPr>
        </p:nvSpPr>
        <p:spPr>
          <a:xfrm>
            <a:off x="4331182" y="1750042"/>
            <a:ext cx="2492045" cy="1066890"/>
          </a:xfrm>
        </p:spPr>
        <p:txBody>
          <a:bodyPr>
            <a:noAutofit/>
          </a:bodyPr>
          <a:lstStyle>
            <a:lvl1pPr marL="162000" indent="-162000">
              <a:lnSpc>
                <a:spcPts val="1800"/>
              </a:lnSpc>
              <a:buFont typeface="Arial" panose="020B0604020202020204" pitchFamily="34" charset="0"/>
              <a:buChar char="•"/>
              <a:defRPr sz="15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49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7363353" y="1746054"/>
            <a:ext cx="1828992" cy="782846"/>
          </a:xfrm>
        </p:spPr>
        <p:txBody>
          <a:bodyPr>
            <a:noAutofit/>
          </a:bodyPr>
          <a:lstStyle>
            <a:lvl1pPr marL="100800" indent="-100800">
              <a:lnSpc>
                <a:spcPts val="1300"/>
              </a:lnSpc>
              <a:buFont typeface="Arial" panose="020B0604020202020204" pitchFamily="34" charset="0"/>
              <a:buChar char="•"/>
              <a:defRPr sz="11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50" name="Текст 13"/>
          <p:cNvSpPr>
            <a:spLocks noGrp="1"/>
          </p:cNvSpPr>
          <p:nvPr>
            <p:ph type="body" sz="quarter" idx="27" hasCustomPrompt="1"/>
          </p:nvPr>
        </p:nvSpPr>
        <p:spPr>
          <a:xfrm>
            <a:off x="9925380" y="1766026"/>
            <a:ext cx="1751240" cy="510846"/>
          </a:xfrm>
        </p:spPr>
        <p:txBody>
          <a:bodyPr>
            <a:noAutofit/>
          </a:bodyPr>
          <a:lstStyle>
            <a:lvl1pPr marL="72000" indent="-72000">
              <a:lnSpc>
                <a:spcPct val="100000"/>
              </a:lnSpc>
              <a:buFont typeface="Arial" panose="020B0604020202020204" pitchFamily="34" charset="0"/>
              <a:buChar char="•"/>
              <a:defRPr sz="9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52" name="Текст 13"/>
          <p:cNvSpPr>
            <a:spLocks noGrp="1"/>
          </p:cNvSpPr>
          <p:nvPr>
            <p:ph type="body" sz="quarter" idx="28" hasCustomPrompt="1"/>
          </p:nvPr>
        </p:nvSpPr>
        <p:spPr>
          <a:xfrm>
            <a:off x="4338802" y="2839702"/>
            <a:ext cx="2492045" cy="1066890"/>
          </a:xfrm>
        </p:spPr>
        <p:txBody>
          <a:bodyPr>
            <a:noAutofit/>
          </a:bodyPr>
          <a:lstStyle>
            <a:lvl1pPr marL="162000" indent="-162000">
              <a:lnSpc>
                <a:spcPts val="1800"/>
              </a:lnSpc>
              <a:buFont typeface="Arial" panose="020B0604020202020204" pitchFamily="34" charset="0"/>
              <a:buChar char="•"/>
              <a:defRPr sz="15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53" name="Текст 13"/>
          <p:cNvSpPr>
            <a:spLocks noGrp="1"/>
          </p:cNvSpPr>
          <p:nvPr>
            <p:ph type="body" sz="quarter" idx="29" hasCustomPrompt="1"/>
          </p:nvPr>
        </p:nvSpPr>
        <p:spPr>
          <a:xfrm>
            <a:off x="4338802" y="3921742"/>
            <a:ext cx="2492045" cy="1066890"/>
          </a:xfrm>
        </p:spPr>
        <p:txBody>
          <a:bodyPr>
            <a:noAutofit/>
          </a:bodyPr>
          <a:lstStyle>
            <a:lvl1pPr marL="162000" indent="-162000">
              <a:lnSpc>
                <a:spcPts val="1800"/>
              </a:lnSpc>
              <a:buFont typeface="Arial" panose="020B0604020202020204" pitchFamily="34" charset="0"/>
              <a:buChar char="•"/>
              <a:defRPr sz="15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54" name="Текст 13"/>
          <p:cNvSpPr>
            <a:spLocks noGrp="1"/>
          </p:cNvSpPr>
          <p:nvPr>
            <p:ph type="body" sz="quarter" idx="30" hasCustomPrompt="1"/>
          </p:nvPr>
        </p:nvSpPr>
        <p:spPr>
          <a:xfrm>
            <a:off x="7363353" y="2599494"/>
            <a:ext cx="1828992" cy="782846"/>
          </a:xfrm>
        </p:spPr>
        <p:txBody>
          <a:bodyPr>
            <a:noAutofit/>
          </a:bodyPr>
          <a:lstStyle>
            <a:lvl1pPr marL="100800" indent="-100800">
              <a:lnSpc>
                <a:spcPts val="1300"/>
              </a:lnSpc>
              <a:buFont typeface="Arial" panose="020B0604020202020204" pitchFamily="34" charset="0"/>
              <a:buChar char="•"/>
              <a:defRPr sz="11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55" name="Текст 13"/>
          <p:cNvSpPr>
            <a:spLocks noGrp="1"/>
          </p:cNvSpPr>
          <p:nvPr>
            <p:ph type="body" sz="quarter" idx="31" hasCustomPrompt="1"/>
          </p:nvPr>
        </p:nvSpPr>
        <p:spPr>
          <a:xfrm>
            <a:off x="7370973" y="3452934"/>
            <a:ext cx="1828992" cy="782846"/>
          </a:xfrm>
        </p:spPr>
        <p:txBody>
          <a:bodyPr>
            <a:noAutofit/>
          </a:bodyPr>
          <a:lstStyle>
            <a:lvl1pPr marL="100800" indent="-100800">
              <a:lnSpc>
                <a:spcPts val="1300"/>
              </a:lnSpc>
              <a:buFont typeface="Arial" panose="020B0604020202020204" pitchFamily="34" charset="0"/>
              <a:buChar char="•"/>
              <a:defRPr sz="11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56" name="Текст 13"/>
          <p:cNvSpPr>
            <a:spLocks noGrp="1"/>
          </p:cNvSpPr>
          <p:nvPr>
            <p:ph type="body" sz="quarter" idx="32" hasCustomPrompt="1"/>
          </p:nvPr>
        </p:nvSpPr>
        <p:spPr>
          <a:xfrm>
            <a:off x="9925380" y="2299426"/>
            <a:ext cx="1751240" cy="510846"/>
          </a:xfrm>
        </p:spPr>
        <p:txBody>
          <a:bodyPr>
            <a:noAutofit/>
          </a:bodyPr>
          <a:lstStyle>
            <a:lvl1pPr marL="72000" indent="-72000">
              <a:lnSpc>
                <a:spcPct val="100000"/>
              </a:lnSpc>
              <a:buFont typeface="Arial" panose="020B0604020202020204" pitchFamily="34" charset="0"/>
              <a:buChar char="•"/>
              <a:defRPr sz="9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57" name="Текст 13"/>
          <p:cNvSpPr>
            <a:spLocks noGrp="1"/>
          </p:cNvSpPr>
          <p:nvPr>
            <p:ph type="body" sz="quarter" idx="33" hasCustomPrompt="1"/>
          </p:nvPr>
        </p:nvSpPr>
        <p:spPr>
          <a:xfrm>
            <a:off x="9924804" y="2819223"/>
            <a:ext cx="1751240" cy="510846"/>
          </a:xfrm>
        </p:spPr>
        <p:txBody>
          <a:bodyPr>
            <a:noAutofit/>
          </a:bodyPr>
          <a:lstStyle>
            <a:lvl1pPr marL="72000" indent="-72000">
              <a:lnSpc>
                <a:spcPct val="100000"/>
              </a:lnSpc>
              <a:buFont typeface="Arial" panose="020B0604020202020204" pitchFamily="34" charset="0"/>
              <a:buChar char="•"/>
              <a:defRPr sz="9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26" name="Текст 13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62409" y="305796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27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458108" y="520156"/>
            <a:ext cx="10635750" cy="52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6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енумерованные спис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1867" y="1714388"/>
            <a:ext cx="3191284" cy="4414912"/>
          </a:xfrm>
        </p:spPr>
        <p:txBody>
          <a:bodyPr>
            <a:noAutofit/>
          </a:bodyPr>
          <a:lstStyle>
            <a:lvl1pPr marL="198000" indent="-198000">
              <a:lnSpc>
                <a:spcPts val="2200"/>
              </a:lnSpc>
              <a:buFont typeface="+mj-lt"/>
              <a:buAutoNum type="arabicPeriod"/>
              <a:defRPr sz="20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48" name="Текст 13"/>
          <p:cNvSpPr>
            <a:spLocks noGrp="1"/>
          </p:cNvSpPr>
          <p:nvPr>
            <p:ph type="body" sz="quarter" idx="25" hasCustomPrompt="1"/>
          </p:nvPr>
        </p:nvSpPr>
        <p:spPr>
          <a:xfrm>
            <a:off x="4314998" y="1733858"/>
            <a:ext cx="2492045" cy="4395442"/>
          </a:xfrm>
        </p:spPr>
        <p:txBody>
          <a:bodyPr>
            <a:noAutofit/>
          </a:bodyPr>
          <a:lstStyle>
            <a:lvl1pPr marL="162000" indent="-162000">
              <a:lnSpc>
                <a:spcPts val="1700"/>
              </a:lnSpc>
              <a:buFont typeface="+mj-lt"/>
              <a:buAutoNum type="arabicPeriod"/>
              <a:defRPr sz="15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49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7315728" y="1741292"/>
            <a:ext cx="2128644" cy="4388008"/>
          </a:xfrm>
        </p:spPr>
        <p:txBody>
          <a:bodyPr>
            <a:noAutofit/>
          </a:bodyPr>
          <a:lstStyle>
            <a:lvl1pPr marL="126000" indent="-126000">
              <a:lnSpc>
                <a:spcPct val="100000"/>
              </a:lnSpc>
              <a:buFont typeface="+mj-lt"/>
              <a:buAutoNum type="arabicPeriod"/>
              <a:defRPr sz="11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sp>
        <p:nvSpPr>
          <p:cNvPr id="50" name="Текст 13"/>
          <p:cNvSpPr>
            <a:spLocks noGrp="1"/>
          </p:cNvSpPr>
          <p:nvPr>
            <p:ph type="body" sz="quarter" idx="27" hasCustomPrompt="1"/>
          </p:nvPr>
        </p:nvSpPr>
        <p:spPr>
          <a:xfrm>
            <a:off x="9894423" y="1758882"/>
            <a:ext cx="1751240" cy="4370417"/>
          </a:xfrm>
        </p:spPr>
        <p:txBody>
          <a:bodyPr>
            <a:noAutofit/>
          </a:bodyPr>
          <a:lstStyle>
            <a:lvl1pPr marL="108000" indent="-108000">
              <a:lnSpc>
                <a:spcPct val="100000"/>
              </a:lnSpc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16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2409" y="305796"/>
            <a:ext cx="10393548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108" y="520156"/>
            <a:ext cx="10635750" cy="52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2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и большое фо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4248644" y="0"/>
            <a:ext cx="7944839" cy="68580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23"/>
          </p:nvPr>
        </p:nvSpPr>
        <p:spPr>
          <a:xfrm>
            <a:off x="4245147" y="-3041"/>
            <a:ext cx="7948336" cy="6872242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8336" h="6872242">
                <a:moveTo>
                  <a:pt x="1040" y="488600"/>
                </a:moveTo>
                <a:cubicBezTo>
                  <a:pt x="-183" y="273810"/>
                  <a:pt x="2211" y="189610"/>
                  <a:pt x="0" y="0"/>
                </a:cubicBezTo>
                <a:lnTo>
                  <a:pt x="7947252" y="4279"/>
                </a:lnTo>
                <a:cubicBezTo>
                  <a:pt x="7945496" y="160679"/>
                  <a:pt x="7950763" y="6667196"/>
                  <a:pt x="7946858" y="6859899"/>
                </a:cubicBezTo>
                <a:cubicBezTo>
                  <a:pt x="7747936" y="6866669"/>
                  <a:pt x="318027" y="6869868"/>
                  <a:pt x="7338" y="6872242"/>
                </a:cubicBezTo>
                <a:cubicBezTo>
                  <a:pt x="6909" y="6594830"/>
                  <a:pt x="2263" y="703390"/>
                  <a:pt x="1040" y="488600"/>
                </a:cubicBezTo>
                <a:close/>
                <a:moveTo>
                  <a:pt x="7250364" y="467037"/>
                </a:moveTo>
                <a:cubicBezTo>
                  <a:pt x="7249416" y="575890"/>
                  <a:pt x="7330255" y="684123"/>
                  <a:pt x="7463184" y="689282"/>
                </a:cubicBezTo>
                <a:cubicBezTo>
                  <a:pt x="7596113" y="694441"/>
                  <a:pt x="7688615" y="587398"/>
                  <a:pt x="7690753" y="469417"/>
                </a:cubicBezTo>
                <a:cubicBezTo>
                  <a:pt x="7692891" y="351436"/>
                  <a:pt x="7589898" y="248495"/>
                  <a:pt x="7468875" y="250479"/>
                </a:cubicBezTo>
                <a:cubicBezTo>
                  <a:pt x="7347852" y="252463"/>
                  <a:pt x="7251312" y="358184"/>
                  <a:pt x="7250364" y="46703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7" name="Овал 26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287" y="1747073"/>
            <a:ext cx="2845165" cy="21290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 в </a:t>
            </a:r>
            <a:r>
              <a:rPr lang="ru-RU" dirty="0" err="1"/>
              <a:t>cфере</a:t>
            </a:r>
            <a:r>
              <a:rPr lang="ru-RU" dirty="0"/>
              <a:t> HR-</a:t>
            </a:r>
            <a:r>
              <a:rPr lang="ru-RU" dirty="0" err="1"/>
              <a:t>tech</a:t>
            </a:r>
            <a:r>
              <a:rPr lang="ru-RU" dirty="0"/>
              <a:t> и всеми силами пытаемся упростить жизнь миллионам людей.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46832" y="4225679"/>
            <a:ext cx="2861620" cy="20162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/>
            </a:lvl1pPr>
          </a:lstStyle>
          <a:p>
            <a:pPr lvl="0"/>
            <a:r>
              <a:rPr lang="ru-RU" dirty="0"/>
              <a:t>Мы создаем и используем </a:t>
            </a:r>
            <a:r>
              <a:rPr lang="ru-RU" dirty="0" err="1"/>
              <a:t>топовых</a:t>
            </a:r>
            <a:r>
              <a:rPr lang="ru-RU" dirty="0"/>
              <a:t> технологий, разрабатываем крутые проекты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4805" y="548862"/>
            <a:ext cx="3326939" cy="12189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6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2409" y="305796"/>
            <a:ext cx="3329335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00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и средне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107838" y="0"/>
            <a:ext cx="6084161" cy="68580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477" y="1299047"/>
            <a:ext cx="4678636" cy="21290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Мы создаем и используем </a:t>
            </a:r>
            <a:r>
              <a:rPr lang="ru-RU" dirty="0" err="1"/>
              <a:t>топовые</a:t>
            </a:r>
            <a:r>
              <a:rPr lang="ru-RU" dirty="0"/>
              <a:t> технологии, разрабатываем крутые проекты в </a:t>
            </a:r>
            <a:r>
              <a:rPr lang="ru-RU" dirty="0" err="1"/>
              <a:t>cфере</a:t>
            </a:r>
            <a:r>
              <a:rPr lang="ru-RU" dirty="0"/>
              <a:t> HR-</a:t>
            </a:r>
            <a:r>
              <a:rPr lang="ru-RU" dirty="0" err="1"/>
              <a:t>tech</a:t>
            </a:r>
            <a:r>
              <a:rPr lang="ru-RU" dirty="0"/>
              <a:t> и всеми силами пытаемся упростить жизнь миллионам людей.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2072" y="2842208"/>
            <a:ext cx="4684262" cy="245061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/>
            </a:lvl1pPr>
          </a:lstStyle>
          <a:p>
            <a:pPr lvl="0"/>
            <a:r>
              <a:rPr lang="ru-RU" dirty="0"/>
              <a:t>Для этого нам просто необходимы высокотехнологичные мобильные приложения, и в </a:t>
            </a:r>
            <a:r>
              <a:rPr lang="ru-RU" dirty="0" err="1"/>
              <a:t>hh</a:t>
            </a:r>
            <a:r>
              <a:rPr lang="ru-RU" dirty="0"/>
              <a:t> их четыре. Два на </a:t>
            </a:r>
            <a:r>
              <a:rPr lang="ru-RU" dirty="0" err="1"/>
              <a:t>Android</a:t>
            </a:r>
            <a:r>
              <a:rPr lang="ru-RU" dirty="0"/>
              <a:t> и два на </a:t>
            </a:r>
            <a:r>
              <a:rPr lang="ru-RU" dirty="0" err="1"/>
              <a:t>iOS</a:t>
            </a:r>
            <a:r>
              <a:rPr lang="ru-RU" dirty="0"/>
              <a:t>, отдельно для работодателей и соискателей. Мобильные разработчики — супергерои нашего времени и кавалерия технологий.</a:t>
            </a: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7171" y="308971"/>
            <a:ext cx="4679163" cy="2826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ru-RU" dirty="0"/>
              <a:t>Подбор</a:t>
            </a:r>
          </a:p>
          <a:p>
            <a:pPr lvl="0"/>
            <a:endParaRPr lang="ru-R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3976" y="520106"/>
            <a:ext cx="469235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Овал 12"/>
          <p:cNvSpPr/>
          <p:nvPr userDrawn="1"/>
        </p:nvSpPr>
        <p:spPr>
          <a:xfrm>
            <a:off x="11460596" y="212445"/>
            <a:ext cx="516255" cy="516255"/>
          </a:xfrm>
          <a:prstGeom prst="ellipse">
            <a:avLst/>
          </a:prstGeom>
          <a:solidFill>
            <a:srgbClr val="E101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83" y="246551"/>
            <a:ext cx="435844" cy="435844"/>
          </a:xfrm>
          <a:prstGeom prst="rect">
            <a:avLst/>
          </a:prstGeom>
          <a:noFill/>
        </p:spPr>
      </p:pic>
      <p:sp>
        <p:nvSpPr>
          <p:cNvPr id="12" name="Рисунок 23"/>
          <p:cNvSpPr>
            <a:spLocks noGrp="1"/>
          </p:cNvSpPr>
          <p:nvPr>
            <p:ph type="pic" sz="quarter" idx="23"/>
          </p:nvPr>
        </p:nvSpPr>
        <p:spPr>
          <a:xfrm>
            <a:off x="6102521" y="-5187"/>
            <a:ext cx="6090961" cy="6866768"/>
          </a:xfrm>
          <a:custGeom>
            <a:avLst/>
            <a:gdLst>
              <a:gd name="connsiteX0" fmla="*/ 0 w 3360737"/>
              <a:gd name="connsiteY0" fmla="*/ 2236788 h 4473575"/>
              <a:gd name="connsiteX1" fmla="*/ 1680369 w 3360737"/>
              <a:gd name="connsiteY1" fmla="*/ 0 h 4473575"/>
              <a:gd name="connsiteX2" fmla="*/ 3360738 w 3360737"/>
              <a:gd name="connsiteY2" fmla="*/ 2236788 h 4473575"/>
              <a:gd name="connsiteX3" fmla="*/ 1680369 w 3360737"/>
              <a:gd name="connsiteY3" fmla="*/ 4473576 h 4473575"/>
              <a:gd name="connsiteX4" fmla="*/ 0 w 3360737"/>
              <a:gd name="connsiteY4" fmla="*/ 2236788 h 4473575"/>
              <a:gd name="connsiteX5" fmla="*/ 840184 w 3360737"/>
              <a:gd name="connsiteY5" fmla="*/ 2236788 h 4473575"/>
              <a:gd name="connsiteX6" fmla="*/ 1680368 w 3360737"/>
              <a:gd name="connsiteY6" fmla="*/ 3633391 h 4473575"/>
              <a:gd name="connsiteX7" fmla="*/ 2520552 w 3360737"/>
              <a:gd name="connsiteY7" fmla="*/ 2236788 h 4473575"/>
              <a:gd name="connsiteX8" fmla="*/ 1680368 w 3360737"/>
              <a:gd name="connsiteY8" fmla="*/ 840185 h 4473575"/>
              <a:gd name="connsiteX9" fmla="*/ 840184 w 3360737"/>
              <a:gd name="connsiteY9" fmla="*/ 2236788 h 4473575"/>
              <a:gd name="connsiteX0" fmla="*/ 0 w 3360738"/>
              <a:gd name="connsiteY0" fmla="*/ 2236788 h 4473576"/>
              <a:gd name="connsiteX1" fmla="*/ 1680369 w 3360738"/>
              <a:gd name="connsiteY1" fmla="*/ 0 h 4473576"/>
              <a:gd name="connsiteX2" fmla="*/ 3360738 w 3360738"/>
              <a:gd name="connsiteY2" fmla="*/ 2236788 h 4473576"/>
              <a:gd name="connsiteX3" fmla="*/ 1680369 w 3360738"/>
              <a:gd name="connsiteY3" fmla="*/ 4473576 h 4473576"/>
              <a:gd name="connsiteX4" fmla="*/ 0 w 3360738"/>
              <a:gd name="connsiteY4" fmla="*/ 2236788 h 4473576"/>
              <a:gd name="connsiteX5" fmla="*/ 840184 w 3360738"/>
              <a:gd name="connsiteY5" fmla="*/ 2236788 h 4473576"/>
              <a:gd name="connsiteX6" fmla="*/ 1680368 w 3360738"/>
              <a:gd name="connsiteY6" fmla="*/ 3633391 h 4473576"/>
              <a:gd name="connsiteX7" fmla="*/ 2520552 w 3360738"/>
              <a:gd name="connsiteY7" fmla="*/ 2236788 h 4473576"/>
              <a:gd name="connsiteX8" fmla="*/ 1680368 w 3360738"/>
              <a:gd name="connsiteY8" fmla="*/ 840185 h 4473576"/>
              <a:gd name="connsiteX9" fmla="*/ 840184 w 3360738"/>
              <a:gd name="connsiteY9" fmla="*/ 2236788 h 4473576"/>
              <a:gd name="connsiteX0" fmla="*/ 38062 w 3410351"/>
              <a:gd name="connsiteY0" fmla="*/ 2236788 h 5970602"/>
              <a:gd name="connsiteX1" fmla="*/ 1718431 w 3410351"/>
              <a:gd name="connsiteY1" fmla="*/ 0 h 5970602"/>
              <a:gd name="connsiteX2" fmla="*/ 3398800 w 3410351"/>
              <a:gd name="connsiteY2" fmla="*/ 2236788 h 5970602"/>
              <a:gd name="connsiteX3" fmla="*/ 982056 w 3410351"/>
              <a:gd name="connsiteY3" fmla="*/ 5970602 h 5970602"/>
              <a:gd name="connsiteX4" fmla="*/ 38062 w 3410351"/>
              <a:gd name="connsiteY4" fmla="*/ 2236788 h 5970602"/>
              <a:gd name="connsiteX5" fmla="*/ 878246 w 3410351"/>
              <a:gd name="connsiteY5" fmla="*/ 2236788 h 5970602"/>
              <a:gd name="connsiteX6" fmla="*/ 1718430 w 3410351"/>
              <a:gd name="connsiteY6" fmla="*/ 3633391 h 5970602"/>
              <a:gd name="connsiteX7" fmla="*/ 2558614 w 3410351"/>
              <a:gd name="connsiteY7" fmla="*/ 2236788 h 5970602"/>
              <a:gd name="connsiteX8" fmla="*/ 1718430 w 3410351"/>
              <a:gd name="connsiteY8" fmla="*/ 840185 h 5970602"/>
              <a:gd name="connsiteX9" fmla="*/ 878246 w 3410351"/>
              <a:gd name="connsiteY9" fmla="*/ 2236788 h 5970602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219626 w 3588910"/>
              <a:gd name="connsiteY0" fmla="*/ 2329967 h 6063781"/>
              <a:gd name="connsiteX1" fmla="*/ 143944 w 3588910"/>
              <a:gd name="connsiteY1" fmla="*/ 611068 h 6063781"/>
              <a:gd name="connsiteX2" fmla="*/ 1899995 w 3588910"/>
              <a:gd name="connsiteY2" fmla="*/ 93179 h 6063781"/>
              <a:gd name="connsiteX3" fmla="*/ 3580364 w 3588910"/>
              <a:gd name="connsiteY3" fmla="*/ 2329967 h 6063781"/>
              <a:gd name="connsiteX4" fmla="*/ 1163620 w 3588910"/>
              <a:gd name="connsiteY4" fmla="*/ 6063781 h 6063781"/>
              <a:gd name="connsiteX5" fmla="*/ 219626 w 3588910"/>
              <a:gd name="connsiteY5" fmla="*/ 2329967 h 6063781"/>
              <a:gd name="connsiteX6" fmla="*/ 1059810 w 3588910"/>
              <a:gd name="connsiteY6" fmla="*/ 2329967 h 6063781"/>
              <a:gd name="connsiteX7" fmla="*/ 1899994 w 3588910"/>
              <a:gd name="connsiteY7" fmla="*/ 3726570 h 6063781"/>
              <a:gd name="connsiteX8" fmla="*/ 2740178 w 3588910"/>
              <a:gd name="connsiteY8" fmla="*/ 2329967 h 6063781"/>
              <a:gd name="connsiteX9" fmla="*/ 1899994 w 3588910"/>
              <a:gd name="connsiteY9" fmla="*/ 933364 h 6063781"/>
              <a:gd name="connsiteX10" fmla="*/ 1059810 w 3588910"/>
              <a:gd name="connsiteY10" fmla="*/ 2329967 h 6063781"/>
              <a:gd name="connsiteX0" fmla="*/ 316173 w 3861203"/>
              <a:gd name="connsiteY0" fmla="*/ 2358847 h 6092661"/>
              <a:gd name="connsiteX1" fmla="*/ 240491 w 3861203"/>
              <a:gd name="connsiteY1" fmla="*/ 639948 h 6092661"/>
              <a:gd name="connsiteX2" fmla="*/ 3307452 w 3861203"/>
              <a:gd name="connsiteY2" fmla="*/ 89691 h 6092661"/>
              <a:gd name="connsiteX3" fmla="*/ 3676911 w 3861203"/>
              <a:gd name="connsiteY3" fmla="*/ 2358847 h 6092661"/>
              <a:gd name="connsiteX4" fmla="*/ 1260167 w 3861203"/>
              <a:gd name="connsiteY4" fmla="*/ 6092661 h 6092661"/>
              <a:gd name="connsiteX5" fmla="*/ 316173 w 3861203"/>
              <a:gd name="connsiteY5" fmla="*/ 2358847 h 6092661"/>
              <a:gd name="connsiteX6" fmla="*/ 1156357 w 3861203"/>
              <a:gd name="connsiteY6" fmla="*/ 2358847 h 6092661"/>
              <a:gd name="connsiteX7" fmla="*/ 1996541 w 3861203"/>
              <a:gd name="connsiteY7" fmla="*/ 3755450 h 6092661"/>
              <a:gd name="connsiteX8" fmla="*/ 2836725 w 3861203"/>
              <a:gd name="connsiteY8" fmla="*/ 2358847 h 6092661"/>
              <a:gd name="connsiteX9" fmla="*/ 1996541 w 3861203"/>
              <a:gd name="connsiteY9" fmla="*/ 962244 h 6092661"/>
              <a:gd name="connsiteX10" fmla="*/ 1156357 w 3861203"/>
              <a:gd name="connsiteY10" fmla="*/ 2358847 h 6092661"/>
              <a:gd name="connsiteX0" fmla="*/ 316173 w 3728126"/>
              <a:gd name="connsiteY0" fmla="*/ 2613450 h 6877363"/>
              <a:gd name="connsiteX1" fmla="*/ 240491 w 3728126"/>
              <a:gd name="connsiteY1" fmla="*/ 894551 h 6877363"/>
              <a:gd name="connsiteX2" fmla="*/ 3307452 w 3728126"/>
              <a:gd name="connsiteY2" fmla="*/ 344294 h 6877363"/>
              <a:gd name="connsiteX3" fmla="*/ 3482702 w 3728126"/>
              <a:gd name="connsiteY3" fmla="*/ 6206314 h 6877363"/>
              <a:gd name="connsiteX4" fmla="*/ 1260167 w 3728126"/>
              <a:gd name="connsiteY4" fmla="*/ 6347264 h 6877363"/>
              <a:gd name="connsiteX5" fmla="*/ 316173 w 3728126"/>
              <a:gd name="connsiteY5" fmla="*/ 2613450 h 6877363"/>
              <a:gd name="connsiteX6" fmla="*/ 1156357 w 3728126"/>
              <a:gd name="connsiteY6" fmla="*/ 2613450 h 6877363"/>
              <a:gd name="connsiteX7" fmla="*/ 1996541 w 3728126"/>
              <a:gd name="connsiteY7" fmla="*/ 4010053 h 6877363"/>
              <a:gd name="connsiteX8" fmla="*/ 2836725 w 3728126"/>
              <a:gd name="connsiteY8" fmla="*/ 2613450 h 6877363"/>
              <a:gd name="connsiteX9" fmla="*/ 1996541 w 3728126"/>
              <a:gd name="connsiteY9" fmla="*/ 1216847 h 6877363"/>
              <a:gd name="connsiteX10" fmla="*/ 1156357 w 3728126"/>
              <a:gd name="connsiteY10" fmla="*/ 2613450 h 6877363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613450 h 7045040"/>
              <a:gd name="connsiteX1" fmla="*/ 206667 w 3757847"/>
              <a:gd name="connsiteY1" fmla="*/ 894551 h 7045040"/>
              <a:gd name="connsiteX2" fmla="*/ 3273628 w 3757847"/>
              <a:gd name="connsiteY2" fmla="*/ 344294 h 7045040"/>
              <a:gd name="connsiteX3" fmla="*/ 3448878 w 3757847"/>
              <a:gd name="connsiteY3" fmla="*/ 6206314 h 7045040"/>
              <a:gd name="connsiteX4" fmla="*/ 303851 w 3757847"/>
              <a:gd name="connsiteY4" fmla="*/ 6630485 h 7045040"/>
              <a:gd name="connsiteX5" fmla="*/ 282349 w 3757847"/>
              <a:gd name="connsiteY5" fmla="*/ 2613450 h 7045040"/>
              <a:gd name="connsiteX6" fmla="*/ 1122533 w 3757847"/>
              <a:gd name="connsiteY6" fmla="*/ 2613450 h 7045040"/>
              <a:gd name="connsiteX7" fmla="*/ 1962717 w 3757847"/>
              <a:gd name="connsiteY7" fmla="*/ 4010053 h 7045040"/>
              <a:gd name="connsiteX8" fmla="*/ 2802901 w 3757847"/>
              <a:gd name="connsiteY8" fmla="*/ 2613450 h 7045040"/>
              <a:gd name="connsiteX9" fmla="*/ 1962717 w 3757847"/>
              <a:gd name="connsiteY9" fmla="*/ 1216847 h 7045040"/>
              <a:gd name="connsiteX10" fmla="*/ 1122533 w 3757847"/>
              <a:gd name="connsiteY10" fmla="*/ 2613450 h 7045040"/>
              <a:gd name="connsiteX0" fmla="*/ 282349 w 3757847"/>
              <a:gd name="connsiteY0" fmla="*/ 2561430 h 6993020"/>
              <a:gd name="connsiteX1" fmla="*/ 206667 w 3757847"/>
              <a:gd name="connsiteY1" fmla="*/ 842531 h 6993020"/>
              <a:gd name="connsiteX2" fmla="*/ 3273628 w 3757847"/>
              <a:gd name="connsiteY2" fmla="*/ 292274 h 6993020"/>
              <a:gd name="connsiteX3" fmla="*/ 3448878 w 3757847"/>
              <a:gd name="connsiteY3" fmla="*/ 6154294 h 6993020"/>
              <a:gd name="connsiteX4" fmla="*/ 303851 w 3757847"/>
              <a:gd name="connsiteY4" fmla="*/ 6578465 h 6993020"/>
              <a:gd name="connsiteX5" fmla="*/ 282349 w 3757847"/>
              <a:gd name="connsiteY5" fmla="*/ 2561430 h 6993020"/>
              <a:gd name="connsiteX6" fmla="*/ 1122533 w 3757847"/>
              <a:gd name="connsiteY6" fmla="*/ 2561430 h 6993020"/>
              <a:gd name="connsiteX7" fmla="*/ 1962717 w 3757847"/>
              <a:gd name="connsiteY7" fmla="*/ 3958033 h 6993020"/>
              <a:gd name="connsiteX8" fmla="*/ 2802901 w 3757847"/>
              <a:gd name="connsiteY8" fmla="*/ 2561430 h 6993020"/>
              <a:gd name="connsiteX9" fmla="*/ 1962717 w 3757847"/>
              <a:gd name="connsiteY9" fmla="*/ 1164827 h 6993020"/>
              <a:gd name="connsiteX10" fmla="*/ 1122533 w 3757847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690555"/>
              <a:gd name="connsiteY0" fmla="*/ 2561430 h 6993020"/>
              <a:gd name="connsiteX1" fmla="*/ 139375 w 3690555"/>
              <a:gd name="connsiteY1" fmla="*/ 842531 h 6993020"/>
              <a:gd name="connsiteX2" fmla="*/ 3206336 w 3690555"/>
              <a:gd name="connsiteY2" fmla="*/ 292274 h 6993020"/>
              <a:gd name="connsiteX3" fmla="*/ 3381586 w 3690555"/>
              <a:gd name="connsiteY3" fmla="*/ 6154294 h 6993020"/>
              <a:gd name="connsiteX4" fmla="*/ 236559 w 3690555"/>
              <a:gd name="connsiteY4" fmla="*/ 6578465 h 6993020"/>
              <a:gd name="connsiteX5" fmla="*/ 215057 w 3690555"/>
              <a:gd name="connsiteY5" fmla="*/ 2561430 h 6993020"/>
              <a:gd name="connsiteX6" fmla="*/ 1055241 w 3690555"/>
              <a:gd name="connsiteY6" fmla="*/ 2561430 h 6993020"/>
              <a:gd name="connsiteX7" fmla="*/ 1895425 w 3690555"/>
              <a:gd name="connsiteY7" fmla="*/ 3958033 h 6993020"/>
              <a:gd name="connsiteX8" fmla="*/ 2735609 w 3690555"/>
              <a:gd name="connsiteY8" fmla="*/ 2561430 h 6993020"/>
              <a:gd name="connsiteX9" fmla="*/ 1895425 w 3690555"/>
              <a:gd name="connsiteY9" fmla="*/ 1164827 h 6993020"/>
              <a:gd name="connsiteX10" fmla="*/ 1055241 w 3690555"/>
              <a:gd name="connsiteY10" fmla="*/ 2561430 h 6993020"/>
              <a:gd name="connsiteX0" fmla="*/ 215057 w 3551385"/>
              <a:gd name="connsiteY0" fmla="*/ 2561430 h 6993020"/>
              <a:gd name="connsiteX1" fmla="*/ 139375 w 3551385"/>
              <a:gd name="connsiteY1" fmla="*/ 842531 h 6993020"/>
              <a:gd name="connsiteX2" fmla="*/ 3206336 w 3551385"/>
              <a:gd name="connsiteY2" fmla="*/ 292274 h 6993020"/>
              <a:gd name="connsiteX3" fmla="*/ 3381586 w 3551385"/>
              <a:gd name="connsiteY3" fmla="*/ 6154294 h 6993020"/>
              <a:gd name="connsiteX4" fmla="*/ 236559 w 3551385"/>
              <a:gd name="connsiteY4" fmla="*/ 6578465 h 6993020"/>
              <a:gd name="connsiteX5" fmla="*/ 215057 w 3551385"/>
              <a:gd name="connsiteY5" fmla="*/ 2561430 h 6993020"/>
              <a:gd name="connsiteX6" fmla="*/ 1055241 w 3551385"/>
              <a:gd name="connsiteY6" fmla="*/ 2561430 h 6993020"/>
              <a:gd name="connsiteX7" fmla="*/ 1895425 w 3551385"/>
              <a:gd name="connsiteY7" fmla="*/ 3958033 h 6993020"/>
              <a:gd name="connsiteX8" fmla="*/ 2735609 w 3551385"/>
              <a:gd name="connsiteY8" fmla="*/ 2561430 h 6993020"/>
              <a:gd name="connsiteX9" fmla="*/ 1895425 w 3551385"/>
              <a:gd name="connsiteY9" fmla="*/ 1164827 h 6993020"/>
              <a:gd name="connsiteX10" fmla="*/ 1055241 w 3551385"/>
              <a:gd name="connsiteY10" fmla="*/ 2561430 h 6993020"/>
              <a:gd name="connsiteX0" fmla="*/ 215057 w 3674735"/>
              <a:gd name="connsiteY0" fmla="*/ 2499473 h 6927147"/>
              <a:gd name="connsiteX1" fmla="*/ 139375 w 3674735"/>
              <a:gd name="connsiteY1" fmla="*/ 780574 h 6927147"/>
              <a:gd name="connsiteX2" fmla="*/ 3594753 w 3674735"/>
              <a:gd name="connsiteY2" fmla="*/ 303145 h 6927147"/>
              <a:gd name="connsiteX3" fmla="*/ 3381586 w 3674735"/>
              <a:gd name="connsiteY3" fmla="*/ 6092337 h 6927147"/>
              <a:gd name="connsiteX4" fmla="*/ 236559 w 3674735"/>
              <a:gd name="connsiteY4" fmla="*/ 6516508 h 6927147"/>
              <a:gd name="connsiteX5" fmla="*/ 215057 w 3674735"/>
              <a:gd name="connsiteY5" fmla="*/ 2499473 h 6927147"/>
              <a:gd name="connsiteX6" fmla="*/ 1055241 w 3674735"/>
              <a:gd name="connsiteY6" fmla="*/ 2499473 h 6927147"/>
              <a:gd name="connsiteX7" fmla="*/ 1895425 w 3674735"/>
              <a:gd name="connsiteY7" fmla="*/ 3896076 h 6927147"/>
              <a:gd name="connsiteX8" fmla="*/ 2735609 w 3674735"/>
              <a:gd name="connsiteY8" fmla="*/ 2499473 h 6927147"/>
              <a:gd name="connsiteX9" fmla="*/ 1895425 w 3674735"/>
              <a:gd name="connsiteY9" fmla="*/ 1102870 h 6927147"/>
              <a:gd name="connsiteX10" fmla="*/ 1055241 w 3674735"/>
              <a:gd name="connsiteY10" fmla="*/ 2499473 h 69271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5057 w 3674735"/>
              <a:gd name="connsiteY0" fmla="*/ 2220173 h 6647847"/>
              <a:gd name="connsiteX1" fmla="*/ 139375 w 3674735"/>
              <a:gd name="connsiteY1" fmla="*/ 501274 h 6647847"/>
              <a:gd name="connsiteX2" fmla="*/ 3594753 w 3674735"/>
              <a:gd name="connsiteY2" fmla="*/ 23845 h 6647847"/>
              <a:gd name="connsiteX3" fmla="*/ 3381586 w 3674735"/>
              <a:gd name="connsiteY3" fmla="*/ 5813037 h 6647847"/>
              <a:gd name="connsiteX4" fmla="*/ 236559 w 3674735"/>
              <a:gd name="connsiteY4" fmla="*/ 6237208 h 6647847"/>
              <a:gd name="connsiteX5" fmla="*/ 215057 w 3674735"/>
              <a:gd name="connsiteY5" fmla="*/ 2220173 h 6647847"/>
              <a:gd name="connsiteX6" fmla="*/ 1055241 w 3674735"/>
              <a:gd name="connsiteY6" fmla="*/ 2220173 h 6647847"/>
              <a:gd name="connsiteX7" fmla="*/ 1895425 w 3674735"/>
              <a:gd name="connsiteY7" fmla="*/ 3616776 h 6647847"/>
              <a:gd name="connsiteX8" fmla="*/ 2735609 w 3674735"/>
              <a:gd name="connsiteY8" fmla="*/ 2220173 h 6647847"/>
              <a:gd name="connsiteX9" fmla="*/ 1895425 w 3674735"/>
              <a:gd name="connsiteY9" fmla="*/ 823570 h 6647847"/>
              <a:gd name="connsiteX10" fmla="*/ 1055241 w 3674735"/>
              <a:gd name="connsiteY10" fmla="*/ 2220173 h 6647847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677814"/>
              <a:gd name="connsiteY0" fmla="*/ 2275066 h 6702740"/>
              <a:gd name="connsiteX1" fmla="*/ 223375 w 3677814"/>
              <a:gd name="connsiteY1" fmla="*/ 62553 h 6702740"/>
              <a:gd name="connsiteX2" fmla="*/ 3597832 w 3677814"/>
              <a:gd name="connsiteY2" fmla="*/ 78738 h 6702740"/>
              <a:gd name="connsiteX3" fmla="*/ 3384665 w 3677814"/>
              <a:gd name="connsiteY3" fmla="*/ 5867930 h 6702740"/>
              <a:gd name="connsiteX4" fmla="*/ 239638 w 3677814"/>
              <a:gd name="connsiteY4" fmla="*/ 6292101 h 6702740"/>
              <a:gd name="connsiteX5" fmla="*/ 218136 w 3677814"/>
              <a:gd name="connsiteY5" fmla="*/ 2275066 h 6702740"/>
              <a:gd name="connsiteX6" fmla="*/ 1058320 w 3677814"/>
              <a:gd name="connsiteY6" fmla="*/ 2275066 h 6702740"/>
              <a:gd name="connsiteX7" fmla="*/ 1898504 w 3677814"/>
              <a:gd name="connsiteY7" fmla="*/ 3671669 h 6702740"/>
              <a:gd name="connsiteX8" fmla="*/ 2738688 w 3677814"/>
              <a:gd name="connsiteY8" fmla="*/ 2275066 h 6702740"/>
              <a:gd name="connsiteX9" fmla="*/ 1898504 w 3677814"/>
              <a:gd name="connsiteY9" fmla="*/ 878463 h 6702740"/>
              <a:gd name="connsiteX10" fmla="*/ 1058320 w 3677814"/>
              <a:gd name="connsiteY10" fmla="*/ 2275066 h 6702740"/>
              <a:gd name="connsiteX0" fmla="*/ 218136 w 3597832"/>
              <a:gd name="connsiteY0" fmla="*/ 2275066 h 6702740"/>
              <a:gd name="connsiteX1" fmla="*/ 223375 w 3597832"/>
              <a:gd name="connsiteY1" fmla="*/ 62553 h 6702740"/>
              <a:gd name="connsiteX2" fmla="*/ 3597832 w 3597832"/>
              <a:gd name="connsiteY2" fmla="*/ 78738 h 6702740"/>
              <a:gd name="connsiteX3" fmla="*/ 3384665 w 3597832"/>
              <a:gd name="connsiteY3" fmla="*/ 5867930 h 6702740"/>
              <a:gd name="connsiteX4" fmla="*/ 239638 w 3597832"/>
              <a:gd name="connsiteY4" fmla="*/ 6292101 h 6702740"/>
              <a:gd name="connsiteX5" fmla="*/ 218136 w 3597832"/>
              <a:gd name="connsiteY5" fmla="*/ 2275066 h 6702740"/>
              <a:gd name="connsiteX6" fmla="*/ 1058320 w 3597832"/>
              <a:gd name="connsiteY6" fmla="*/ 2275066 h 6702740"/>
              <a:gd name="connsiteX7" fmla="*/ 1898504 w 3597832"/>
              <a:gd name="connsiteY7" fmla="*/ 3671669 h 6702740"/>
              <a:gd name="connsiteX8" fmla="*/ 2738688 w 3597832"/>
              <a:gd name="connsiteY8" fmla="*/ 2275066 h 6702740"/>
              <a:gd name="connsiteX9" fmla="*/ 1898504 w 3597832"/>
              <a:gd name="connsiteY9" fmla="*/ 878463 h 6702740"/>
              <a:gd name="connsiteX10" fmla="*/ 1058320 w 3597832"/>
              <a:gd name="connsiteY10" fmla="*/ 2275066 h 6702740"/>
              <a:gd name="connsiteX0" fmla="*/ 218136 w 3597832"/>
              <a:gd name="connsiteY0" fmla="*/ 2275066 h 6479136"/>
              <a:gd name="connsiteX1" fmla="*/ 223375 w 3597832"/>
              <a:gd name="connsiteY1" fmla="*/ 62553 h 6479136"/>
              <a:gd name="connsiteX2" fmla="*/ 3597832 w 3597832"/>
              <a:gd name="connsiteY2" fmla="*/ 78738 h 6479136"/>
              <a:gd name="connsiteX3" fmla="*/ 3384665 w 3597832"/>
              <a:gd name="connsiteY3" fmla="*/ 5867930 h 6479136"/>
              <a:gd name="connsiteX4" fmla="*/ 239638 w 3597832"/>
              <a:gd name="connsiteY4" fmla="*/ 6292101 h 6479136"/>
              <a:gd name="connsiteX5" fmla="*/ 218136 w 3597832"/>
              <a:gd name="connsiteY5" fmla="*/ 2275066 h 6479136"/>
              <a:gd name="connsiteX6" fmla="*/ 1058320 w 3597832"/>
              <a:gd name="connsiteY6" fmla="*/ 2275066 h 6479136"/>
              <a:gd name="connsiteX7" fmla="*/ 1898504 w 3597832"/>
              <a:gd name="connsiteY7" fmla="*/ 3671669 h 6479136"/>
              <a:gd name="connsiteX8" fmla="*/ 2738688 w 3597832"/>
              <a:gd name="connsiteY8" fmla="*/ 2275066 h 6479136"/>
              <a:gd name="connsiteX9" fmla="*/ 1898504 w 3597832"/>
              <a:gd name="connsiteY9" fmla="*/ 878463 h 6479136"/>
              <a:gd name="connsiteX10" fmla="*/ 1058320 w 3597832"/>
              <a:gd name="connsiteY10" fmla="*/ 2275066 h 6479136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233115 w 3612811"/>
              <a:gd name="connsiteY0" fmla="*/ 2275066 h 6696839"/>
              <a:gd name="connsiteX1" fmla="*/ 238354 w 3612811"/>
              <a:gd name="connsiteY1" fmla="*/ 62553 h 6696839"/>
              <a:gd name="connsiteX2" fmla="*/ 3612811 w 3612811"/>
              <a:gd name="connsiteY2" fmla="*/ 78738 h 6696839"/>
              <a:gd name="connsiteX3" fmla="*/ 3601944 w 3612811"/>
              <a:gd name="connsiteY3" fmla="*/ 6563845 h 6696839"/>
              <a:gd name="connsiteX4" fmla="*/ 254617 w 3612811"/>
              <a:gd name="connsiteY4" fmla="*/ 6292101 h 6696839"/>
              <a:gd name="connsiteX5" fmla="*/ 233115 w 3612811"/>
              <a:gd name="connsiteY5" fmla="*/ 2275066 h 6696839"/>
              <a:gd name="connsiteX6" fmla="*/ 1073299 w 3612811"/>
              <a:gd name="connsiteY6" fmla="*/ 2275066 h 6696839"/>
              <a:gd name="connsiteX7" fmla="*/ 1913483 w 3612811"/>
              <a:gd name="connsiteY7" fmla="*/ 3671669 h 6696839"/>
              <a:gd name="connsiteX8" fmla="*/ 2753667 w 3612811"/>
              <a:gd name="connsiteY8" fmla="*/ 2275066 h 6696839"/>
              <a:gd name="connsiteX9" fmla="*/ 1913483 w 3612811"/>
              <a:gd name="connsiteY9" fmla="*/ 878463 h 6696839"/>
              <a:gd name="connsiteX10" fmla="*/ 1073299 w 3612811"/>
              <a:gd name="connsiteY10" fmla="*/ 2275066 h 6696839"/>
              <a:gd name="connsiteX0" fmla="*/ 1020 w 3380716"/>
              <a:gd name="connsiteY0" fmla="*/ 2275066 h 6696839"/>
              <a:gd name="connsiteX1" fmla="*/ 6259 w 3380716"/>
              <a:gd name="connsiteY1" fmla="*/ 62553 h 6696839"/>
              <a:gd name="connsiteX2" fmla="*/ 3380716 w 3380716"/>
              <a:gd name="connsiteY2" fmla="*/ 78738 h 6696839"/>
              <a:gd name="connsiteX3" fmla="*/ 3369849 w 3380716"/>
              <a:gd name="connsiteY3" fmla="*/ 6563845 h 6696839"/>
              <a:gd name="connsiteX4" fmla="*/ 22522 w 3380716"/>
              <a:gd name="connsiteY4" fmla="*/ 6292101 h 6696839"/>
              <a:gd name="connsiteX5" fmla="*/ 1020 w 3380716"/>
              <a:gd name="connsiteY5" fmla="*/ 2275066 h 6696839"/>
              <a:gd name="connsiteX6" fmla="*/ 841204 w 3380716"/>
              <a:gd name="connsiteY6" fmla="*/ 2275066 h 6696839"/>
              <a:gd name="connsiteX7" fmla="*/ 1681388 w 3380716"/>
              <a:gd name="connsiteY7" fmla="*/ 3671669 h 6696839"/>
              <a:gd name="connsiteX8" fmla="*/ 2521572 w 3380716"/>
              <a:gd name="connsiteY8" fmla="*/ 2275066 h 6696839"/>
              <a:gd name="connsiteX9" fmla="*/ 1681388 w 3380716"/>
              <a:gd name="connsiteY9" fmla="*/ 878463 h 6696839"/>
              <a:gd name="connsiteX10" fmla="*/ 841204 w 3380716"/>
              <a:gd name="connsiteY10" fmla="*/ 2275066 h 6696839"/>
              <a:gd name="connsiteX0" fmla="*/ 1020 w 3380716"/>
              <a:gd name="connsiteY0" fmla="*/ 2275066 h 6563845"/>
              <a:gd name="connsiteX1" fmla="*/ 6259 w 3380716"/>
              <a:gd name="connsiteY1" fmla="*/ 62553 h 6563845"/>
              <a:gd name="connsiteX2" fmla="*/ 3380716 w 3380716"/>
              <a:gd name="connsiteY2" fmla="*/ 78738 h 6563845"/>
              <a:gd name="connsiteX3" fmla="*/ 3369849 w 3380716"/>
              <a:gd name="connsiteY3" fmla="*/ 6563845 h 6563845"/>
              <a:gd name="connsiteX4" fmla="*/ 22522 w 3380716"/>
              <a:gd name="connsiteY4" fmla="*/ 6292101 h 6563845"/>
              <a:gd name="connsiteX5" fmla="*/ 1020 w 3380716"/>
              <a:gd name="connsiteY5" fmla="*/ 2275066 h 6563845"/>
              <a:gd name="connsiteX6" fmla="*/ 841204 w 3380716"/>
              <a:gd name="connsiteY6" fmla="*/ 2275066 h 6563845"/>
              <a:gd name="connsiteX7" fmla="*/ 1681388 w 3380716"/>
              <a:gd name="connsiteY7" fmla="*/ 3671669 h 6563845"/>
              <a:gd name="connsiteX8" fmla="*/ 2521572 w 3380716"/>
              <a:gd name="connsiteY8" fmla="*/ 2275066 h 6563845"/>
              <a:gd name="connsiteX9" fmla="*/ 1681388 w 3380716"/>
              <a:gd name="connsiteY9" fmla="*/ 878463 h 6563845"/>
              <a:gd name="connsiteX10" fmla="*/ 841204 w 3380716"/>
              <a:gd name="connsiteY10" fmla="*/ 2275066 h 6563845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68830 w 3379697"/>
              <a:gd name="connsiteY3" fmla="*/ 6563845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80369 w 3379697"/>
              <a:gd name="connsiteY7" fmla="*/ 3671669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840185 w 3379697"/>
              <a:gd name="connsiteY6" fmla="*/ 2275066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840185 w 3379697"/>
              <a:gd name="connsiteY10" fmla="*/ 227506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680369 w 3379697"/>
              <a:gd name="connsiteY9" fmla="*/ 878463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520553 w 3379697"/>
              <a:gd name="connsiteY8" fmla="*/ 227506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607541 w 3379697"/>
              <a:gd name="connsiteY7" fmla="*/ 3121411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115951 w 3379697"/>
              <a:gd name="connsiteY8" fmla="*/ 2355986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53197 w 3379697"/>
              <a:gd name="connsiteY7" fmla="*/ 2538784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1842210 w 3379697"/>
              <a:gd name="connsiteY9" fmla="*/ 1865691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2091675 w 3379697"/>
              <a:gd name="connsiteY8" fmla="*/ 2242698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1528008 w 3379697"/>
              <a:gd name="connsiteY6" fmla="*/ 2169869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1528008 w 3379697"/>
              <a:gd name="connsiteY10" fmla="*/ 2169869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1769381 w 3379697"/>
              <a:gd name="connsiteY7" fmla="*/ 2482140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1 w 3379697"/>
              <a:gd name="connsiteY0" fmla="*/ 2275066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2275066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0 w 3387788"/>
              <a:gd name="connsiteY0" fmla="*/ 1239285 h 6890912"/>
              <a:gd name="connsiteX1" fmla="*/ 13331 w 3387788"/>
              <a:gd name="connsiteY1" fmla="*/ 62553 h 6890912"/>
              <a:gd name="connsiteX2" fmla="*/ 3387788 w 3387788"/>
              <a:gd name="connsiteY2" fmla="*/ 78738 h 6890912"/>
              <a:gd name="connsiteX3" fmla="*/ 3385013 w 3387788"/>
              <a:gd name="connsiteY3" fmla="*/ 6887527 h 6890912"/>
              <a:gd name="connsiteX4" fmla="*/ 13410 w 3387788"/>
              <a:gd name="connsiteY4" fmla="*/ 6890912 h 6890912"/>
              <a:gd name="connsiteX5" fmla="*/ 0 w 3387788"/>
              <a:gd name="connsiteY5" fmla="*/ 1239285 h 6890912"/>
              <a:gd name="connsiteX6" fmla="*/ 2652800 w 3387788"/>
              <a:gd name="connsiteY6" fmla="*/ 486726 h 6890912"/>
              <a:gd name="connsiteX7" fmla="*/ 2853713 w 3387788"/>
              <a:gd name="connsiteY7" fmla="*/ 823273 h 6890912"/>
              <a:gd name="connsiteX8" fmla="*/ 3078902 w 3387788"/>
              <a:gd name="connsiteY8" fmla="*/ 486726 h 6890912"/>
              <a:gd name="connsiteX9" fmla="*/ 2902265 w 3387788"/>
              <a:gd name="connsiteY9" fmla="*/ 198732 h 6890912"/>
              <a:gd name="connsiteX10" fmla="*/ 2652800 w 3387788"/>
              <a:gd name="connsiteY10" fmla="*/ 486726 h 6890912"/>
              <a:gd name="connsiteX0" fmla="*/ 1 w 3379697"/>
              <a:gd name="connsiteY0" fmla="*/ 672843 h 6890912"/>
              <a:gd name="connsiteX1" fmla="*/ 5240 w 3379697"/>
              <a:gd name="connsiteY1" fmla="*/ 62553 h 6890912"/>
              <a:gd name="connsiteX2" fmla="*/ 3379697 w 3379697"/>
              <a:gd name="connsiteY2" fmla="*/ 78738 h 6890912"/>
              <a:gd name="connsiteX3" fmla="*/ 3376922 w 3379697"/>
              <a:gd name="connsiteY3" fmla="*/ 6887527 h 6890912"/>
              <a:gd name="connsiteX4" fmla="*/ 5319 w 3379697"/>
              <a:gd name="connsiteY4" fmla="*/ 6890912 h 6890912"/>
              <a:gd name="connsiteX5" fmla="*/ 1 w 3379697"/>
              <a:gd name="connsiteY5" fmla="*/ 672843 h 6890912"/>
              <a:gd name="connsiteX6" fmla="*/ 2644709 w 3379697"/>
              <a:gd name="connsiteY6" fmla="*/ 486726 h 6890912"/>
              <a:gd name="connsiteX7" fmla="*/ 2845622 w 3379697"/>
              <a:gd name="connsiteY7" fmla="*/ 823273 h 6890912"/>
              <a:gd name="connsiteX8" fmla="*/ 3070811 w 3379697"/>
              <a:gd name="connsiteY8" fmla="*/ 486726 h 6890912"/>
              <a:gd name="connsiteX9" fmla="*/ 2894174 w 3379697"/>
              <a:gd name="connsiteY9" fmla="*/ 198732 h 6890912"/>
              <a:gd name="connsiteX10" fmla="*/ 2644709 w 3379697"/>
              <a:gd name="connsiteY10" fmla="*/ 486726 h 6890912"/>
              <a:gd name="connsiteX0" fmla="*/ 8227 w 3387923"/>
              <a:gd name="connsiteY0" fmla="*/ 672843 h 6890912"/>
              <a:gd name="connsiteX1" fmla="*/ 13466 w 3387923"/>
              <a:gd name="connsiteY1" fmla="*/ 62553 h 6890912"/>
              <a:gd name="connsiteX2" fmla="*/ 3387923 w 3387923"/>
              <a:gd name="connsiteY2" fmla="*/ 78738 h 6890912"/>
              <a:gd name="connsiteX3" fmla="*/ 3385148 w 3387923"/>
              <a:gd name="connsiteY3" fmla="*/ 6887527 h 6890912"/>
              <a:gd name="connsiteX4" fmla="*/ 13545 w 3387923"/>
              <a:gd name="connsiteY4" fmla="*/ 6890912 h 6890912"/>
              <a:gd name="connsiteX5" fmla="*/ 8227 w 3387923"/>
              <a:gd name="connsiteY5" fmla="*/ 672843 h 6890912"/>
              <a:gd name="connsiteX6" fmla="*/ 2652935 w 3387923"/>
              <a:gd name="connsiteY6" fmla="*/ 486726 h 6890912"/>
              <a:gd name="connsiteX7" fmla="*/ 2853848 w 3387923"/>
              <a:gd name="connsiteY7" fmla="*/ 823273 h 6890912"/>
              <a:gd name="connsiteX8" fmla="*/ 3079037 w 3387923"/>
              <a:gd name="connsiteY8" fmla="*/ 486726 h 6890912"/>
              <a:gd name="connsiteX9" fmla="*/ 2902400 w 3387923"/>
              <a:gd name="connsiteY9" fmla="*/ 198732 h 6890912"/>
              <a:gd name="connsiteX10" fmla="*/ 2652935 w 3387923"/>
              <a:gd name="connsiteY10" fmla="*/ 486726 h 6890912"/>
              <a:gd name="connsiteX0" fmla="*/ 3897 w 3383593"/>
              <a:gd name="connsiteY0" fmla="*/ 683053 h 6901122"/>
              <a:gd name="connsiteX1" fmla="*/ 1992 w 3383593"/>
              <a:gd name="connsiteY1" fmla="*/ 46569 h 6901122"/>
              <a:gd name="connsiteX2" fmla="*/ 3383593 w 3383593"/>
              <a:gd name="connsiteY2" fmla="*/ 88948 h 6901122"/>
              <a:gd name="connsiteX3" fmla="*/ 3380818 w 3383593"/>
              <a:gd name="connsiteY3" fmla="*/ 6897737 h 6901122"/>
              <a:gd name="connsiteX4" fmla="*/ 9215 w 3383593"/>
              <a:gd name="connsiteY4" fmla="*/ 6901122 h 6901122"/>
              <a:gd name="connsiteX5" fmla="*/ 3897 w 3383593"/>
              <a:gd name="connsiteY5" fmla="*/ 683053 h 6901122"/>
              <a:gd name="connsiteX6" fmla="*/ 2648605 w 3383593"/>
              <a:gd name="connsiteY6" fmla="*/ 496936 h 6901122"/>
              <a:gd name="connsiteX7" fmla="*/ 2849518 w 3383593"/>
              <a:gd name="connsiteY7" fmla="*/ 833483 h 6901122"/>
              <a:gd name="connsiteX8" fmla="*/ 3074707 w 3383593"/>
              <a:gd name="connsiteY8" fmla="*/ 496936 h 6901122"/>
              <a:gd name="connsiteX9" fmla="*/ 2898070 w 3383593"/>
              <a:gd name="connsiteY9" fmla="*/ 208942 h 6901122"/>
              <a:gd name="connsiteX10" fmla="*/ 2648605 w 3383593"/>
              <a:gd name="connsiteY10" fmla="*/ 496936 h 6901122"/>
              <a:gd name="connsiteX0" fmla="*/ 3897 w 3383593"/>
              <a:gd name="connsiteY0" fmla="*/ 673896 h 6891965"/>
              <a:gd name="connsiteX1" fmla="*/ 1992 w 3383593"/>
              <a:gd name="connsiteY1" fmla="*/ 37412 h 6891965"/>
              <a:gd name="connsiteX2" fmla="*/ 3383593 w 3383593"/>
              <a:gd name="connsiteY2" fmla="*/ 79791 h 6891965"/>
              <a:gd name="connsiteX3" fmla="*/ 3380818 w 3383593"/>
              <a:gd name="connsiteY3" fmla="*/ 6888580 h 6891965"/>
              <a:gd name="connsiteX4" fmla="*/ 9215 w 3383593"/>
              <a:gd name="connsiteY4" fmla="*/ 6891965 h 6891965"/>
              <a:gd name="connsiteX5" fmla="*/ 3897 w 3383593"/>
              <a:gd name="connsiteY5" fmla="*/ 673896 h 6891965"/>
              <a:gd name="connsiteX6" fmla="*/ 2648605 w 3383593"/>
              <a:gd name="connsiteY6" fmla="*/ 487779 h 6891965"/>
              <a:gd name="connsiteX7" fmla="*/ 2849518 w 3383593"/>
              <a:gd name="connsiteY7" fmla="*/ 824326 h 6891965"/>
              <a:gd name="connsiteX8" fmla="*/ 3074707 w 3383593"/>
              <a:gd name="connsiteY8" fmla="*/ 487779 h 6891965"/>
              <a:gd name="connsiteX9" fmla="*/ 2898070 w 3383593"/>
              <a:gd name="connsiteY9" fmla="*/ 199785 h 6891965"/>
              <a:gd name="connsiteX10" fmla="*/ 2648605 w 3383593"/>
              <a:gd name="connsiteY10" fmla="*/ 487779 h 6891965"/>
              <a:gd name="connsiteX0" fmla="*/ 2857 w 3382553"/>
              <a:gd name="connsiteY0" fmla="*/ 673896 h 6891965"/>
              <a:gd name="connsiteX1" fmla="*/ 952 w 3382553"/>
              <a:gd name="connsiteY1" fmla="*/ 37412 h 6891965"/>
              <a:gd name="connsiteX2" fmla="*/ 3382553 w 3382553"/>
              <a:gd name="connsiteY2" fmla="*/ 79791 h 6891965"/>
              <a:gd name="connsiteX3" fmla="*/ 3379778 w 3382553"/>
              <a:gd name="connsiteY3" fmla="*/ 6888580 h 6891965"/>
              <a:gd name="connsiteX4" fmla="*/ 8175 w 3382553"/>
              <a:gd name="connsiteY4" fmla="*/ 6891965 h 6891965"/>
              <a:gd name="connsiteX5" fmla="*/ 2857 w 3382553"/>
              <a:gd name="connsiteY5" fmla="*/ 673896 h 6891965"/>
              <a:gd name="connsiteX6" fmla="*/ 2647565 w 3382553"/>
              <a:gd name="connsiteY6" fmla="*/ 487779 h 6891965"/>
              <a:gd name="connsiteX7" fmla="*/ 2848478 w 3382553"/>
              <a:gd name="connsiteY7" fmla="*/ 824326 h 6891965"/>
              <a:gd name="connsiteX8" fmla="*/ 3073667 w 3382553"/>
              <a:gd name="connsiteY8" fmla="*/ 487779 h 6891965"/>
              <a:gd name="connsiteX9" fmla="*/ 2897030 w 3382553"/>
              <a:gd name="connsiteY9" fmla="*/ 199785 h 6891965"/>
              <a:gd name="connsiteX10" fmla="*/ 2647565 w 3382553"/>
              <a:gd name="connsiteY10" fmla="*/ 487779 h 6891965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701642 h 6919711"/>
              <a:gd name="connsiteX1" fmla="*/ 952 w 3379778"/>
              <a:gd name="connsiteY1" fmla="*/ 65158 h 6919711"/>
              <a:gd name="connsiteX2" fmla="*/ 3363503 w 3379778"/>
              <a:gd name="connsiteY2" fmla="*/ 67056 h 6919711"/>
              <a:gd name="connsiteX3" fmla="*/ 3379778 w 3379778"/>
              <a:gd name="connsiteY3" fmla="*/ 6916326 h 6919711"/>
              <a:gd name="connsiteX4" fmla="*/ 8175 w 3379778"/>
              <a:gd name="connsiteY4" fmla="*/ 6919711 h 6919711"/>
              <a:gd name="connsiteX5" fmla="*/ 2857 w 3379778"/>
              <a:gd name="connsiteY5" fmla="*/ 701642 h 6919711"/>
              <a:gd name="connsiteX6" fmla="*/ 2647565 w 3379778"/>
              <a:gd name="connsiteY6" fmla="*/ 515525 h 6919711"/>
              <a:gd name="connsiteX7" fmla="*/ 2848478 w 3379778"/>
              <a:gd name="connsiteY7" fmla="*/ 852072 h 6919711"/>
              <a:gd name="connsiteX8" fmla="*/ 3073667 w 3379778"/>
              <a:gd name="connsiteY8" fmla="*/ 515525 h 6919711"/>
              <a:gd name="connsiteX9" fmla="*/ 2897030 w 3379778"/>
              <a:gd name="connsiteY9" fmla="*/ 227531 h 6919711"/>
              <a:gd name="connsiteX10" fmla="*/ 2647565 w 3379778"/>
              <a:gd name="connsiteY10" fmla="*/ 515525 h 6919711"/>
              <a:gd name="connsiteX0" fmla="*/ 2857 w 3379778"/>
              <a:gd name="connsiteY0" fmla="*/ 636484 h 6854553"/>
              <a:gd name="connsiteX1" fmla="*/ 952 w 3379778"/>
              <a:gd name="connsiteY1" fmla="*/ 0 h 6854553"/>
              <a:gd name="connsiteX2" fmla="*/ 3363503 w 3379778"/>
              <a:gd name="connsiteY2" fmla="*/ 1898 h 6854553"/>
              <a:gd name="connsiteX3" fmla="*/ 3379778 w 3379778"/>
              <a:gd name="connsiteY3" fmla="*/ 6851168 h 6854553"/>
              <a:gd name="connsiteX4" fmla="*/ 8175 w 3379778"/>
              <a:gd name="connsiteY4" fmla="*/ 6854553 h 6854553"/>
              <a:gd name="connsiteX5" fmla="*/ 2857 w 3379778"/>
              <a:gd name="connsiteY5" fmla="*/ 636484 h 6854553"/>
              <a:gd name="connsiteX6" fmla="*/ 2647565 w 3379778"/>
              <a:gd name="connsiteY6" fmla="*/ 450367 h 6854553"/>
              <a:gd name="connsiteX7" fmla="*/ 2848478 w 3379778"/>
              <a:gd name="connsiteY7" fmla="*/ 786914 h 6854553"/>
              <a:gd name="connsiteX8" fmla="*/ 3073667 w 3379778"/>
              <a:gd name="connsiteY8" fmla="*/ 450367 h 6854553"/>
              <a:gd name="connsiteX9" fmla="*/ 2897030 w 3379778"/>
              <a:gd name="connsiteY9" fmla="*/ 162373 h 6854553"/>
              <a:gd name="connsiteX10" fmla="*/ 2647565 w 3379778"/>
              <a:gd name="connsiteY10" fmla="*/ 450367 h 6854553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071848 w 3377959"/>
              <a:gd name="connsiteY8" fmla="*/ 45274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45746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45746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95211 w 3377959"/>
              <a:gd name="connsiteY9" fmla="*/ 164754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46659 w 3377959"/>
              <a:gd name="connsiteY7" fmla="*/ 789295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5185 w 3377959"/>
              <a:gd name="connsiteY8" fmla="*/ 471798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80924 w 3377959"/>
              <a:gd name="connsiteY9" fmla="*/ 231429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60947 w 3377959"/>
              <a:gd name="connsiteY7" fmla="*/ 686901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77959"/>
              <a:gd name="connsiteY0" fmla="*/ 638865 h 6856934"/>
              <a:gd name="connsiteX1" fmla="*/ 1514 w 3377959"/>
              <a:gd name="connsiteY1" fmla="*/ 0 h 6856934"/>
              <a:gd name="connsiteX2" fmla="*/ 3361684 w 3377959"/>
              <a:gd name="connsiteY2" fmla="*/ 4279 h 6856934"/>
              <a:gd name="connsiteX3" fmla="*/ 3377959 w 3377959"/>
              <a:gd name="connsiteY3" fmla="*/ 6853549 h 6856934"/>
              <a:gd name="connsiteX4" fmla="*/ 6356 w 3377959"/>
              <a:gd name="connsiteY4" fmla="*/ 6856934 h 6856934"/>
              <a:gd name="connsiteX5" fmla="*/ 1038 w 3377959"/>
              <a:gd name="connsiteY5" fmla="*/ 638865 h 6856934"/>
              <a:gd name="connsiteX6" fmla="*/ 2662414 w 3377959"/>
              <a:gd name="connsiteY6" fmla="*/ 452748 h 6856934"/>
              <a:gd name="connsiteX7" fmla="*/ 2894284 w 3377959"/>
              <a:gd name="connsiteY7" fmla="*/ 684520 h 6856934"/>
              <a:gd name="connsiteX8" fmla="*/ 3102804 w 3377959"/>
              <a:gd name="connsiteY8" fmla="*/ 455129 h 6856934"/>
              <a:gd name="connsiteX9" fmla="*/ 2876161 w 3377959"/>
              <a:gd name="connsiteY9" fmla="*/ 236192 h 6856934"/>
              <a:gd name="connsiteX10" fmla="*/ 2662414 w 3377959"/>
              <a:gd name="connsiteY10" fmla="*/ 452748 h 6856934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59899"/>
              <a:gd name="connsiteX1" fmla="*/ 1514 w 3361684"/>
              <a:gd name="connsiteY1" fmla="*/ 0 h 6859899"/>
              <a:gd name="connsiteX2" fmla="*/ 3361684 w 3361684"/>
              <a:gd name="connsiteY2" fmla="*/ 4279 h 6859899"/>
              <a:gd name="connsiteX3" fmla="*/ 3358909 w 3361684"/>
              <a:gd name="connsiteY3" fmla="*/ 6859899 h 6859899"/>
              <a:gd name="connsiteX4" fmla="*/ 6356 w 3361684"/>
              <a:gd name="connsiteY4" fmla="*/ 6856934 h 6859899"/>
              <a:gd name="connsiteX5" fmla="*/ 1038 w 3361684"/>
              <a:gd name="connsiteY5" fmla="*/ 638865 h 6859899"/>
              <a:gd name="connsiteX6" fmla="*/ 2662414 w 3361684"/>
              <a:gd name="connsiteY6" fmla="*/ 452748 h 6859899"/>
              <a:gd name="connsiteX7" fmla="*/ 2894284 w 3361684"/>
              <a:gd name="connsiteY7" fmla="*/ 684520 h 6859899"/>
              <a:gd name="connsiteX8" fmla="*/ 3102804 w 3361684"/>
              <a:gd name="connsiteY8" fmla="*/ 455129 h 6859899"/>
              <a:gd name="connsiteX9" fmla="*/ 2876161 w 3361684"/>
              <a:gd name="connsiteY9" fmla="*/ 236192 h 6859899"/>
              <a:gd name="connsiteX10" fmla="*/ 2662414 w 3361684"/>
              <a:gd name="connsiteY10" fmla="*/ 452748 h 6859899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0518"/>
              <a:gd name="connsiteX1" fmla="*/ 1514 w 3361684"/>
              <a:gd name="connsiteY1" fmla="*/ 0 h 6860518"/>
              <a:gd name="connsiteX2" fmla="*/ 3361684 w 3361684"/>
              <a:gd name="connsiteY2" fmla="*/ 4279 h 6860518"/>
              <a:gd name="connsiteX3" fmla="*/ 3358909 w 3361684"/>
              <a:gd name="connsiteY3" fmla="*/ 6859899 h 6860518"/>
              <a:gd name="connsiteX4" fmla="*/ 6356 w 3361684"/>
              <a:gd name="connsiteY4" fmla="*/ 6856934 h 6860518"/>
              <a:gd name="connsiteX5" fmla="*/ 1038 w 3361684"/>
              <a:gd name="connsiteY5" fmla="*/ 638865 h 6860518"/>
              <a:gd name="connsiteX6" fmla="*/ 2662414 w 3361684"/>
              <a:gd name="connsiteY6" fmla="*/ 452748 h 6860518"/>
              <a:gd name="connsiteX7" fmla="*/ 2894284 w 3361684"/>
              <a:gd name="connsiteY7" fmla="*/ 684520 h 6860518"/>
              <a:gd name="connsiteX8" fmla="*/ 3102804 w 3361684"/>
              <a:gd name="connsiteY8" fmla="*/ 455129 h 6860518"/>
              <a:gd name="connsiteX9" fmla="*/ 2876161 w 3361684"/>
              <a:gd name="connsiteY9" fmla="*/ 236192 h 6860518"/>
              <a:gd name="connsiteX10" fmla="*/ 2662414 w 3361684"/>
              <a:gd name="connsiteY10" fmla="*/ 452748 h 6860518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58909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1684"/>
              <a:gd name="connsiteY0" fmla="*/ 638865 h 6864543"/>
              <a:gd name="connsiteX1" fmla="*/ 1514 w 3361684"/>
              <a:gd name="connsiteY1" fmla="*/ 0 h 6864543"/>
              <a:gd name="connsiteX2" fmla="*/ 3361684 w 3361684"/>
              <a:gd name="connsiteY2" fmla="*/ 4279 h 6864543"/>
              <a:gd name="connsiteX3" fmla="*/ 3361290 w 3361684"/>
              <a:gd name="connsiteY3" fmla="*/ 6859899 h 6864543"/>
              <a:gd name="connsiteX4" fmla="*/ 6356 w 3361684"/>
              <a:gd name="connsiteY4" fmla="*/ 6856934 h 6864543"/>
              <a:gd name="connsiteX5" fmla="*/ 1038 w 3361684"/>
              <a:gd name="connsiteY5" fmla="*/ 638865 h 6864543"/>
              <a:gd name="connsiteX6" fmla="*/ 2662414 w 3361684"/>
              <a:gd name="connsiteY6" fmla="*/ 452748 h 6864543"/>
              <a:gd name="connsiteX7" fmla="*/ 2894284 w 3361684"/>
              <a:gd name="connsiteY7" fmla="*/ 684520 h 6864543"/>
              <a:gd name="connsiteX8" fmla="*/ 3102804 w 3361684"/>
              <a:gd name="connsiteY8" fmla="*/ 455129 h 6864543"/>
              <a:gd name="connsiteX9" fmla="*/ 2876161 w 3361684"/>
              <a:gd name="connsiteY9" fmla="*/ 236192 h 6864543"/>
              <a:gd name="connsiteX10" fmla="*/ 2662414 w 3361684"/>
              <a:gd name="connsiteY10" fmla="*/ 452748 h 6864543"/>
              <a:gd name="connsiteX0" fmla="*/ 1038 w 3362768"/>
              <a:gd name="connsiteY0" fmla="*/ 638865 h 6864543"/>
              <a:gd name="connsiteX1" fmla="*/ 1514 w 3362768"/>
              <a:gd name="connsiteY1" fmla="*/ 0 h 6864543"/>
              <a:gd name="connsiteX2" fmla="*/ 3361684 w 3362768"/>
              <a:gd name="connsiteY2" fmla="*/ 4279 h 6864543"/>
              <a:gd name="connsiteX3" fmla="*/ 3361290 w 3362768"/>
              <a:gd name="connsiteY3" fmla="*/ 6859899 h 6864543"/>
              <a:gd name="connsiteX4" fmla="*/ 6356 w 3362768"/>
              <a:gd name="connsiteY4" fmla="*/ 6856934 h 6864543"/>
              <a:gd name="connsiteX5" fmla="*/ 1038 w 3362768"/>
              <a:gd name="connsiteY5" fmla="*/ 638865 h 6864543"/>
              <a:gd name="connsiteX6" fmla="*/ 2662414 w 3362768"/>
              <a:gd name="connsiteY6" fmla="*/ 452748 h 6864543"/>
              <a:gd name="connsiteX7" fmla="*/ 2894284 w 3362768"/>
              <a:gd name="connsiteY7" fmla="*/ 684520 h 6864543"/>
              <a:gd name="connsiteX8" fmla="*/ 3102804 w 3362768"/>
              <a:gd name="connsiteY8" fmla="*/ 455129 h 6864543"/>
              <a:gd name="connsiteX9" fmla="*/ 2876161 w 3362768"/>
              <a:gd name="connsiteY9" fmla="*/ 236192 h 6864543"/>
              <a:gd name="connsiteX10" fmla="*/ 2662414 w 3362768"/>
              <a:gd name="connsiteY10" fmla="*/ 452748 h 6864543"/>
              <a:gd name="connsiteX0" fmla="*/ 913 w 3362643"/>
              <a:gd name="connsiteY0" fmla="*/ 638865 h 6869273"/>
              <a:gd name="connsiteX1" fmla="*/ 1389 w 3362643"/>
              <a:gd name="connsiteY1" fmla="*/ 0 h 6869273"/>
              <a:gd name="connsiteX2" fmla="*/ 3361559 w 3362643"/>
              <a:gd name="connsiteY2" fmla="*/ 4279 h 6869273"/>
              <a:gd name="connsiteX3" fmla="*/ 3361165 w 3362643"/>
              <a:gd name="connsiteY3" fmla="*/ 6859899 h 6869273"/>
              <a:gd name="connsiteX4" fmla="*/ 3850 w 3362643"/>
              <a:gd name="connsiteY4" fmla="*/ 6864078 h 6869273"/>
              <a:gd name="connsiteX5" fmla="*/ 913 w 3362643"/>
              <a:gd name="connsiteY5" fmla="*/ 638865 h 6869273"/>
              <a:gd name="connsiteX6" fmla="*/ 2662289 w 3362643"/>
              <a:gd name="connsiteY6" fmla="*/ 452748 h 6869273"/>
              <a:gd name="connsiteX7" fmla="*/ 2894159 w 3362643"/>
              <a:gd name="connsiteY7" fmla="*/ 684520 h 6869273"/>
              <a:gd name="connsiteX8" fmla="*/ 3102679 w 3362643"/>
              <a:gd name="connsiteY8" fmla="*/ 455129 h 6869273"/>
              <a:gd name="connsiteX9" fmla="*/ 2876036 w 3362643"/>
              <a:gd name="connsiteY9" fmla="*/ 236192 h 6869273"/>
              <a:gd name="connsiteX10" fmla="*/ 2662289 w 3362643"/>
              <a:gd name="connsiteY10" fmla="*/ 452748 h 6869273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913 w 3362643"/>
              <a:gd name="connsiteY0" fmla="*/ 638865 h 6864078"/>
              <a:gd name="connsiteX1" fmla="*/ 1389 w 3362643"/>
              <a:gd name="connsiteY1" fmla="*/ 0 h 6864078"/>
              <a:gd name="connsiteX2" fmla="*/ 3361559 w 3362643"/>
              <a:gd name="connsiteY2" fmla="*/ 4279 h 6864078"/>
              <a:gd name="connsiteX3" fmla="*/ 3361165 w 3362643"/>
              <a:gd name="connsiteY3" fmla="*/ 6859899 h 6864078"/>
              <a:gd name="connsiteX4" fmla="*/ 3850 w 3362643"/>
              <a:gd name="connsiteY4" fmla="*/ 6864078 h 6864078"/>
              <a:gd name="connsiteX5" fmla="*/ 913 w 3362643"/>
              <a:gd name="connsiteY5" fmla="*/ 638865 h 6864078"/>
              <a:gd name="connsiteX6" fmla="*/ 2662289 w 3362643"/>
              <a:gd name="connsiteY6" fmla="*/ 452748 h 6864078"/>
              <a:gd name="connsiteX7" fmla="*/ 2894159 w 3362643"/>
              <a:gd name="connsiteY7" fmla="*/ 684520 h 6864078"/>
              <a:gd name="connsiteX8" fmla="*/ 3102679 w 3362643"/>
              <a:gd name="connsiteY8" fmla="*/ 455129 h 6864078"/>
              <a:gd name="connsiteX9" fmla="*/ 2876036 w 3362643"/>
              <a:gd name="connsiteY9" fmla="*/ 236192 h 6864078"/>
              <a:gd name="connsiteX10" fmla="*/ 2662289 w 3362643"/>
              <a:gd name="connsiteY10" fmla="*/ 452748 h 6864078"/>
              <a:gd name="connsiteX0" fmla="*/ 125 w 3361855"/>
              <a:gd name="connsiteY0" fmla="*/ 638865 h 6864078"/>
              <a:gd name="connsiteX1" fmla="*/ 601 w 3361855"/>
              <a:gd name="connsiteY1" fmla="*/ 0 h 6864078"/>
              <a:gd name="connsiteX2" fmla="*/ 3360771 w 3361855"/>
              <a:gd name="connsiteY2" fmla="*/ 4279 h 6864078"/>
              <a:gd name="connsiteX3" fmla="*/ 3360377 w 3361855"/>
              <a:gd name="connsiteY3" fmla="*/ 6859899 h 6864078"/>
              <a:gd name="connsiteX4" fmla="*/ 3062 w 3361855"/>
              <a:gd name="connsiteY4" fmla="*/ 6864078 h 6864078"/>
              <a:gd name="connsiteX5" fmla="*/ 125 w 3361855"/>
              <a:gd name="connsiteY5" fmla="*/ 638865 h 6864078"/>
              <a:gd name="connsiteX6" fmla="*/ 2661501 w 3361855"/>
              <a:gd name="connsiteY6" fmla="*/ 452748 h 6864078"/>
              <a:gd name="connsiteX7" fmla="*/ 2893371 w 3361855"/>
              <a:gd name="connsiteY7" fmla="*/ 684520 h 6864078"/>
              <a:gd name="connsiteX8" fmla="*/ 3101891 w 3361855"/>
              <a:gd name="connsiteY8" fmla="*/ 455129 h 6864078"/>
              <a:gd name="connsiteX9" fmla="*/ 2875248 w 3361855"/>
              <a:gd name="connsiteY9" fmla="*/ 236192 h 6864078"/>
              <a:gd name="connsiteX10" fmla="*/ 2661501 w 3361855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93744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75621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0384 w 3362228"/>
              <a:gd name="connsiteY9" fmla="*/ 236192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2748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2748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55129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2766 w 3362228"/>
              <a:gd name="connsiteY9" fmla="*/ 238573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8981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2264 w 3362228"/>
              <a:gd name="connsiteY8" fmla="*/ 464654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6600 w 3362228"/>
              <a:gd name="connsiteY7" fmla="*/ 684520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57511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57511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4645 w 3362228"/>
              <a:gd name="connsiteY8" fmla="*/ 474179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1874 w 3362228"/>
              <a:gd name="connsiteY6" fmla="*/ 464655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1874 w 3362228"/>
              <a:gd name="connsiteY10" fmla="*/ 464655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638865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638865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498 w 3362228"/>
              <a:gd name="connsiteY0" fmla="*/ 388012 h 6864078"/>
              <a:gd name="connsiteX1" fmla="*/ 974 w 3362228"/>
              <a:gd name="connsiteY1" fmla="*/ 0 h 6864078"/>
              <a:gd name="connsiteX2" fmla="*/ 3361144 w 3362228"/>
              <a:gd name="connsiteY2" fmla="*/ 4279 h 6864078"/>
              <a:gd name="connsiteX3" fmla="*/ 3360750 w 3362228"/>
              <a:gd name="connsiteY3" fmla="*/ 6859899 h 6864078"/>
              <a:gd name="connsiteX4" fmla="*/ 3435 w 3362228"/>
              <a:gd name="connsiteY4" fmla="*/ 6864078 h 6864078"/>
              <a:gd name="connsiteX5" fmla="*/ 498 w 3362228"/>
              <a:gd name="connsiteY5" fmla="*/ 388012 h 6864078"/>
              <a:gd name="connsiteX6" fmla="*/ 2666636 w 3362228"/>
              <a:gd name="connsiteY6" fmla="*/ 462274 h 6864078"/>
              <a:gd name="connsiteX7" fmla="*/ 2884219 w 3362228"/>
              <a:gd name="connsiteY7" fmla="*/ 689282 h 6864078"/>
              <a:gd name="connsiteX8" fmla="*/ 3102264 w 3362228"/>
              <a:gd name="connsiteY8" fmla="*/ 462272 h 6864078"/>
              <a:gd name="connsiteX9" fmla="*/ 2880385 w 3362228"/>
              <a:gd name="connsiteY9" fmla="*/ 250479 h 6864078"/>
              <a:gd name="connsiteX10" fmla="*/ 2666636 w 3362228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79766 w 3361609"/>
              <a:gd name="connsiteY9" fmla="*/ 2504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689282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7971 w 3361609"/>
              <a:gd name="connsiteY0" fmla="*/ 501300 h 6864078"/>
              <a:gd name="connsiteX1" fmla="*/ 355 w 3361609"/>
              <a:gd name="connsiteY1" fmla="*/ 0 h 6864078"/>
              <a:gd name="connsiteX2" fmla="*/ 3360525 w 3361609"/>
              <a:gd name="connsiteY2" fmla="*/ 4279 h 6864078"/>
              <a:gd name="connsiteX3" fmla="*/ 3360131 w 3361609"/>
              <a:gd name="connsiteY3" fmla="*/ 6859899 h 6864078"/>
              <a:gd name="connsiteX4" fmla="*/ 2816 w 3361609"/>
              <a:gd name="connsiteY4" fmla="*/ 6864078 h 6864078"/>
              <a:gd name="connsiteX5" fmla="*/ 7971 w 3361609"/>
              <a:gd name="connsiteY5" fmla="*/ 501300 h 6864078"/>
              <a:gd name="connsiteX6" fmla="*/ 2666017 w 3361609"/>
              <a:gd name="connsiteY6" fmla="*/ 462274 h 6864078"/>
              <a:gd name="connsiteX7" fmla="*/ 2883600 w 3361609"/>
              <a:gd name="connsiteY7" fmla="*/ 720238 h 6864078"/>
              <a:gd name="connsiteX8" fmla="*/ 3101645 w 3361609"/>
              <a:gd name="connsiteY8" fmla="*/ 462272 h 6864078"/>
              <a:gd name="connsiteX9" fmla="*/ 2867860 w 3361609"/>
              <a:gd name="connsiteY9" fmla="*/ 212379 h 6864078"/>
              <a:gd name="connsiteX10" fmla="*/ 2666017 w 3361609"/>
              <a:gd name="connsiteY10" fmla="*/ 462274 h 6864078"/>
              <a:gd name="connsiteX0" fmla="*/ 242 w 3368167"/>
              <a:gd name="connsiteY0" fmla="*/ 496538 h 6864078"/>
              <a:gd name="connsiteX1" fmla="*/ 6913 w 3368167"/>
              <a:gd name="connsiteY1" fmla="*/ 0 h 6864078"/>
              <a:gd name="connsiteX2" fmla="*/ 3367083 w 3368167"/>
              <a:gd name="connsiteY2" fmla="*/ 4279 h 6864078"/>
              <a:gd name="connsiteX3" fmla="*/ 3366689 w 3368167"/>
              <a:gd name="connsiteY3" fmla="*/ 6859899 h 6864078"/>
              <a:gd name="connsiteX4" fmla="*/ 9374 w 3368167"/>
              <a:gd name="connsiteY4" fmla="*/ 6864078 h 6864078"/>
              <a:gd name="connsiteX5" fmla="*/ 242 w 3368167"/>
              <a:gd name="connsiteY5" fmla="*/ 496538 h 6864078"/>
              <a:gd name="connsiteX6" fmla="*/ 2672575 w 3368167"/>
              <a:gd name="connsiteY6" fmla="*/ 462274 h 6864078"/>
              <a:gd name="connsiteX7" fmla="*/ 2890158 w 3368167"/>
              <a:gd name="connsiteY7" fmla="*/ 720238 h 6864078"/>
              <a:gd name="connsiteX8" fmla="*/ 3108203 w 3368167"/>
              <a:gd name="connsiteY8" fmla="*/ 462272 h 6864078"/>
              <a:gd name="connsiteX9" fmla="*/ 2874418 w 3368167"/>
              <a:gd name="connsiteY9" fmla="*/ 212379 h 6864078"/>
              <a:gd name="connsiteX10" fmla="*/ 2672575 w 3368167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02034 w 3361998"/>
              <a:gd name="connsiteY8" fmla="*/ 462272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66406 w 3361998"/>
              <a:gd name="connsiteY6" fmla="*/ 462274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66406 w 3361998"/>
              <a:gd name="connsiteY10" fmla="*/ 462274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8249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63486 w 3361998"/>
              <a:gd name="connsiteY9" fmla="*/ 217142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9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95895 w 3361998"/>
              <a:gd name="connsiteY7" fmla="*/ 722619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75393 w 3361998"/>
              <a:gd name="connsiteY9" fmla="*/ 212379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3988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1217 w 3361998"/>
              <a:gd name="connsiteY0" fmla="*/ 491775 h 6864078"/>
              <a:gd name="connsiteX1" fmla="*/ 744 w 3361998"/>
              <a:gd name="connsiteY1" fmla="*/ 0 h 6864078"/>
              <a:gd name="connsiteX2" fmla="*/ 3360914 w 3361998"/>
              <a:gd name="connsiteY2" fmla="*/ 4279 h 6864078"/>
              <a:gd name="connsiteX3" fmla="*/ 3360520 w 3361998"/>
              <a:gd name="connsiteY3" fmla="*/ 6859899 h 6864078"/>
              <a:gd name="connsiteX4" fmla="*/ 3205 w 3361998"/>
              <a:gd name="connsiteY4" fmla="*/ 6864078 h 6864078"/>
              <a:gd name="connsiteX5" fmla="*/ 1217 w 3361998"/>
              <a:gd name="connsiteY5" fmla="*/ 491775 h 6864078"/>
              <a:gd name="connsiteX6" fmla="*/ 2630688 w 3361998"/>
              <a:gd name="connsiteY6" fmla="*/ 471799 h 6864078"/>
              <a:gd name="connsiteX7" fmla="*/ 2888751 w 3361998"/>
              <a:gd name="connsiteY7" fmla="*/ 720238 h 6864078"/>
              <a:gd name="connsiteX8" fmla="*/ 3135372 w 3361998"/>
              <a:gd name="connsiteY8" fmla="*/ 459891 h 6864078"/>
              <a:gd name="connsiteX9" fmla="*/ 2882537 w 3361998"/>
              <a:gd name="connsiteY9" fmla="*/ 214760 h 6864078"/>
              <a:gd name="connsiteX10" fmla="*/ 2630688 w 3361998"/>
              <a:gd name="connsiteY10" fmla="*/ 471799 h 6864078"/>
              <a:gd name="connsiteX0" fmla="*/ 3617 w 3364398"/>
              <a:gd name="connsiteY0" fmla="*/ 595212 h 6967515"/>
              <a:gd name="connsiteX1" fmla="*/ 762 w 3364398"/>
              <a:gd name="connsiteY1" fmla="*/ 103437 h 6967515"/>
              <a:gd name="connsiteX2" fmla="*/ 3363314 w 3364398"/>
              <a:gd name="connsiteY2" fmla="*/ 107716 h 6967515"/>
              <a:gd name="connsiteX3" fmla="*/ 3362920 w 3364398"/>
              <a:gd name="connsiteY3" fmla="*/ 6963336 h 6967515"/>
              <a:gd name="connsiteX4" fmla="*/ 5605 w 3364398"/>
              <a:gd name="connsiteY4" fmla="*/ 6967515 h 6967515"/>
              <a:gd name="connsiteX5" fmla="*/ 3617 w 3364398"/>
              <a:gd name="connsiteY5" fmla="*/ 595212 h 6967515"/>
              <a:gd name="connsiteX6" fmla="*/ 2633088 w 3364398"/>
              <a:gd name="connsiteY6" fmla="*/ 575236 h 6967515"/>
              <a:gd name="connsiteX7" fmla="*/ 2891151 w 3364398"/>
              <a:gd name="connsiteY7" fmla="*/ 823675 h 6967515"/>
              <a:gd name="connsiteX8" fmla="*/ 3137772 w 3364398"/>
              <a:gd name="connsiteY8" fmla="*/ 563328 h 6967515"/>
              <a:gd name="connsiteX9" fmla="*/ 2884937 w 3364398"/>
              <a:gd name="connsiteY9" fmla="*/ 318197 h 6967515"/>
              <a:gd name="connsiteX10" fmla="*/ 2633088 w 3364398"/>
              <a:gd name="connsiteY10" fmla="*/ 575236 h 6967515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37140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42618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32326 w 3363636"/>
              <a:gd name="connsiteY6" fmla="*/ 594179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32326 w 3363636"/>
              <a:gd name="connsiteY10" fmla="*/ 594179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37010 w 3363636"/>
              <a:gd name="connsiteY8" fmla="*/ 582271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7033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8435 w 3363636"/>
              <a:gd name="connsiteY8" fmla="*/ 589415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614155 h 6986458"/>
              <a:gd name="connsiteX1" fmla="*/ 0 w 3363636"/>
              <a:gd name="connsiteY1" fmla="*/ 122380 h 6986458"/>
              <a:gd name="connsiteX2" fmla="*/ 3362552 w 3363636"/>
              <a:gd name="connsiteY2" fmla="*/ 126659 h 6986458"/>
              <a:gd name="connsiteX3" fmla="*/ 3362158 w 3363636"/>
              <a:gd name="connsiteY3" fmla="*/ 6982279 h 6986458"/>
              <a:gd name="connsiteX4" fmla="*/ 4843 w 3363636"/>
              <a:gd name="connsiteY4" fmla="*/ 6986458 h 6986458"/>
              <a:gd name="connsiteX5" fmla="*/ 2855 w 3363636"/>
              <a:gd name="connsiteY5" fmla="*/ 614155 h 6986458"/>
              <a:gd name="connsiteX6" fmla="*/ 2665664 w 3363636"/>
              <a:gd name="connsiteY6" fmla="*/ 589417 h 6986458"/>
              <a:gd name="connsiteX7" fmla="*/ 2890389 w 3363636"/>
              <a:gd name="connsiteY7" fmla="*/ 809281 h 6986458"/>
              <a:gd name="connsiteX8" fmla="*/ 3101291 w 3363636"/>
              <a:gd name="connsiteY8" fmla="*/ 591797 h 6986458"/>
              <a:gd name="connsiteX9" fmla="*/ 2884175 w 3363636"/>
              <a:gd name="connsiteY9" fmla="*/ 370478 h 6986458"/>
              <a:gd name="connsiteX10" fmla="*/ 2665664 w 3363636"/>
              <a:gd name="connsiteY10" fmla="*/ 589417 h 698645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48098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8938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74650 w 3363636"/>
              <a:gd name="connsiteY9" fmla="*/ 245717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90389 w 3363636"/>
              <a:gd name="connsiteY7" fmla="*/ 686901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855 w 3363636"/>
              <a:gd name="connsiteY0" fmla="*/ 491775 h 6864078"/>
              <a:gd name="connsiteX1" fmla="*/ 0 w 3363636"/>
              <a:gd name="connsiteY1" fmla="*/ 0 h 6864078"/>
              <a:gd name="connsiteX2" fmla="*/ 3362552 w 3363636"/>
              <a:gd name="connsiteY2" fmla="*/ 4279 h 6864078"/>
              <a:gd name="connsiteX3" fmla="*/ 3362158 w 3363636"/>
              <a:gd name="connsiteY3" fmla="*/ 6859899 h 6864078"/>
              <a:gd name="connsiteX4" fmla="*/ 4843 w 3363636"/>
              <a:gd name="connsiteY4" fmla="*/ 6864078 h 6864078"/>
              <a:gd name="connsiteX5" fmla="*/ 2855 w 3363636"/>
              <a:gd name="connsiteY5" fmla="*/ 491775 h 6864078"/>
              <a:gd name="connsiteX6" fmla="*/ 2665664 w 3363636"/>
              <a:gd name="connsiteY6" fmla="*/ 467037 h 6864078"/>
              <a:gd name="connsiteX7" fmla="*/ 2888008 w 3363636"/>
              <a:gd name="connsiteY7" fmla="*/ 684520 h 6864078"/>
              <a:gd name="connsiteX8" fmla="*/ 3101291 w 3363636"/>
              <a:gd name="connsiteY8" fmla="*/ 469417 h 6864078"/>
              <a:gd name="connsiteX9" fmla="*/ 2884175 w 3363636"/>
              <a:gd name="connsiteY9" fmla="*/ 250479 h 6864078"/>
              <a:gd name="connsiteX10" fmla="*/ 2665664 w 3363636"/>
              <a:gd name="connsiteY10" fmla="*/ 467037 h 6864078"/>
              <a:gd name="connsiteX0" fmla="*/ 2727005 w 6087786"/>
              <a:gd name="connsiteY0" fmla="*/ 614155 h 6986458"/>
              <a:gd name="connsiteX1" fmla="*/ 0 w 6087786"/>
              <a:gd name="connsiteY1" fmla="*/ 122380 h 6986458"/>
              <a:gd name="connsiteX2" fmla="*/ 6086702 w 6087786"/>
              <a:gd name="connsiteY2" fmla="*/ 126659 h 6986458"/>
              <a:gd name="connsiteX3" fmla="*/ 6086308 w 6087786"/>
              <a:gd name="connsiteY3" fmla="*/ 6982279 h 6986458"/>
              <a:gd name="connsiteX4" fmla="*/ 2728993 w 6087786"/>
              <a:gd name="connsiteY4" fmla="*/ 6986458 h 6986458"/>
              <a:gd name="connsiteX5" fmla="*/ 2727005 w 6087786"/>
              <a:gd name="connsiteY5" fmla="*/ 614155 h 6986458"/>
              <a:gd name="connsiteX6" fmla="*/ 5389814 w 6087786"/>
              <a:gd name="connsiteY6" fmla="*/ 589417 h 6986458"/>
              <a:gd name="connsiteX7" fmla="*/ 5612158 w 6087786"/>
              <a:gd name="connsiteY7" fmla="*/ 806900 h 6986458"/>
              <a:gd name="connsiteX8" fmla="*/ 5825441 w 6087786"/>
              <a:gd name="connsiteY8" fmla="*/ 591797 h 6986458"/>
              <a:gd name="connsiteX9" fmla="*/ 5608325 w 6087786"/>
              <a:gd name="connsiteY9" fmla="*/ 372859 h 6986458"/>
              <a:gd name="connsiteX10" fmla="*/ 5389814 w 6087786"/>
              <a:gd name="connsiteY10" fmla="*/ 589417 h 6986458"/>
              <a:gd name="connsiteX0" fmla="*/ 202396 w 6287327"/>
              <a:gd name="connsiteY0" fmla="*/ 610469 h 6992297"/>
              <a:gd name="connsiteX1" fmla="*/ 199541 w 6287327"/>
              <a:gd name="connsiteY1" fmla="*/ 128219 h 6992297"/>
              <a:gd name="connsiteX2" fmla="*/ 6286243 w 6287327"/>
              <a:gd name="connsiteY2" fmla="*/ 132498 h 6992297"/>
              <a:gd name="connsiteX3" fmla="*/ 6285849 w 6287327"/>
              <a:gd name="connsiteY3" fmla="*/ 6988118 h 6992297"/>
              <a:gd name="connsiteX4" fmla="*/ 2928534 w 6287327"/>
              <a:gd name="connsiteY4" fmla="*/ 6992297 h 6992297"/>
              <a:gd name="connsiteX5" fmla="*/ 202396 w 6287327"/>
              <a:gd name="connsiteY5" fmla="*/ 610469 h 6992297"/>
              <a:gd name="connsiteX6" fmla="*/ 5589355 w 6287327"/>
              <a:gd name="connsiteY6" fmla="*/ 595256 h 6992297"/>
              <a:gd name="connsiteX7" fmla="*/ 5811699 w 6287327"/>
              <a:gd name="connsiteY7" fmla="*/ 812739 h 6992297"/>
              <a:gd name="connsiteX8" fmla="*/ 6024982 w 6287327"/>
              <a:gd name="connsiteY8" fmla="*/ 597636 h 6992297"/>
              <a:gd name="connsiteX9" fmla="*/ 5807866 w 6287327"/>
              <a:gd name="connsiteY9" fmla="*/ 378698 h 6992297"/>
              <a:gd name="connsiteX10" fmla="*/ 5589355 w 6287327"/>
              <a:gd name="connsiteY10" fmla="*/ 595256 h 6992297"/>
              <a:gd name="connsiteX0" fmla="*/ 3466 w 6088397"/>
              <a:gd name="connsiteY0" fmla="*/ 482250 h 6864078"/>
              <a:gd name="connsiteX1" fmla="*/ 611 w 6088397"/>
              <a:gd name="connsiteY1" fmla="*/ 0 h 6864078"/>
              <a:gd name="connsiteX2" fmla="*/ 6087313 w 6088397"/>
              <a:gd name="connsiteY2" fmla="*/ 4279 h 6864078"/>
              <a:gd name="connsiteX3" fmla="*/ 6086919 w 6088397"/>
              <a:gd name="connsiteY3" fmla="*/ 6859899 h 6864078"/>
              <a:gd name="connsiteX4" fmla="*/ 2729604 w 6088397"/>
              <a:gd name="connsiteY4" fmla="*/ 6864078 h 6864078"/>
              <a:gd name="connsiteX5" fmla="*/ 3466 w 6088397"/>
              <a:gd name="connsiteY5" fmla="*/ 482250 h 6864078"/>
              <a:gd name="connsiteX6" fmla="*/ 5390425 w 6088397"/>
              <a:gd name="connsiteY6" fmla="*/ 467037 h 6864078"/>
              <a:gd name="connsiteX7" fmla="*/ 5612769 w 6088397"/>
              <a:gd name="connsiteY7" fmla="*/ 684520 h 6864078"/>
              <a:gd name="connsiteX8" fmla="*/ 5826052 w 6088397"/>
              <a:gd name="connsiteY8" fmla="*/ 469417 h 6864078"/>
              <a:gd name="connsiteX9" fmla="*/ 5608936 w 6088397"/>
              <a:gd name="connsiteY9" fmla="*/ 250479 h 6864078"/>
              <a:gd name="connsiteX10" fmla="*/ 5390425 w 6088397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4843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4843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2855 w 6087786"/>
              <a:gd name="connsiteY0" fmla="*/ 610469 h 6992297"/>
              <a:gd name="connsiteX1" fmla="*/ 0 w 6087786"/>
              <a:gd name="connsiteY1" fmla="*/ 128219 h 6992297"/>
              <a:gd name="connsiteX2" fmla="*/ 6086702 w 6087786"/>
              <a:gd name="connsiteY2" fmla="*/ 132498 h 6992297"/>
              <a:gd name="connsiteX3" fmla="*/ 6086308 w 6087786"/>
              <a:gd name="connsiteY3" fmla="*/ 6988118 h 6992297"/>
              <a:gd name="connsiteX4" fmla="*/ 81 w 6087786"/>
              <a:gd name="connsiteY4" fmla="*/ 6992297 h 6992297"/>
              <a:gd name="connsiteX5" fmla="*/ 2855 w 6087786"/>
              <a:gd name="connsiteY5" fmla="*/ 610469 h 6992297"/>
              <a:gd name="connsiteX6" fmla="*/ 5389814 w 6087786"/>
              <a:gd name="connsiteY6" fmla="*/ 595256 h 6992297"/>
              <a:gd name="connsiteX7" fmla="*/ 5612158 w 6087786"/>
              <a:gd name="connsiteY7" fmla="*/ 812739 h 6992297"/>
              <a:gd name="connsiteX8" fmla="*/ 5825441 w 6087786"/>
              <a:gd name="connsiteY8" fmla="*/ 597636 h 6992297"/>
              <a:gd name="connsiteX9" fmla="*/ 5608325 w 6087786"/>
              <a:gd name="connsiteY9" fmla="*/ 378698 h 6992297"/>
              <a:gd name="connsiteX10" fmla="*/ 5389814 w 6087786"/>
              <a:gd name="connsiteY10" fmla="*/ 595256 h 6992297"/>
              <a:gd name="connsiteX0" fmla="*/ 3357 w 6088288"/>
              <a:gd name="connsiteY0" fmla="*/ 482250 h 6864078"/>
              <a:gd name="connsiteX1" fmla="*/ 502 w 6088288"/>
              <a:gd name="connsiteY1" fmla="*/ 0 h 6864078"/>
              <a:gd name="connsiteX2" fmla="*/ 6087204 w 6088288"/>
              <a:gd name="connsiteY2" fmla="*/ 4279 h 6864078"/>
              <a:gd name="connsiteX3" fmla="*/ 6086810 w 6088288"/>
              <a:gd name="connsiteY3" fmla="*/ 6859899 h 6864078"/>
              <a:gd name="connsiteX4" fmla="*/ 583 w 6088288"/>
              <a:gd name="connsiteY4" fmla="*/ 6864078 h 6864078"/>
              <a:gd name="connsiteX5" fmla="*/ 3357 w 6088288"/>
              <a:gd name="connsiteY5" fmla="*/ 482250 h 6864078"/>
              <a:gd name="connsiteX6" fmla="*/ 5390316 w 6088288"/>
              <a:gd name="connsiteY6" fmla="*/ 467037 h 6864078"/>
              <a:gd name="connsiteX7" fmla="*/ 5612660 w 6088288"/>
              <a:gd name="connsiteY7" fmla="*/ 684520 h 6864078"/>
              <a:gd name="connsiteX8" fmla="*/ 5825943 w 6088288"/>
              <a:gd name="connsiteY8" fmla="*/ 469417 h 6864078"/>
              <a:gd name="connsiteX9" fmla="*/ 5608827 w 6088288"/>
              <a:gd name="connsiteY9" fmla="*/ 250479 h 6864078"/>
              <a:gd name="connsiteX10" fmla="*/ 5390316 w 6088288"/>
              <a:gd name="connsiteY10" fmla="*/ 467037 h 6864078"/>
              <a:gd name="connsiteX0" fmla="*/ 2855 w 6087786"/>
              <a:gd name="connsiteY0" fmla="*/ 482250 h 6864078"/>
              <a:gd name="connsiteX1" fmla="*/ 0 w 6087786"/>
              <a:gd name="connsiteY1" fmla="*/ 0 h 6864078"/>
              <a:gd name="connsiteX2" fmla="*/ 6086702 w 6087786"/>
              <a:gd name="connsiteY2" fmla="*/ 4279 h 6864078"/>
              <a:gd name="connsiteX3" fmla="*/ 6086308 w 6087786"/>
              <a:gd name="connsiteY3" fmla="*/ 6859899 h 6864078"/>
              <a:gd name="connsiteX4" fmla="*/ 81 w 6087786"/>
              <a:gd name="connsiteY4" fmla="*/ 6864078 h 6864078"/>
              <a:gd name="connsiteX5" fmla="*/ 2855 w 6087786"/>
              <a:gd name="connsiteY5" fmla="*/ 482250 h 6864078"/>
              <a:gd name="connsiteX6" fmla="*/ 5389814 w 6087786"/>
              <a:gd name="connsiteY6" fmla="*/ 467037 h 6864078"/>
              <a:gd name="connsiteX7" fmla="*/ 5612158 w 6087786"/>
              <a:gd name="connsiteY7" fmla="*/ 684520 h 6864078"/>
              <a:gd name="connsiteX8" fmla="*/ 5825441 w 6087786"/>
              <a:gd name="connsiteY8" fmla="*/ 469417 h 6864078"/>
              <a:gd name="connsiteX9" fmla="*/ 5608325 w 6087786"/>
              <a:gd name="connsiteY9" fmla="*/ 250479 h 6864078"/>
              <a:gd name="connsiteX10" fmla="*/ 5389814 w 6087786"/>
              <a:gd name="connsiteY10" fmla="*/ 467037 h 6864078"/>
              <a:gd name="connsiteX0" fmla="*/ 1831655 w 7916586"/>
              <a:gd name="connsiteY0" fmla="*/ 610469 h 6992297"/>
              <a:gd name="connsiteX1" fmla="*/ 0 w 7916586"/>
              <a:gd name="connsiteY1" fmla="*/ 128219 h 6992297"/>
              <a:gd name="connsiteX2" fmla="*/ 7915502 w 7916586"/>
              <a:gd name="connsiteY2" fmla="*/ 132498 h 6992297"/>
              <a:gd name="connsiteX3" fmla="*/ 7915108 w 7916586"/>
              <a:gd name="connsiteY3" fmla="*/ 6988118 h 6992297"/>
              <a:gd name="connsiteX4" fmla="*/ 1828881 w 7916586"/>
              <a:gd name="connsiteY4" fmla="*/ 6992297 h 6992297"/>
              <a:gd name="connsiteX5" fmla="*/ 1831655 w 7916586"/>
              <a:gd name="connsiteY5" fmla="*/ 610469 h 6992297"/>
              <a:gd name="connsiteX6" fmla="*/ 7218614 w 7916586"/>
              <a:gd name="connsiteY6" fmla="*/ 595256 h 6992297"/>
              <a:gd name="connsiteX7" fmla="*/ 7440958 w 7916586"/>
              <a:gd name="connsiteY7" fmla="*/ 812739 h 6992297"/>
              <a:gd name="connsiteX8" fmla="*/ 7654241 w 7916586"/>
              <a:gd name="connsiteY8" fmla="*/ 597636 h 6992297"/>
              <a:gd name="connsiteX9" fmla="*/ 7437125 w 7916586"/>
              <a:gd name="connsiteY9" fmla="*/ 378698 h 6992297"/>
              <a:gd name="connsiteX10" fmla="*/ 7218614 w 7916586"/>
              <a:gd name="connsiteY10" fmla="*/ 595256 h 6992297"/>
              <a:gd name="connsiteX0" fmla="*/ 132042 w 8060288"/>
              <a:gd name="connsiteY0" fmla="*/ 610469 h 6992297"/>
              <a:gd name="connsiteX1" fmla="*/ 143702 w 8060288"/>
              <a:gd name="connsiteY1" fmla="*/ 128219 h 6992297"/>
              <a:gd name="connsiteX2" fmla="*/ 8059204 w 8060288"/>
              <a:gd name="connsiteY2" fmla="*/ 132498 h 6992297"/>
              <a:gd name="connsiteX3" fmla="*/ 8058810 w 8060288"/>
              <a:gd name="connsiteY3" fmla="*/ 6988118 h 6992297"/>
              <a:gd name="connsiteX4" fmla="*/ 1972583 w 8060288"/>
              <a:gd name="connsiteY4" fmla="*/ 6992297 h 6992297"/>
              <a:gd name="connsiteX5" fmla="*/ 132042 w 8060288"/>
              <a:gd name="connsiteY5" fmla="*/ 610469 h 6992297"/>
              <a:gd name="connsiteX6" fmla="*/ 7362316 w 8060288"/>
              <a:gd name="connsiteY6" fmla="*/ 595256 h 6992297"/>
              <a:gd name="connsiteX7" fmla="*/ 7584660 w 8060288"/>
              <a:gd name="connsiteY7" fmla="*/ 812739 h 6992297"/>
              <a:gd name="connsiteX8" fmla="*/ 7797943 w 8060288"/>
              <a:gd name="connsiteY8" fmla="*/ 597636 h 6992297"/>
              <a:gd name="connsiteX9" fmla="*/ 7580827 w 8060288"/>
              <a:gd name="connsiteY9" fmla="*/ 378698 h 6992297"/>
              <a:gd name="connsiteX10" fmla="*/ 7362316 w 8060288"/>
              <a:gd name="connsiteY10" fmla="*/ 595256 h 6992297"/>
              <a:gd name="connsiteX0" fmla="*/ 31808 w 7960054"/>
              <a:gd name="connsiteY0" fmla="*/ 611492 h 7007834"/>
              <a:gd name="connsiteX1" fmla="*/ 43468 w 7960054"/>
              <a:gd name="connsiteY1" fmla="*/ 129242 h 7007834"/>
              <a:gd name="connsiteX2" fmla="*/ 7958970 w 7960054"/>
              <a:gd name="connsiteY2" fmla="*/ 133521 h 7007834"/>
              <a:gd name="connsiteX3" fmla="*/ 7958576 w 7960054"/>
              <a:gd name="connsiteY3" fmla="*/ 6989141 h 7007834"/>
              <a:gd name="connsiteX4" fmla="*/ 6 w 7960054"/>
              <a:gd name="connsiteY4" fmla="*/ 7007834 h 7007834"/>
              <a:gd name="connsiteX5" fmla="*/ 31808 w 7960054"/>
              <a:gd name="connsiteY5" fmla="*/ 611492 h 7007834"/>
              <a:gd name="connsiteX6" fmla="*/ 7262082 w 7960054"/>
              <a:gd name="connsiteY6" fmla="*/ 596279 h 7007834"/>
              <a:gd name="connsiteX7" fmla="*/ 7484426 w 7960054"/>
              <a:gd name="connsiteY7" fmla="*/ 813762 h 7007834"/>
              <a:gd name="connsiteX8" fmla="*/ 7697709 w 7960054"/>
              <a:gd name="connsiteY8" fmla="*/ 598659 h 7007834"/>
              <a:gd name="connsiteX9" fmla="*/ 7480593 w 7960054"/>
              <a:gd name="connsiteY9" fmla="*/ 379721 h 7007834"/>
              <a:gd name="connsiteX10" fmla="*/ 7262082 w 7960054"/>
              <a:gd name="connsiteY10" fmla="*/ 596279 h 7007834"/>
              <a:gd name="connsiteX0" fmla="*/ 31806 w 7960052"/>
              <a:gd name="connsiteY0" fmla="*/ 482250 h 6878592"/>
              <a:gd name="connsiteX1" fmla="*/ 43466 w 7960052"/>
              <a:gd name="connsiteY1" fmla="*/ 0 h 6878592"/>
              <a:gd name="connsiteX2" fmla="*/ 7958968 w 7960052"/>
              <a:gd name="connsiteY2" fmla="*/ 4279 h 6878592"/>
              <a:gd name="connsiteX3" fmla="*/ 7958574 w 7960052"/>
              <a:gd name="connsiteY3" fmla="*/ 6859899 h 6878592"/>
              <a:gd name="connsiteX4" fmla="*/ 4 w 7960052"/>
              <a:gd name="connsiteY4" fmla="*/ 6878592 h 6878592"/>
              <a:gd name="connsiteX5" fmla="*/ 31806 w 7960052"/>
              <a:gd name="connsiteY5" fmla="*/ 482250 h 6878592"/>
              <a:gd name="connsiteX6" fmla="*/ 7262080 w 7960052"/>
              <a:gd name="connsiteY6" fmla="*/ 467037 h 6878592"/>
              <a:gd name="connsiteX7" fmla="*/ 7484424 w 7960052"/>
              <a:gd name="connsiteY7" fmla="*/ 684520 h 6878592"/>
              <a:gd name="connsiteX8" fmla="*/ 7697707 w 7960052"/>
              <a:gd name="connsiteY8" fmla="*/ 469417 h 6878592"/>
              <a:gd name="connsiteX9" fmla="*/ 7480591 w 7960052"/>
              <a:gd name="connsiteY9" fmla="*/ 250479 h 6878592"/>
              <a:gd name="connsiteX10" fmla="*/ 7262080 w 7960052"/>
              <a:gd name="connsiteY10" fmla="*/ 467037 h 6878592"/>
              <a:gd name="connsiteX0" fmla="*/ 31806 w 7960052"/>
              <a:gd name="connsiteY0" fmla="*/ 611492 h 7007834"/>
              <a:gd name="connsiteX1" fmla="*/ 11716 w 7960052"/>
              <a:gd name="connsiteY1" fmla="*/ 129242 h 7007834"/>
              <a:gd name="connsiteX2" fmla="*/ 7958968 w 7960052"/>
              <a:gd name="connsiteY2" fmla="*/ 133521 h 7007834"/>
              <a:gd name="connsiteX3" fmla="*/ 7958574 w 7960052"/>
              <a:gd name="connsiteY3" fmla="*/ 6989141 h 7007834"/>
              <a:gd name="connsiteX4" fmla="*/ 4 w 7960052"/>
              <a:gd name="connsiteY4" fmla="*/ 7007834 h 7007834"/>
              <a:gd name="connsiteX5" fmla="*/ 31806 w 7960052"/>
              <a:gd name="connsiteY5" fmla="*/ 611492 h 7007834"/>
              <a:gd name="connsiteX6" fmla="*/ 7262080 w 7960052"/>
              <a:gd name="connsiteY6" fmla="*/ 596279 h 7007834"/>
              <a:gd name="connsiteX7" fmla="*/ 7484424 w 7960052"/>
              <a:gd name="connsiteY7" fmla="*/ 813762 h 7007834"/>
              <a:gd name="connsiteX8" fmla="*/ 7697707 w 7960052"/>
              <a:gd name="connsiteY8" fmla="*/ 598659 h 7007834"/>
              <a:gd name="connsiteX9" fmla="*/ 7480591 w 7960052"/>
              <a:gd name="connsiteY9" fmla="*/ 379721 h 7007834"/>
              <a:gd name="connsiteX10" fmla="*/ 7262080 w 7960052"/>
              <a:gd name="connsiteY10" fmla="*/ 596279 h 7007834"/>
              <a:gd name="connsiteX0" fmla="*/ 31807 w 7960053"/>
              <a:gd name="connsiteY0" fmla="*/ 482250 h 6878592"/>
              <a:gd name="connsiteX1" fmla="*/ 11717 w 7960053"/>
              <a:gd name="connsiteY1" fmla="*/ 0 h 6878592"/>
              <a:gd name="connsiteX2" fmla="*/ 7958969 w 7960053"/>
              <a:gd name="connsiteY2" fmla="*/ 4279 h 6878592"/>
              <a:gd name="connsiteX3" fmla="*/ 7958575 w 7960053"/>
              <a:gd name="connsiteY3" fmla="*/ 6859899 h 6878592"/>
              <a:gd name="connsiteX4" fmla="*/ 5 w 7960053"/>
              <a:gd name="connsiteY4" fmla="*/ 6878592 h 6878592"/>
              <a:gd name="connsiteX5" fmla="*/ 31807 w 7960053"/>
              <a:gd name="connsiteY5" fmla="*/ 482250 h 6878592"/>
              <a:gd name="connsiteX6" fmla="*/ 7262081 w 7960053"/>
              <a:gd name="connsiteY6" fmla="*/ 467037 h 6878592"/>
              <a:gd name="connsiteX7" fmla="*/ 7484425 w 7960053"/>
              <a:gd name="connsiteY7" fmla="*/ 684520 h 6878592"/>
              <a:gd name="connsiteX8" fmla="*/ 7697708 w 7960053"/>
              <a:gd name="connsiteY8" fmla="*/ 469417 h 6878592"/>
              <a:gd name="connsiteX9" fmla="*/ 7480592 w 7960053"/>
              <a:gd name="connsiteY9" fmla="*/ 250479 h 6878592"/>
              <a:gd name="connsiteX10" fmla="*/ 7262081 w 7960053"/>
              <a:gd name="connsiteY10" fmla="*/ 467037 h 6878592"/>
              <a:gd name="connsiteX0" fmla="*/ 12778 w 7960074"/>
              <a:gd name="connsiteY0" fmla="*/ 488600 h 6878592"/>
              <a:gd name="connsiteX1" fmla="*/ 11738 w 7960074"/>
              <a:gd name="connsiteY1" fmla="*/ 0 h 6878592"/>
              <a:gd name="connsiteX2" fmla="*/ 7958990 w 7960074"/>
              <a:gd name="connsiteY2" fmla="*/ 4279 h 6878592"/>
              <a:gd name="connsiteX3" fmla="*/ 7958596 w 7960074"/>
              <a:gd name="connsiteY3" fmla="*/ 6859899 h 6878592"/>
              <a:gd name="connsiteX4" fmla="*/ 26 w 7960074"/>
              <a:gd name="connsiteY4" fmla="*/ 6878592 h 6878592"/>
              <a:gd name="connsiteX5" fmla="*/ 12778 w 7960074"/>
              <a:gd name="connsiteY5" fmla="*/ 488600 h 6878592"/>
              <a:gd name="connsiteX6" fmla="*/ 7262102 w 7960074"/>
              <a:gd name="connsiteY6" fmla="*/ 467037 h 6878592"/>
              <a:gd name="connsiteX7" fmla="*/ 7484446 w 7960074"/>
              <a:gd name="connsiteY7" fmla="*/ 684520 h 6878592"/>
              <a:gd name="connsiteX8" fmla="*/ 7697729 w 7960074"/>
              <a:gd name="connsiteY8" fmla="*/ 469417 h 6878592"/>
              <a:gd name="connsiteX9" fmla="*/ 7480613 w 7960074"/>
              <a:gd name="connsiteY9" fmla="*/ 250479 h 6878592"/>
              <a:gd name="connsiteX10" fmla="*/ 7262102 w 7960074"/>
              <a:gd name="connsiteY10" fmla="*/ 467037 h 6878592"/>
              <a:gd name="connsiteX0" fmla="*/ 12760 w 7960056"/>
              <a:gd name="connsiteY0" fmla="*/ 488600 h 6878592"/>
              <a:gd name="connsiteX1" fmla="*/ 11720 w 7960056"/>
              <a:gd name="connsiteY1" fmla="*/ 0 h 6878592"/>
              <a:gd name="connsiteX2" fmla="*/ 7958972 w 7960056"/>
              <a:gd name="connsiteY2" fmla="*/ 4279 h 6878592"/>
              <a:gd name="connsiteX3" fmla="*/ 7958578 w 7960056"/>
              <a:gd name="connsiteY3" fmla="*/ 6859899 h 6878592"/>
              <a:gd name="connsiteX4" fmla="*/ 8 w 7960056"/>
              <a:gd name="connsiteY4" fmla="*/ 6878592 h 6878592"/>
              <a:gd name="connsiteX5" fmla="*/ 12760 w 7960056"/>
              <a:gd name="connsiteY5" fmla="*/ 488600 h 6878592"/>
              <a:gd name="connsiteX6" fmla="*/ 7262084 w 7960056"/>
              <a:gd name="connsiteY6" fmla="*/ 467037 h 6878592"/>
              <a:gd name="connsiteX7" fmla="*/ 7484428 w 7960056"/>
              <a:gd name="connsiteY7" fmla="*/ 684520 h 6878592"/>
              <a:gd name="connsiteX8" fmla="*/ 7697711 w 7960056"/>
              <a:gd name="connsiteY8" fmla="*/ 469417 h 6878592"/>
              <a:gd name="connsiteX9" fmla="*/ 7480595 w 7960056"/>
              <a:gd name="connsiteY9" fmla="*/ 250479 h 6878592"/>
              <a:gd name="connsiteX10" fmla="*/ 7262084 w 7960056"/>
              <a:gd name="connsiteY10" fmla="*/ 467037 h 6878592"/>
              <a:gd name="connsiteX0" fmla="*/ 1040 w 7948336"/>
              <a:gd name="connsiteY0" fmla="*/ 613942 h 7003934"/>
              <a:gd name="connsiteX1" fmla="*/ 0 w 7948336"/>
              <a:gd name="connsiteY1" fmla="*/ 125342 h 7003934"/>
              <a:gd name="connsiteX2" fmla="*/ 7947252 w 7948336"/>
              <a:gd name="connsiteY2" fmla="*/ 129621 h 7003934"/>
              <a:gd name="connsiteX3" fmla="*/ 7946858 w 7948336"/>
              <a:gd name="connsiteY3" fmla="*/ 6985241 h 7003934"/>
              <a:gd name="connsiteX4" fmla="*/ 7338 w 7948336"/>
              <a:gd name="connsiteY4" fmla="*/ 7003934 h 7003934"/>
              <a:gd name="connsiteX5" fmla="*/ 1040 w 7948336"/>
              <a:gd name="connsiteY5" fmla="*/ 613942 h 7003934"/>
              <a:gd name="connsiteX6" fmla="*/ 7250364 w 7948336"/>
              <a:gd name="connsiteY6" fmla="*/ 592379 h 7003934"/>
              <a:gd name="connsiteX7" fmla="*/ 7472708 w 7948336"/>
              <a:gd name="connsiteY7" fmla="*/ 809862 h 7003934"/>
              <a:gd name="connsiteX8" fmla="*/ 7685991 w 7948336"/>
              <a:gd name="connsiteY8" fmla="*/ 594759 h 7003934"/>
              <a:gd name="connsiteX9" fmla="*/ 7468875 w 7948336"/>
              <a:gd name="connsiteY9" fmla="*/ 375821 h 7003934"/>
              <a:gd name="connsiteX10" fmla="*/ 7250364 w 7948336"/>
              <a:gd name="connsiteY10" fmla="*/ 592379 h 7003934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1368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613496 h 6997138"/>
              <a:gd name="connsiteX1" fmla="*/ 0 w 7948336"/>
              <a:gd name="connsiteY1" fmla="*/ 124896 h 6997138"/>
              <a:gd name="connsiteX2" fmla="*/ 7947252 w 7948336"/>
              <a:gd name="connsiteY2" fmla="*/ 129175 h 6997138"/>
              <a:gd name="connsiteX3" fmla="*/ 7946858 w 7948336"/>
              <a:gd name="connsiteY3" fmla="*/ 6984795 h 6997138"/>
              <a:gd name="connsiteX4" fmla="*/ 7338 w 7948336"/>
              <a:gd name="connsiteY4" fmla="*/ 6997138 h 6997138"/>
              <a:gd name="connsiteX5" fmla="*/ 1040 w 7948336"/>
              <a:gd name="connsiteY5" fmla="*/ 613496 h 6997138"/>
              <a:gd name="connsiteX6" fmla="*/ 7250364 w 7948336"/>
              <a:gd name="connsiteY6" fmla="*/ 591933 h 6997138"/>
              <a:gd name="connsiteX7" fmla="*/ 7472708 w 7948336"/>
              <a:gd name="connsiteY7" fmla="*/ 809416 h 6997138"/>
              <a:gd name="connsiteX8" fmla="*/ 7685991 w 7948336"/>
              <a:gd name="connsiteY8" fmla="*/ 594313 h 6997138"/>
              <a:gd name="connsiteX9" fmla="*/ 7468875 w 7948336"/>
              <a:gd name="connsiteY9" fmla="*/ 375375 h 6997138"/>
              <a:gd name="connsiteX10" fmla="*/ 7250364 w 7948336"/>
              <a:gd name="connsiteY10" fmla="*/ 591933 h 6997138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2708 w 7948336"/>
              <a:gd name="connsiteY7" fmla="*/ 684520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85991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0802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7946 w 7948336"/>
              <a:gd name="connsiteY7" fmla="*/ 694044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70327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6040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58421 w 7948336"/>
              <a:gd name="connsiteY7" fmla="*/ 686901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488600 h 6872242"/>
              <a:gd name="connsiteX1" fmla="*/ 0 w 7948336"/>
              <a:gd name="connsiteY1" fmla="*/ 0 h 6872242"/>
              <a:gd name="connsiteX2" fmla="*/ 7947252 w 7948336"/>
              <a:gd name="connsiteY2" fmla="*/ 4279 h 6872242"/>
              <a:gd name="connsiteX3" fmla="*/ 7946858 w 7948336"/>
              <a:gd name="connsiteY3" fmla="*/ 6859899 h 6872242"/>
              <a:gd name="connsiteX4" fmla="*/ 7338 w 7948336"/>
              <a:gd name="connsiteY4" fmla="*/ 6872242 h 6872242"/>
              <a:gd name="connsiteX5" fmla="*/ 1040 w 7948336"/>
              <a:gd name="connsiteY5" fmla="*/ 488600 h 6872242"/>
              <a:gd name="connsiteX6" fmla="*/ 7250364 w 7948336"/>
              <a:gd name="connsiteY6" fmla="*/ 467037 h 6872242"/>
              <a:gd name="connsiteX7" fmla="*/ 7463184 w 7948336"/>
              <a:gd name="connsiteY7" fmla="*/ 689282 h 6872242"/>
              <a:gd name="connsiteX8" fmla="*/ 7690753 w 7948336"/>
              <a:gd name="connsiteY8" fmla="*/ 469417 h 6872242"/>
              <a:gd name="connsiteX9" fmla="*/ 7468875 w 7948336"/>
              <a:gd name="connsiteY9" fmla="*/ 250479 h 6872242"/>
              <a:gd name="connsiteX10" fmla="*/ 7250364 w 7948336"/>
              <a:gd name="connsiteY10" fmla="*/ 467037 h 6872242"/>
              <a:gd name="connsiteX0" fmla="*/ 1040 w 7948336"/>
              <a:gd name="connsiteY0" fmla="*/ 613495 h 6997137"/>
              <a:gd name="connsiteX1" fmla="*/ 0 w 7948336"/>
              <a:gd name="connsiteY1" fmla="*/ 124895 h 6997137"/>
              <a:gd name="connsiteX2" fmla="*/ 7947252 w 7948336"/>
              <a:gd name="connsiteY2" fmla="*/ 129174 h 6997137"/>
              <a:gd name="connsiteX3" fmla="*/ 7946858 w 7948336"/>
              <a:gd name="connsiteY3" fmla="*/ 6984794 h 6997137"/>
              <a:gd name="connsiteX4" fmla="*/ 7338 w 7948336"/>
              <a:gd name="connsiteY4" fmla="*/ 6997137 h 6997137"/>
              <a:gd name="connsiteX5" fmla="*/ 1040 w 7948336"/>
              <a:gd name="connsiteY5" fmla="*/ 613495 h 6997137"/>
              <a:gd name="connsiteX6" fmla="*/ 7250364 w 7948336"/>
              <a:gd name="connsiteY6" fmla="*/ 591932 h 6997137"/>
              <a:gd name="connsiteX7" fmla="*/ 7463184 w 7948336"/>
              <a:gd name="connsiteY7" fmla="*/ 814177 h 6997137"/>
              <a:gd name="connsiteX8" fmla="*/ 7690753 w 7948336"/>
              <a:gd name="connsiteY8" fmla="*/ 594312 h 6997137"/>
              <a:gd name="connsiteX9" fmla="*/ 7468875 w 7948336"/>
              <a:gd name="connsiteY9" fmla="*/ 375374 h 6997137"/>
              <a:gd name="connsiteX10" fmla="*/ 7250364 w 7948336"/>
              <a:gd name="connsiteY10" fmla="*/ 591932 h 6997137"/>
              <a:gd name="connsiteX0" fmla="*/ 135519 w 8082815"/>
              <a:gd name="connsiteY0" fmla="*/ 613495 h 6997137"/>
              <a:gd name="connsiteX1" fmla="*/ 1991854 w 8082815"/>
              <a:gd name="connsiteY1" fmla="*/ 124895 h 6997137"/>
              <a:gd name="connsiteX2" fmla="*/ 8081731 w 8082815"/>
              <a:gd name="connsiteY2" fmla="*/ 129174 h 6997137"/>
              <a:gd name="connsiteX3" fmla="*/ 8081337 w 8082815"/>
              <a:gd name="connsiteY3" fmla="*/ 6984794 h 6997137"/>
              <a:gd name="connsiteX4" fmla="*/ 141817 w 8082815"/>
              <a:gd name="connsiteY4" fmla="*/ 6997137 h 6997137"/>
              <a:gd name="connsiteX5" fmla="*/ 135519 w 8082815"/>
              <a:gd name="connsiteY5" fmla="*/ 613495 h 6997137"/>
              <a:gd name="connsiteX6" fmla="*/ 7384843 w 8082815"/>
              <a:gd name="connsiteY6" fmla="*/ 591932 h 6997137"/>
              <a:gd name="connsiteX7" fmla="*/ 7597663 w 8082815"/>
              <a:gd name="connsiteY7" fmla="*/ 814177 h 6997137"/>
              <a:gd name="connsiteX8" fmla="*/ 7825232 w 8082815"/>
              <a:gd name="connsiteY8" fmla="*/ 594312 h 6997137"/>
              <a:gd name="connsiteX9" fmla="*/ 7603354 w 8082815"/>
              <a:gd name="connsiteY9" fmla="*/ 375374 h 6997137"/>
              <a:gd name="connsiteX10" fmla="*/ 7384843 w 8082815"/>
              <a:gd name="connsiteY10" fmla="*/ 591932 h 6997137"/>
              <a:gd name="connsiteX0" fmla="*/ 135519 w 8082815"/>
              <a:gd name="connsiteY0" fmla="*/ 613495 h 6997137"/>
              <a:gd name="connsiteX1" fmla="*/ 1991854 w 8082815"/>
              <a:gd name="connsiteY1" fmla="*/ 124895 h 6997137"/>
              <a:gd name="connsiteX2" fmla="*/ 8081731 w 8082815"/>
              <a:gd name="connsiteY2" fmla="*/ 129174 h 6997137"/>
              <a:gd name="connsiteX3" fmla="*/ 8081337 w 8082815"/>
              <a:gd name="connsiteY3" fmla="*/ 6984794 h 6997137"/>
              <a:gd name="connsiteX4" fmla="*/ 141817 w 8082815"/>
              <a:gd name="connsiteY4" fmla="*/ 6997137 h 6997137"/>
              <a:gd name="connsiteX5" fmla="*/ 135519 w 8082815"/>
              <a:gd name="connsiteY5" fmla="*/ 613495 h 6997137"/>
              <a:gd name="connsiteX6" fmla="*/ 7384843 w 8082815"/>
              <a:gd name="connsiteY6" fmla="*/ 591932 h 6997137"/>
              <a:gd name="connsiteX7" fmla="*/ 7597663 w 8082815"/>
              <a:gd name="connsiteY7" fmla="*/ 814177 h 6997137"/>
              <a:gd name="connsiteX8" fmla="*/ 7825232 w 8082815"/>
              <a:gd name="connsiteY8" fmla="*/ 594312 h 6997137"/>
              <a:gd name="connsiteX9" fmla="*/ 7603354 w 8082815"/>
              <a:gd name="connsiteY9" fmla="*/ 375374 h 6997137"/>
              <a:gd name="connsiteX10" fmla="*/ 7384843 w 8082815"/>
              <a:gd name="connsiteY10" fmla="*/ 591932 h 6997137"/>
              <a:gd name="connsiteX0" fmla="*/ 1830123 w 7940999"/>
              <a:gd name="connsiteY0" fmla="*/ 622491 h 6983273"/>
              <a:gd name="connsiteX1" fmla="*/ 1850038 w 7940999"/>
              <a:gd name="connsiteY1" fmla="*/ 111031 h 6983273"/>
              <a:gd name="connsiteX2" fmla="*/ 7939915 w 7940999"/>
              <a:gd name="connsiteY2" fmla="*/ 115310 h 6983273"/>
              <a:gd name="connsiteX3" fmla="*/ 7939521 w 7940999"/>
              <a:gd name="connsiteY3" fmla="*/ 6970930 h 6983273"/>
              <a:gd name="connsiteX4" fmla="*/ 1 w 7940999"/>
              <a:gd name="connsiteY4" fmla="*/ 6983273 h 6983273"/>
              <a:gd name="connsiteX5" fmla="*/ 1830123 w 7940999"/>
              <a:gd name="connsiteY5" fmla="*/ 622491 h 6983273"/>
              <a:gd name="connsiteX6" fmla="*/ 7243027 w 7940999"/>
              <a:gd name="connsiteY6" fmla="*/ 578068 h 6983273"/>
              <a:gd name="connsiteX7" fmla="*/ 7455847 w 7940999"/>
              <a:gd name="connsiteY7" fmla="*/ 800313 h 6983273"/>
              <a:gd name="connsiteX8" fmla="*/ 7683416 w 7940999"/>
              <a:gd name="connsiteY8" fmla="*/ 580448 h 6983273"/>
              <a:gd name="connsiteX9" fmla="*/ 7461538 w 7940999"/>
              <a:gd name="connsiteY9" fmla="*/ 361510 h 6983273"/>
              <a:gd name="connsiteX10" fmla="*/ 7243027 w 7940999"/>
              <a:gd name="connsiteY10" fmla="*/ 578068 h 6983273"/>
              <a:gd name="connsiteX0" fmla="*/ 1830123 w 7940999"/>
              <a:gd name="connsiteY0" fmla="*/ 513606 h 6874388"/>
              <a:gd name="connsiteX1" fmla="*/ 1850038 w 7940999"/>
              <a:gd name="connsiteY1" fmla="*/ 2146 h 6874388"/>
              <a:gd name="connsiteX2" fmla="*/ 7939915 w 7940999"/>
              <a:gd name="connsiteY2" fmla="*/ 6425 h 6874388"/>
              <a:gd name="connsiteX3" fmla="*/ 7939521 w 7940999"/>
              <a:gd name="connsiteY3" fmla="*/ 6862045 h 6874388"/>
              <a:gd name="connsiteX4" fmla="*/ 1 w 7940999"/>
              <a:gd name="connsiteY4" fmla="*/ 6874388 h 6874388"/>
              <a:gd name="connsiteX5" fmla="*/ 1830123 w 7940999"/>
              <a:gd name="connsiteY5" fmla="*/ 513606 h 6874388"/>
              <a:gd name="connsiteX6" fmla="*/ 7243027 w 7940999"/>
              <a:gd name="connsiteY6" fmla="*/ 469183 h 6874388"/>
              <a:gd name="connsiteX7" fmla="*/ 7455847 w 7940999"/>
              <a:gd name="connsiteY7" fmla="*/ 691428 h 6874388"/>
              <a:gd name="connsiteX8" fmla="*/ 7683416 w 7940999"/>
              <a:gd name="connsiteY8" fmla="*/ 471563 h 6874388"/>
              <a:gd name="connsiteX9" fmla="*/ 7461538 w 7940999"/>
              <a:gd name="connsiteY9" fmla="*/ 252625 h 6874388"/>
              <a:gd name="connsiteX10" fmla="*/ 7243027 w 7940999"/>
              <a:gd name="connsiteY10" fmla="*/ 469183 h 6874388"/>
              <a:gd name="connsiteX0" fmla="*/ 1852983 w 7940999"/>
              <a:gd name="connsiteY0" fmla="*/ 505986 h 6874388"/>
              <a:gd name="connsiteX1" fmla="*/ 1850038 w 7940999"/>
              <a:gd name="connsiteY1" fmla="*/ 2146 h 6874388"/>
              <a:gd name="connsiteX2" fmla="*/ 7939915 w 7940999"/>
              <a:gd name="connsiteY2" fmla="*/ 6425 h 6874388"/>
              <a:gd name="connsiteX3" fmla="*/ 7939521 w 7940999"/>
              <a:gd name="connsiteY3" fmla="*/ 6862045 h 6874388"/>
              <a:gd name="connsiteX4" fmla="*/ 1 w 7940999"/>
              <a:gd name="connsiteY4" fmla="*/ 6874388 h 6874388"/>
              <a:gd name="connsiteX5" fmla="*/ 1852983 w 7940999"/>
              <a:gd name="connsiteY5" fmla="*/ 505986 h 6874388"/>
              <a:gd name="connsiteX6" fmla="*/ 7243027 w 7940999"/>
              <a:gd name="connsiteY6" fmla="*/ 469183 h 6874388"/>
              <a:gd name="connsiteX7" fmla="*/ 7455847 w 7940999"/>
              <a:gd name="connsiteY7" fmla="*/ 691428 h 6874388"/>
              <a:gd name="connsiteX8" fmla="*/ 7683416 w 7940999"/>
              <a:gd name="connsiteY8" fmla="*/ 471563 h 6874388"/>
              <a:gd name="connsiteX9" fmla="*/ 7461538 w 7940999"/>
              <a:gd name="connsiteY9" fmla="*/ 252625 h 6874388"/>
              <a:gd name="connsiteX10" fmla="*/ 7243027 w 7940999"/>
              <a:gd name="connsiteY10" fmla="*/ 469183 h 6874388"/>
              <a:gd name="connsiteX0" fmla="*/ 2945 w 6090961"/>
              <a:gd name="connsiteY0" fmla="*/ 619462 h 6987864"/>
              <a:gd name="connsiteX1" fmla="*/ 0 w 6090961"/>
              <a:gd name="connsiteY1" fmla="*/ 115622 h 6987864"/>
              <a:gd name="connsiteX2" fmla="*/ 6089877 w 6090961"/>
              <a:gd name="connsiteY2" fmla="*/ 119901 h 6987864"/>
              <a:gd name="connsiteX3" fmla="*/ 6089483 w 6090961"/>
              <a:gd name="connsiteY3" fmla="*/ 6975521 h 6987864"/>
              <a:gd name="connsiteX4" fmla="*/ 16863 w 6090961"/>
              <a:gd name="connsiteY4" fmla="*/ 6987864 h 6987864"/>
              <a:gd name="connsiteX5" fmla="*/ 2945 w 6090961"/>
              <a:gd name="connsiteY5" fmla="*/ 619462 h 6987864"/>
              <a:gd name="connsiteX6" fmla="*/ 5392989 w 6090961"/>
              <a:gd name="connsiteY6" fmla="*/ 582659 h 6987864"/>
              <a:gd name="connsiteX7" fmla="*/ 5605809 w 6090961"/>
              <a:gd name="connsiteY7" fmla="*/ 804904 h 6987864"/>
              <a:gd name="connsiteX8" fmla="*/ 5833378 w 6090961"/>
              <a:gd name="connsiteY8" fmla="*/ 585039 h 6987864"/>
              <a:gd name="connsiteX9" fmla="*/ 5611500 w 6090961"/>
              <a:gd name="connsiteY9" fmla="*/ 366101 h 6987864"/>
              <a:gd name="connsiteX10" fmla="*/ 5392989 w 6090961"/>
              <a:gd name="connsiteY10" fmla="*/ 582659 h 6987864"/>
              <a:gd name="connsiteX0" fmla="*/ 2945 w 6090961"/>
              <a:gd name="connsiteY0" fmla="*/ 50598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50598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2945 w 6090961"/>
              <a:gd name="connsiteY0" fmla="*/ 49963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49963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369 w 6113785"/>
              <a:gd name="connsiteY0" fmla="*/ 486936 h 6874388"/>
              <a:gd name="connsiteX1" fmla="*/ 22824 w 6113785"/>
              <a:gd name="connsiteY1" fmla="*/ 2146 h 6874388"/>
              <a:gd name="connsiteX2" fmla="*/ 6112701 w 6113785"/>
              <a:gd name="connsiteY2" fmla="*/ 6425 h 6874388"/>
              <a:gd name="connsiteX3" fmla="*/ 6112307 w 6113785"/>
              <a:gd name="connsiteY3" fmla="*/ 6862045 h 6874388"/>
              <a:gd name="connsiteX4" fmla="*/ 39687 w 6113785"/>
              <a:gd name="connsiteY4" fmla="*/ 6874388 h 6874388"/>
              <a:gd name="connsiteX5" fmla="*/ 369 w 6113785"/>
              <a:gd name="connsiteY5" fmla="*/ 486936 h 6874388"/>
              <a:gd name="connsiteX6" fmla="*/ 5415813 w 6113785"/>
              <a:gd name="connsiteY6" fmla="*/ 469183 h 6874388"/>
              <a:gd name="connsiteX7" fmla="*/ 5628633 w 6113785"/>
              <a:gd name="connsiteY7" fmla="*/ 691428 h 6874388"/>
              <a:gd name="connsiteX8" fmla="*/ 5856202 w 6113785"/>
              <a:gd name="connsiteY8" fmla="*/ 471563 h 6874388"/>
              <a:gd name="connsiteX9" fmla="*/ 5634324 w 6113785"/>
              <a:gd name="connsiteY9" fmla="*/ 252625 h 6874388"/>
              <a:gd name="connsiteX10" fmla="*/ 5415813 w 6113785"/>
              <a:gd name="connsiteY10" fmla="*/ 469183 h 6874388"/>
              <a:gd name="connsiteX0" fmla="*/ 2945 w 6090961"/>
              <a:gd name="connsiteY0" fmla="*/ 474236 h 6874388"/>
              <a:gd name="connsiteX1" fmla="*/ 0 w 6090961"/>
              <a:gd name="connsiteY1" fmla="*/ 2146 h 6874388"/>
              <a:gd name="connsiteX2" fmla="*/ 6089877 w 6090961"/>
              <a:gd name="connsiteY2" fmla="*/ 6425 h 6874388"/>
              <a:gd name="connsiteX3" fmla="*/ 6089483 w 6090961"/>
              <a:gd name="connsiteY3" fmla="*/ 6862045 h 6874388"/>
              <a:gd name="connsiteX4" fmla="*/ 16863 w 6090961"/>
              <a:gd name="connsiteY4" fmla="*/ 6874388 h 6874388"/>
              <a:gd name="connsiteX5" fmla="*/ 2945 w 6090961"/>
              <a:gd name="connsiteY5" fmla="*/ 474236 h 6874388"/>
              <a:gd name="connsiteX6" fmla="*/ 5392989 w 6090961"/>
              <a:gd name="connsiteY6" fmla="*/ 469183 h 6874388"/>
              <a:gd name="connsiteX7" fmla="*/ 5605809 w 6090961"/>
              <a:gd name="connsiteY7" fmla="*/ 691428 h 6874388"/>
              <a:gd name="connsiteX8" fmla="*/ 5833378 w 6090961"/>
              <a:gd name="connsiteY8" fmla="*/ 471563 h 6874388"/>
              <a:gd name="connsiteX9" fmla="*/ 5611500 w 6090961"/>
              <a:gd name="connsiteY9" fmla="*/ 252625 h 6874388"/>
              <a:gd name="connsiteX10" fmla="*/ 5392989 w 6090961"/>
              <a:gd name="connsiteY10" fmla="*/ 469183 h 6874388"/>
              <a:gd name="connsiteX0" fmla="*/ 2945 w 6090961"/>
              <a:gd name="connsiteY0" fmla="*/ 606626 h 6999158"/>
              <a:gd name="connsiteX1" fmla="*/ 0 w 6090961"/>
              <a:gd name="connsiteY1" fmla="*/ 134536 h 6999158"/>
              <a:gd name="connsiteX2" fmla="*/ 6089877 w 6090961"/>
              <a:gd name="connsiteY2" fmla="*/ 138815 h 6999158"/>
              <a:gd name="connsiteX3" fmla="*/ 6089483 w 6090961"/>
              <a:gd name="connsiteY3" fmla="*/ 6994435 h 6999158"/>
              <a:gd name="connsiteX4" fmla="*/ 1623 w 6090961"/>
              <a:gd name="connsiteY4" fmla="*/ 6999158 h 6999158"/>
              <a:gd name="connsiteX5" fmla="*/ 2945 w 6090961"/>
              <a:gd name="connsiteY5" fmla="*/ 606626 h 6999158"/>
              <a:gd name="connsiteX6" fmla="*/ 5392989 w 6090961"/>
              <a:gd name="connsiteY6" fmla="*/ 601573 h 6999158"/>
              <a:gd name="connsiteX7" fmla="*/ 5605809 w 6090961"/>
              <a:gd name="connsiteY7" fmla="*/ 823818 h 6999158"/>
              <a:gd name="connsiteX8" fmla="*/ 5833378 w 6090961"/>
              <a:gd name="connsiteY8" fmla="*/ 603953 h 6999158"/>
              <a:gd name="connsiteX9" fmla="*/ 5611500 w 6090961"/>
              <a:gd name="connsiteY9" fmla="*/ 385015 h 6999158"/>
              <a:gd name="connsiteX10" fmla="*/ 5392989 w 6090961"/>
              <a:gd name="connsiteY10" fmla="*/ 601573 h 6999158"/>
              <a:gd name="connsiteX0" fmla="*/ 2945 w 6090961"/>
              <a:gd name="connsiteY0" fmla="*/ 474236 h 6866768"/>
              <a:gd name="connsiteX1" fmla="*/ 0 w 6090961"/>
              <a:gd name="connsiteY1" fmla="*/ 2146 h 6866768"/>
              <a:gd name="connsiteX2" fmla="*/ 6089877 w 6090961"/>
              <a:gd name="connsiteY2" fmla="*/ 6425 h 6866768"/>
              <a:gd name="connsiteX3" fmla="*/ 6089483 w 6090961"/>
              <a:gd name="connsiteY3" fmla="*/ 6862045 h 6866768"/>
              <a:gd name="connsiteX4" fmla="*/ 1623 w 6090961"/>
              <a:gd name="connsiteY4" fmla="*/ 6866768 h 6866768"/>
              <a:gd name="connsiteX5" fmla="*/ 2945 w 6090961"/>
              <a:gd name="connsiteY5" fmla="*/ 474236 h 6866768"/>
              <a:gd name="connsiteX6" fmla="*/ 5392989 w 6090961"/>
              <a:gd name="connsiteY6" fmla="*/ 469183 h 6866768"/>
              <a:gd name="connsiteX7" fmla="*/ 5605809 w 6090961"/>
              <a:gd name="connsiteY7" fmla="*/ 691428 h 6866768"/>
              <a:gd name="connsiteX8" fmla="*/ 5833378 w 6090961"/>
              <a:gd name="connsiteY8" fmla="*/ 471563 h 6866768"/>
              <a:gd name="connsiteX9" fmla="*/ 5611500 w 6090961"/>
              <a:gd name="connsiteY9" fmla="*/ 252625 h 6866768"/>
              <a:gd name="connsiteX10" fmla="*/ 5392989 w 6090961"/>
              <a:gd name="connsiteY10" fmla="*/ 469183 h 686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0961" h="6866768">
                <a:moveTo>
                  <a:pt x="2945" y="474236"/>
                </a:moveTo>
                <a:cubicBezTo>
                  <a:pt x="2674" y="295332"/>
                  <a:pt x="2211" y="191756"/>
                  <a:pt x="0" y="2146"/>
                </a:cubicBezTo>
                <a:cubicBezTo>
                  <a:pt x="231639" y="-4048"/>
                  <a:pt x="4059918" y="4999"/>
                  <a:pt x="6089877" y="6425"/>
                </a:cubicBezTo>
                <a:cubicBezTo>
                  <a:pt x="6088121" y="162825"/>
                  <a:pt x="6093388" y="6669342"/>
                  <a:pt x="6089483" y="6862045"/>
                </a:cubicBezTo>
                <a:cubicBezTo>
                  <a:pt x="5890561" y="6868815"/>
                  <a:pt x="312312" y="6864394"/>
                  <a:pt x="1623" y="6866768"/>
                </a:cubicBezTo>
                <a:cubicBezTo>
                  <a:pt x="1194" y="6589356"/>
                  <a:pt x="3216" y="653140"/>
                  <a:pt x="2945" y="474236"/>
                </a:cubicBezTo>
                <a:close/>
                <a:moveTo>
                  <a:pt x="5392989" y="469183"/>
                </a:moveTo>
                <a:cubicBezTo>
                  <a:pt x="5392041" y="578036"/>
                  <a:pt x="5472880" y="686269"/>
                  <a:pt x="5605809" y="691428"/>
                </a:cubicBezTo>
                <a:cubicBezTo>
                  <a:pt x="5738738" y="696587"/>
                  <a:pt x="5831240" y="589544"/>
                  <a:pt x="5833378" y="471563"/>
                </a:cubicBezTo>
                <a:cubicBezTo>
                  <a:pt x="5835516" y="353582"/>
                  <a:pt x="5732523" y="250641"/>
                  <a:pt x="5611500" y="252625"/>
                </a:cubicBezTo>
                <a:cubicBezTo>
                  <a:pt x="5490477" y="254609"/>
                  <a:pt x="5393937" y="360330"/>
                  <a:pt x="5392989" y="46918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735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3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869868" cy="174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7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713" r:id="rId3"/>
    <p:sldLayoutId id="2147483710" r:id="rId4"/>
    <p:sldLayoutId id="2147483686" r:id="rId5"/>
    <p:sldLayoutId id="2147483687" r:id="rId6"/>
    <p:sldLayoutId id="2147483715" r:id="rId7"/>
    <p:sldLayoutId id="2147483718" r:id="rId8"/>
    <p:sldLayoutId id="2147483689" r:id="rId9"/>
    <p:sldLayoutId id="2147483717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706" r:id="rId16"/>
    <p:sldLayoutId id="2147483696" r:id="rId17"/>
    <p:sldLayoutId id="2147483699" r:id="rId18"/>
    <p:sldLayoutId id="2147483697" r:id="rId19"/>
    <p:sldLayoutId id="2147483698" r:id="rId20"/>
    <p:sldLayoutId id="2147483700" r:id="rId21"/>
    <p:sldLayoutId id="2147483701" r:id="rId22"/>
    <p:sldLayoutId id="2147483702" r:id="rId23"/>
    <p:sldLayoutId id="2147483711" r:id="rId24"/>
    <p:sldLayoutId id="2147483703" r:id="rId25"/>
    <p:sldLayoutId id="2147483704" r:id="rId26"/>
    <p:sldLayoutId id="2147483705" r:id="rId27"/>
    <p:sldLayoutId id="2147483712" r:id="rId28"/>
    <p:sldLayoutId id="2147483714" r:id="rId29"/>
    <p:sldLayoutId id="214748372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30744409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A3F2CFF482F78228B80B38DEB07EB7D9A673C99CA69D4B5B6B84B05A25017346C5C656AEB3630B09D85748FD0794D5F7AE36C0BFE97EC33N1yD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BA3F2CFF482F78228B80B38DEB07EB7D9A673C99CA69D4B5B6B84B05A25017346C5C656AEB3734BC9B85748FD0794D5F7AE36C0BFE97EC33N1yDH" TargetMode="External"/><Relationship Id="rId5" Type="http://schemas.openxmlformats.org/officeDocument/2006/relationships/hyperlink" Target="consultantplus://offline/ref=BA3F2CFF482F78228B80B38DEB07EB7D9A673C99CA69D4B5B6B84B05A25017346C5C656CEC333EECCACA75D3972D5E5C78E36E08E2N9y5H" TargetMode="External"/><Relationship Id="rId4" Type="http://schemas.openxmlformats.org/officeDocument/2006/relationships/hyperlink" Target="consultantplus://offline/ref=BA3F2CFF482F78228B80B38DEB07EB7D9A673C99CA69D4B5B6B84B05A25017346C5C656EEA373EECCACA75D3972D5E5C78E36E08E2N9y5H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14D945-5AD8-7645-9D1D-DA40A0F635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785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7" name="Google Shape;228;p35">
            <a:extLst>
              <a:ext uri="{FF2B5EF4-FFF2-40B4-BE49-F238E27FC236}">
                <a16:creationId xmlns:a16="http://schemas.microsoft.com/office/drawing/2014/main" id="{DA28C621-5273-B240-A76A-87D39B7EB720}"/>
              </a:ext>
            </a:extLst>
          </p:cNvPr>
          <p:cNvSpPr/>
          <p:nvPr/>
        </p:nvSpPr>
        <p:spPr>
          <a:xfrm>
            <a:off x="0" y="-22703"/>
            <a:ext cx="12192000" cy="6924678"/>
          </a:xfrm>
          <a:prstGeom prst="rect">
            <a:avLst/>
          </a:prstGeom>
          <a:gradFill>
            <a:gsLst>
              <a:gs pos="42000">
                <a:srgbClr val="000000">
                  <a:alpha val="0"/>
                </a:srgbClr>
              </a:gs>
              <a:gs pos="98000">
                <a:schemeClr val="tx1">
                  <a:alpha val="73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3808463"/>
            <a:ext cx="8928992" cy="1295490"/>
          </a:xfrm>
          <a:prstGeom prst="rect">
            <a:avLst/>
          </a:prstGeom>
          <a:solidFill>
            <a:srgbClr val="E10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9416" y="3926260"/>
            <a:ext cx="10981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</a:rPr>
              <a:t>Перевод сотрудников на удаленную работу </a:t>
            </a:r>
            <a:endParaRPr lang="ru-RU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другие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возможности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: виды, особенности,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оформление.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28" y="508794"/>
            <a:ext cx="766739" cy="7667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F16BC-709D-3B46-80A6-30BE1F349711}"/>
              </a:ext>
            </a:extLst>
          </p:cNvPr>
          <p:cNvSpPr txBox="1"/>
          <p:nvPr/>
        </p:nvSpPr>
        <p:spPr>
          <a:xfrm>
            <a:off x="15306261" y="39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4540F-3071-F841-BA31-56F52A945A33}"/>
              </a:ext>
            </a:extLst>
          </p:cNvPr>
          <p:cNvSpPr txBox="1"/>
          <p:nvPr/>
        </p:nvSpPr>
        <p:spPr>
          <a:xfrm>
            <a:off x="13974417" y="1729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A1E94-1DF4-1C4E-8A43-C5D95599ABCB}"/>
              </a:ext>
            </a:extLst>
          </p:cNvPr>
          <p:cNvSpPr txBox="1"/>
          <p:nvPr/>
        </p:nvSpPr>
        <p:spPr>
          <a:xfrm>
            <a:off x="14173200" y="2405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38A39F-D16A-6C40-BEEE-DDFDD3570C87}"/>
              </a:ext>
            </a:extLst>
          </p:cNvPr>
          <p:cNvSpPr txBox="1"/>
          <p:nvPr/>
        </p:nvSpPr>
        <p:spPr>
          <a:xfrm>
            <a:off x="14034052" y="-11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0FBA0-2E00-174E-9FE5-1B6F25CD969D}"/>
              </a:ext>
            </a:extLst>
          </p:cNvPr>
          <p:cNvSpPr txBox="1"/>
          <p:nvPr/>
        </p:nvSpPr>
        <p:spPr>
          <a:xfrm>
            <a:off x="13835270" y="4512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8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742738-28F2-414C-AA45-092B3995FC6E}"/>
              </a:ext>
            </a:extLst>
          </p:cNvPr>
          <p:cNvSpPr/>
          <p:nvPr/>
        </p:nvSpPr>
        <p:spPr>
          <a:xfrm>
            <a:off x="527812" y="4141040"/>
            <a:ext cx="5424172" cy="1941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FFA22B-6053-9B4C-97B3-5EE4BA669E07}"/>
              </a:ext>
            </a:extLst>
          </p:cNvPr>
          <p:cNvSpPr/>
          <p:nvPr/>
        </p:nvSpPr>
        <p:spPr>
          <a:xfrm>
            <a:off x="527812" y="1513667"/>
            <a:ext cx="5424172" cy="2347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rmAutofit fontScale="90000"/>
          </a:bodyPr>
          <a:lstStyle/>
          <a:p>
            <a:r>
              <a:rPr lang="ru-RU" dirty="0"/>
              <a:t>Надомный труд </a:t>
            </a:r>
          </a:p>
        </p:txBody>
      </p:sp>
      <p:sp>
        <p:nvSpPr>
          <p:cNvPr id="7" name="Подзаголовок 5">
            <a:extLst>
              <a:ext uri="{FF2B5EF4-FFF2-40B4-BE49-F238E27FC236}">
                <a16:creationId xmlns:a16="http://schemas.microsoft.com/office/drawing/2014/main" id="{FDF534EA-3AD0-7248-A426-CAAC1AFB8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419" y="2443050"/>
            <a:ext cx="4517510" cy="5234422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1300" dirty="0"/>
              <a:t>Работы, поручаемые надомникам, не могут быть противопоказаны им по состоянию здоровья и должны выполняться в условиях, соответствующих требованиям охраны труда. Работа должна быть таковой, что ее возможно выполнять в бытовых условиях проживания.</a:t>
            </a:r>
          </a:p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3B29E5-CB8B-D047-B27C-BDB68A0AEDCD}"/>
              </a:ext>
            </a:extLst>
          </p:cNvPr>
          <p:cNvSpPr/>
          <p:nvPr/>
        </p:nvSpPr>
        <p:spPr>
          <a:xfrm>
            <a:off x="930419" y="1735164"/>
            <a:ext cx="4085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Есть ли ограничения применения надомного труда?</a:t>
            </a:r>
          </a:p>
        </p:txBody>
      </p:sp>
      <p:sp>
        <p:nvSpPr>
          <p:cNvPr id="9" name="Подзаголовок 5">
            <a:extLst>
              <a:ext uri="{FF2B5EF4-FFF2-40B4-BE49-F238E27FC236}">
                <a16:creationId xmlns:a16="http://schemas.microsoft.com/office/drawing/2014/main" id="{328BE162-0E31-F34C-A9A3-427C123C3E98}"/>
              </a:ext>
            </a:extLst>
          </p:cNvPr>
          <p:cNvSpPr txBox="1">
            <a:spLocks/>
          </p:cNvSpPr>
          <p:nvPr/>
        </p:nvSpPr>
        <p:spPr>
          <a:xfrm>
            <a:off x="911424" y="4315258"/>
            <a:ext cx="4622677" cy="523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700" dirty="0"/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300" dirty="0"/>
              <a:t>Для существующих работников – путем заключения дополнительного соглашения к трудовому договору;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300" dirty="0"/>
              <a:t>Для новых работников – путем заключения трудового договора с надомным режимом работы;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44E48C-52DD-6444-871F-73B0E8A590CE}"/>
              </a:ext>
            </a:extLst>
          </p:cNvPr>
          <p:cNvSpPr/>
          <p:nvPr/>
        </p:nvSpPr>
        <p:spPr>
          <a:xfrm>
            <a:off x="911424" y="4282832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</a:rPr>
              <a:t>Как оформлять?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92EA6F-1CC1-2E41-ADE1-CE6397B228CB}"/>
              </a:ext>
            </a:extLst>
          </p:cNvPr>
          <p:cNvSpPr/>
          <p:nvPr/>
        </p:nvSpPr>
        <p:spPr>
          <a:xfrm>
            <a:off x="6216444" y="1513667"/>
            <a:ext cx="5424172" cy="2347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5">
            <a:extLst>
              <a:ext uri="{FF2B5EF4-FFF2-40B4-BE49-F238E27FC236}">
                <a16:creationId xmlns:a16="http://schemas.microsoft.com/office/drawing/2014/main" id="{8060F1F7-6EFD-4D4B-8D7F-5273F4A37D4A}"/>
              </a:ext>
            </a:extLst>
          </p:cNvPr>
          <p:cNvSpPr txBox="1">
            <a:spLocks/>
          </p:cNvSpPr>
          <p:nvPr/>
        </p:nvSpPr>
        <p:spPr>
          <a:xfrm>
            <a:off x="6642623" y="2443050"/>
            <a:ext cx="4517510" cy="523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Указать адрес нахождения рабочего места;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Предусмотреть обязанность уведомлять о смене места жительства – это важно в том числе при выезде работника за пределы территории РФ и утрате статуса налогового </a:t>
            </a:r>
            <a:r>
              <a:rPr lang="ru-RU" sz="1300" dirty="0" err="1"/>
              <a:t>резиденства</a:t>
            </a:r>
            <a:r>
              <a:rPr lang="ru-RU" sz="1300" dirty="0"/>
              <a:t>;</a:t>
            </a:r>
          </a:p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F6220AA-5E6B-9245-B1FA-1E728BFF967A}"/>
              </a:ext>
            </a:extLst>
          </p:cNvPr>
          <p:cNvSpPr/>
          <p:nvPr/>
        </p:nvSpPr>
        <p:spPr>
          <a:xfrm>
            <a:off x="6619050" y="1735164"/>
            <a:ext cx="4853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Что предусмотреть в дополнительном соглашении или трудовом договоре: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C8648C-BAFE-DC40-8436-6FFBBAADC15A}"/>
              </a:ext>
            </a:extLst>
          </p:cNvPr>
          <p:cNvSpPr/>
          <p:nvPr/>
        </p:nvSpPr>
        <p:spPr>
          <a:xfrm>
            <a:off x="6144436" y="4041116"/>
            <a:ext cx="5280156" cy="154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1000"/>
              </a:spcBef>
            </a:pPr>
            <a:r>
              <a:rPr lang="ru-RU" sz="1300" b="1" dirty="0"/>
              <a:t>Важно! </a:t>
            </a:r>
            <a:r>
              <a:rPr lang="ru-RU" sz="1300" dirty="0"/>
              <a:t>Применение надомного труда не создает «рабочее место» в виде обособленного подразделения по смыслу Налогового кодекса РФ. Поэтому не нужно создавать обособленное подразделения вне офиса работодателя (т.е. не нужно изменений в </a:t>
            </a:r>
            <a:r>
              <a:rPr lang="ru-RU" sz="1300" dirty="0" err="1"/>
              <a:t>уч.документы</a:t>
            </a:r>
            <a:r>
              <a:rPr lang="ru-RU" sz="1300" dirty="0"/>
              <a:t>, постановка на налоговый учет). Письмо Минфина России </a:t>
            </a:r>
            <a:r>
              <a:rPr lang="en-US" sz="1300" dirty="0"/>
              <a:t>N</a:t>
            </a:r>
            <a:r>
              <a:rPr lang="ru-RU" sz="1300" dirty="0"/>
              <a:t>03-02</a:t>
            </a:r>
            <a:r>
              <a:rPr lang="en-US" sz="1300" dirty="0"/>
              <a:t>-07</a:t>
            </a:r>
            <a:r>
              <a:rPr lang="ru-RU" sz="1300" dirty="0"/>
              <a:t>/1-129 от 24.05.2006 г. определяется трудовым договором.</a:t>
            </a:r>
          </a:p>
        </p:txBody>
      </p:sp>
    </p:spTree>
    <p:extLst>
      <p:ext uri="{BB962C8B-B14F-4D97-AF65-F5344CB8AC3E}">
        <p14:creationId xmlns:p14="http://schemas.microsoft.com/office/powerpoint/2010/main" val="23587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4D734D1-52B1-684F-AD4E-1F1628DB9AD0}"/>
              </a:ext>
            </a:extLst>
          </p:cNvPr>
          <p:cNvSpPr/>
          <p:nvPr/>
        </p:nvSpPr>
        <p:spPr>
          <a:xfrm>
            <a:off x="3476943" y="0"/>
            <a:ext cx="873786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Google Shape;150;p23">
            <a:extLst>
              <a:ext uri="{FF2B5EF4-FFF2-40B4-BE49-F238E27FC236}">
                <a16:creationId xmlns:a16="http://schemas.microsoft.com/office/drawing/2014/main" id="{0398801E-1178-7C49-BDBB-1B4B81DD35C3}"/>
              </a:ext>
            </a:extLst>
          </p:cNvPr>
          <p:cNvSpPr/>
          <p:nvPr/>
        </p:nvSpPr>
        <p:spPr>
          <a:xfrm rot="-5400000">
            <a:off x="-1370249" y="1370251"/>
            <a:ext cx="6880703" cy="4140201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30;p35">
            <a:extLst>
              <a:ext uri="{FF2B5EF4-FFF2-40B4-BE49-F238E27FC236}">
                <a16:creationId xmlns:a16="http://schemas.microsoft.com/office/drawing/2014/main" id="{2A5F7C20-3D71-2642-9D5F-314FFCF151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40098" y="2824165"/>
            <a:ext cx="4484494" cy="1226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u-RU" dirty="0" smtClean="0"/>
              <a:t>Юрист </a:t>
            </a:r>
            <a:r>
              <a:rPr lang="en-US" dirty="0" smtClean="0"/>
              <a:t>hh.ru</a:t>
            </a:r>
            <a:endParaRPr lang="ru-RU" dirty="0"/>
          </a:p>
          <a:p>
            <a:pPr algn="l">
              <a:lnSpc>
                <a:spcPts val="2280"/>
              </a:lnSpc>
              <a:spcBef>
                <a:spcPts val="0"/>
              </a:spcBef>
              <a:defRPr sz="5000" b="0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defRPr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  <a:p>
            <a:pPr algn="l">
              <a:lnSpc>
                <a:spcPts val="2280"/>
              </a:lnSpc>
              <a:spcBef>
                <a:spcPts val="0"/>
              </a:spcBef>
              <a:defRPr sz="5000" b="0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defRPr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sym typeface="Proxima Nova Condensed Regular"/>
            </a:endParaRPr>
          </a:p>
          <a:p>
            <a:pPr algn="l">
              <a:lnSpc>
                <a:spcPts val="2280"/>
              </a:lnSpc>
              <a:spcBef>
                <a:spcPts val="0"/>
              </a:spcBef>
              <a:defRPr sz="5000" b="0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defRPr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4" name="Google Shape;447;p19">
            <a:extLst>
              <a:ext uri="{FF2B5EF4-FFF2-40B4-BE49-F238E27FC236}">
                <a16:creationId xmlns:a16="http://schemas.microsoft.com/office/drawing/2014/main" id="{B9C73306-00C0-A84B-B7B1-A7C7983359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07865" y="1507044"/>
            <a:ext cx="4804759" cy="1317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4080"/>
              </a:lnSpc>
            </a:pPr>
            <a:r>
              <a:rPr lang="ru-RU" sz="4400" b="1" dirty="0" smtClean="0">
                <a:latin typeface="Proxima Nova" panose="02000506030000020004" pitchFamily="2" charset="0"/>
              </a:rPr>
              <a:t>Татьяна</a:t>
            </a:r>
            <a:br>
              <a:rPr lang="ru-RU" sz="4400" b="1" dirty="0" smtClean="0">
                <a:latin typeface="Proxima Nova" panose="02000506030000020004" pitchFamily="2" charset="0"/>
              </a:rPr>
            </a:br>
            <a:r>
              <a:rPr lang="ru-RU" sz="4400" dirty="0" smtClean="0">
                <a:latin typeface="Proxima Nova" panose="02000506030000020004" pitchFamily="2" charset="0"/>
              </a:rPr>
              <a:t>Нечаева</a:t>
            </a:r>
            <a:r>
              <a:rPr lang="ru-RU" sz="4400" b="1" dirty="0">
                <a:latin typeface="Proxima Nova" panose="02000506030000020004" pitchFamily="2" charset="0"/>
              </a:rPr>
              <a:t/>
            </a:r>
            <a:br>
              <a:rPr lang="ru-RU" sz="4400" b="1" dirty="0">
                <a:latin typeface="Proxima Nova" panose="02000506030000020004" pitchFamily="2" charset="0"/>
              </a:rPr>
            </a:br>
            <a:endParaRPr sz="4400" b="1" dirty="0">
              <a:solidFill>
                <a:srgbClr val="434343"/>
              </a:solidFill>
              <a:latin typeface="Proxima Nova" panose="02000506030000020004" pitchFamily="2" charset="0"/>
              <a:ea typeface="Fjalla One"/>
              <a:cs typeface="Fjalla One"/>
              <a:sym typeface="Fjalla One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4E99A5B-3131-7447-A606-6E042C0FC3E3}"/>
              </a:ext>
            </a:extLst>
          </p:cNvPr>
          <p:cNvSpPr/>
          <p:nvPr/>
        </p:nvSpPr>
        <p:spPr>
          <a:xfrm>
            <a:off x="1531577" y="955161"/>
            <a:ext cx="4399528" cy="4399528"/>
          </a:xfrm>
          <a:prstGeom prst="ellipse">
            <a:avLst/>
          </a:prstGeom>
          <a:noFill/>
          <a:ln>
            <a:solidFill>
              <a:srgbClr val="E10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687" r="24743" b="33561"/>
          <a:stretch/>
        </p:blipFill>
        <p:spPr>
          <a:xfrm>
            <a:off x="1847528" y="1340768"/>
            <a:ext cx="3650148" cy="36501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949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1931EB-2A66-7249-A3B5-6159A2B01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5" t="254" r="10480" b="2512"/>
          <a:stretch/>
        </p:blipFill>
        <p:spPr>
          <a:xfrm>
            <a:off x="7683421" y="-70372"/>
            <a:ext cx="4677275" cy="695575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742738-28F2-414C-AA45-092B3995FC6E}"/>
              </a:ext>
            </a:extLst>
          </p:cNvPr>
          <p:cNvSpPr/>
          <p:nvPr/>
        </p:nvSpPr>
        <p:spPr>
          <a:xfrm>
            <a:off x="539710" y="4017258"/>
            <a:ext cx="6961010" cy="1929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FFA22B-6053-9B4C-97B3-5EE4BA669E07}"/>
              </a:ext>
            </a:extLst>
          </p:cNvPr>
          <p:cNvSpPr/>
          <p:nvPr/>
        </p:nvSpPr>
        <p:spPr>
          <a:xfrm>
            <a:off x="539710" y="1259622"/>
            <a:ext cx="6864332" cy="1195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rmAutofit fontScale="90000"/>
          </a:bodyPr>
          <a:lstStyle/>
          <a:p>
            <a:r>
              <a:rPr lang="ru-RU" dirty="0"/>
              <a:t>Дистанционный труд </a:t>
            </a:r>
          </a:p>
        </p:txBody>
      </p:sp>
      <p:sp>
        <p:nvSpPr>
          <p:cNvPr id="7" name="Подзаголовок 5">
            <a:extLst>
              <a:ext uri="{FF2B5EF4-FFF2-40B4-BE49-F238E27FC236}">
                <a16:creationId xmlns:a16="http://schemas.microsoft.com/office/drawing/2014/main" id="{FDF534EA-3AD0-7248-A426-CAAC1AFB8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654" y="1471978"/>
            <a:ext cx="5518489" cy="1080120"/>
          </a:xfrm>
        </p:spPr>
        <p:txBody>
          <a:bodyPr>
            <a:normAutofit/>
          </a:bodyPr>
          <a:lstStyle/>
          <a:p>
            <a:pPr algn="just"/>
            <a:endParaRPr lang="ru-RU" sz="1700" dirty="0"/>
          </a:p>
          <a:p>
            <a:pPr>
              <a:lnSpc>
                <a:spcPts val="1800"/>
              </a:lnSpc>
            </a:pPr>
            <a:r>
              <a:rPr lang="ru-RU" sz="1300" dirty="0"/>
              <a:t>гл. 49.1 ТК РФ и Федерального закона от 06.04.2011 № 63‑ФЗ «Об электронной подписи» </a:t>
            </a:r>
          </a:p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3B29E5-CB8B-D047-B27C-BDB68A0AEDCD}"/>
              </a:ext>
            </a:extLst>
          </p:cNvPr>
          <p:cNvSpPr/>
          <p:nvPr/>
        </p:nvSpPr>
        <p:spPr>
          <a:xfrm>
            <a:off x="942654" y="1459624"/>
            <a:ext cx="2754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Поможет разобраться:</a:t>
            </a:r>
          </a:p>
        </p:txBody>
      </p:sp>
      <p:sp>
        <p:nvSpPr>
          <p:cNvPr id="9" name="Подзаголовок 5">
            <a:extLst>
              <a:ext uri="{FF2B5EF4-FFF2-40B4-BE49-F238E27FC236}">
                <a16:creationId xmlns:a16="http://schemas.microsoft.com/office/drawing/2014/main" id="{328BE162-0E31-F34C-A9A3-427C123C3E98}"/>
              </a:ext>
            </a:extLst>
          </p:cNvPr>
          <p:cNvSpPr txBox="1">
            <a:spLocks/>
          </p:cNvSpPr>
          <p:nvPr/>
        </p:nvSpPr>
        <p:spPr>
          <a:xfrm>
            <a:off x="942655" y="4725144"/>
            <a:ext cx="6506014" cy="523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ru-RU" sz="1300" dirty="0"/>
              <a:t>Лица, выполняющие работу вне любого места нахождения работодателя, при условии использования для выполнения работы и взаимодействия между работодателем                                   и работником, связанным с выполнением работы, информационно-телекоммуникационных   сетей общего пользования, в том числе сети «Интернет».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44E48C-52DD-6444-871F-73B0E8A590CE}"/>
              </a:ext>
            </a:extLst>
          </p:cNvPr>
          <p:cNvSpPr/>
          <p:nvPr/>
        </p:nvSpPr>
        <p:spPr>
          <a:xfrm>
            <a:off x="967130" y="4017258"/>
            <a:ext cx="5717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Кого считают работниками на условиях дистанционного труда?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FFA22B-6053-9B4C-97B3-5EE4BA669E07}"/>
              </a:ext>
            </a:extLst>
          </p:cNvPr>
          <p:cNvSpPr/>
          <p:nvPr/>
        </p:nvSpPr>
        <p:spPr>
          <a:xfrm>
            <a:off x="557589" y="2570008"/>
            <a:ext cx="6908959" cy="1337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5">
            <a:extLst>
              <a:ext uri="{FF2B5EF4-FFF2-40B4-BE49-F238E27FC236}">
                <a16:creationId xmlns:a16="http://schemas.microsoft.com/office/drawing/2014/main" id="{FDF534EA-3AD0-7248-A426-CAAC1AFB825D}"/>
              </a:ext>
            </a:extLst>
          </p:cNvPr>
          <p:cNvSpPr txBox="1">
            <a:spLocks/>
          </p:cNvSpPr>
          <p:nvPr/>
        </p:nvSpPr>
        <p:spPr>
          <a:xfrm>
            <a:off x="967130" y="2949081"/>
            <a:ext cx="6436912" cy="148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ru-RU" sz="1300" dirty="0" smtClean="0"/>
              <a:t>Дистанционный характер работы, а также рабочее место относятся к существенным условиям трудового договора (ч. 2 ст. 57 ТК РФ), об изменении (установлении) которых</a:t>
            </a:r>
            <a:r>
              <a:rPr lang="ru-RU" sz="1300" b="1" dirty="0" smtClean="0"/>
              <a:t> стороны должны достичь соглашения в порядке ст. 72 ТК РФ. </a:t>
            </a:r>
          </a:p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3B29E5-CB8B-D047-B27C-BDB68A0AEDCD}"/>
              </a:ext>
            </a:extLst>
          </p:cNvPr>
          <p:cNvSpPr/>
          <p:nvPr/>
        </p:nvSpPr>
        <p:spPr>
          <a:xfrm>
            <a:off x="967130" y="2595399"/>
            <a:ext cx="3729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FF0000"/>
                </a:solidFill>
              </a:rPr>
              <a:t>Важно!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742738-28F2-414C-AA45-092B3995FC6E}"/>
              </a:ext>
            </a:extLst>
          </p:cNvPr>
          <p:cNvSpPr/>
          <p:nvPr/>
        </p:nvSpPr>
        <p:spPr>
          <a:xfrm>
            <a:off x="638564" y="5026433"/>
            <a:ext cx="5424172" cy="1052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742738-28F2-414C-AA45-092B3995FC6E}"/>
              </a:ext>
            </a:extLst>
          </p:cNvPr>
          <p:cNvSpPr/>
          <p:nvPr/>
        </p:nvSpPr>
        <p:spPr>
          <a:xfrm>
            <a:off x="565150" y="1125538"/>
            <a:ext cx="5424172" cy="1941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Особенности приема на работу дистанционных сотрудников</a:t>
            </a:r>
            <a:endParaRPr lang="ru-RU" sz="3200" dirty="0"/>
          </a:p>
        </p:txBody>
      </p:sp>
      <p:sp>
        <p:nvSpPr>
          <p:cNvPr id="9" name="Подзаголовок 5">
            <a:extLst>
              <a:ext uri="{FF2B5EF4-FFF2-40B4-BE49-F238E27FC236}">
                <a16:creationId xmlns:a16="http://schemas.microsoft.com/office/drawing/2014/main" id="{328BE162-0E31-F34C-A9A3-427C123C3E98}"/>
              </a:ext>
            </a:extLst>
          </p:cNvPr>
          <p:cNvSpPr txBox="1">
            <a:spLocks/>
          </p:cNvSpPr>
          <p:nvPr/>
        </p:nvSpPr>
        <p:spPr>
          <a:xfrm>
            <a:off x="948762" y="1299756"/>
            <a:ext cx="4622677" cy="141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700" dirty="0"/>
          </a:p>
          <a:p>
            <a:pPr>
              <a:lnSpc>
                <a:spcPts val="1800"/>
              </a:lnSpc>
            </a:pPr>
            <a:r>
              <a:rPr lang="ru-RU" sz="1300" dirty="0"/>
              <a:t>Будущий работник может предъявить обязательные для приема документы (ст. 65 ТК РФ) </a:t>
            </a:r>
            <a:r>
              <a:rPr lang="ru-RU" sz="1300" b="1" dirty="0"/>
              <a:t>в электронном виде, </a:t>
            </a:r>
            <a:r>
              <a:rPr lang="ru-RU" sz="1300" dirty="0"/>
              <a:t>если трудовой договор заключается путем обмена электронными документами           </a:t>
            </a:r>
            <a:r>
              <a:rPr lang="ru-RU" sz="1300" b="1" dirty="0"/>
              <a:t>(с применением усиленной квалифицированной подписи).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44E48C-52DD-6444-871F-73B0E8A590CE}"/>
              </a:ext>
            </a:extLst>
          </p:cNvPr>
          <p:cNvSpPr/>
          <p:nvPr/>
        </p:nvSpPr>
        <p:spPr>
          <a:xfrm>
            <a:off x="948762" y="1267330"/>
            <a:ext cx="4285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Есть ли особенности прима на работу?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92EA6F-1CC1-2E41-ADE1-CE6397B228CB}"/>
              </a:ext>
            </a:extLst>
          </p:cNvPr>
          <p:cNvSpPr/>
          <p:nvPr/>
        </p:nvSpPr>
        <p:spPr>
          <a:xfrm>
            <a:off x="6144436" y="1369964"/>
            <a:ext cx="5788008" cy="2347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Рискованно! </a:t>
            </a:r>
            <a:r>
              <a:rPr lang="ru-RU" sz="1300" dirty="0" smtClean="0">
                <a:solidFill>
                  <a:schemeClr val="tx1"/>
                </a:solidFill>
              </a:rPr>
              <a:t>«…</a:t>
            </a:r>
            <a:r>
              <a:rPr lang="ru-RU" sz="1300" dirty="0">
                <a:solidFill>
                  <a:schemeClr val="tx1"/>
                </a:solidFill>
              </a:rPr>
              <a:t>В период действия Указа изменения в части перехода на удаленный режим работы могут оформляться путем обмена электронными образами документов при необходимости с последующим их оформлением в установленном порядке»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</a:rPr>
              <a:t>(Дополнение к Рекомендациям работникам и работодателям в связи с Указом Президента Российской Федерации от 25 марта 2020 г. № 206 «Об объявлении в Российской Федерации нерабочих дней»</a:t>
            </a:r>
          </a:p>
        </p:txBody>
      </p:sp>
      <p:sp>
        <p:nvSpPr>
          <p:cNvPr id="17" name="Подзаголовок 5">
            <a:extLst>
              <a:ext uri="{FF2B5EF4-FFF2-40B4-BE49-F238E27FC236}">
                <a16:creationId xmlns:a16="http://schemas.microsoft.com/office/drawing/2014/main" id="{8060F1F7-6EFD-4D4B-8D7F-5273F4A37D4A}"/>
              </a:ext>
            </a:extLst>
          </p:cNvPr>
          <p:cNvSpPr txBox="1">
            <a:spLocks/>
          </p:cNvSpPr>
          <p:nvPr/>
        </p:nvSpPr>
        <p:spPr>
          <a:xfrm>
            <a:off x="6453751" y="1983026"/>
            <a:ext cx="4517510" cy="1304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C8648C-BAFE-DC40-8436-6FFBBAADC15A}"/>
              </a:ext>
            </a:extLst>
          </p:cNvPr>
          <p:cNvSpPr/>
          <p:nvPr/>
        </p:nvSpPr>
        <p:spPr>
          <a:xfrm>
            <a:off x="801965" y="5111881"/>
            <a:ext cx="4732080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1000"/>
              </a:spcBef>
            </a:pPr>
            <a:r>
              <a:rPr lang="ru-RU" sz="2000" b="1" u="sng" dirty="0">
                <a:solidFill>
                  <a:srgbClr val="FF0000"/>
                </a:solidFill>
              </a:rPr>
              <a:t>Важно!</a:t>
            </a:r>
            <a:r>
              <a:rPr lang="ru-RU" sz="1300" b="1" dirty="0"/>
              <a:t> </a:t>
            </a:r>
            <a:r>
              <a:rPr lang="ru-RU" sz="1400" dirty="0"/>
              <a:t>Сведения о дистанционной работе можно не вносить в трудовую книжку. Однако, все остальные кадровые процедуры проходят в обычном порядке.</a:t>
            </a:r>
          </a:p>
          <a:p>
            <a:pPr>
              <a:lnSpc>
                <a:spcPts val="1900"/>
              </a:lnSpc>
              <a:spcBef>
                <a:spcPts val="1000"/>
              </a:spcBef>
            </a:pPr>
            <a:endParaRPr lang="ru-RU" sz="13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E92EA6F-1CC1-2E41-ADE1-CE6397B228CB}"/>
              </a:ext>
            </a:extLst>
          </p:cNvPr>
          <p:cNvSpPr/>
          <p:nvPr/>
        </p:nvSpPr>
        <p:spPr>
          <a:xfrm>
            <a:off x="638564" y="3270968"/>
            <a:ext cx="5424172" cy="1538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5">
            <a:extLst>
              <a:ext uri="{FF2B5EF4-FFF2-40B4-BE49-F238E27FC236}">
                <a16:creationId xmlns:a16="http://schemas.microsoft.com/office/drawing/2014/main" id="{8060F1F7-6EFD-4D4B-8D7F-5273F4A37D4A}"/>
              </a:ext>
            </a:extLst>
          </p:cNvPr>
          <p:cNvSpPr txBox="1">
            <a:spLocks/>
          </p:cNvSpPr>
          <p:nvPr/>
        </p:nvSpPr>
        <p:spPr>
          <a:xfrm>
            <a:off x="960431" y="3620637"/>
            <a:ext cx="4517510" cy="1304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Но работодатель может потребовать предоставить нотариально заверенные копии документов на бумажном носителе.</a:t>
            </a:r>
          </a:p>
          <a:p>
            <a:r>
              <a:rPr lang="ru-RU" sz="1300" dirty="0"/>
              <a:t>Ознакомление </a:t>
            </a:r>
            <a:r>
              <a:rPr lang="ru-RU" sz="1300" b="1" dirty="0"/>
              <a:t>с локальными нормативными актами </a:t>
            </a:r>
            <a:r>
              <a:rPr lang="ru-RU" sz="1300" dirty="0"/>
              <a:t>может проходить как лично, так и с помощью ЭДО.</a:t>
            </a:r>
          </a:p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92EA6F-1CC1-2E41-ADE1-CE6397B228CB}"/>
              </a:ext>
            </a:extLst>
          </p:cNvPr>
          <p:cNvSpPr/>
          <p:nvPr/>
        </p:nvSpPr>
        <p:spPr>
          <a:xfrm>
            <a:off x="6226136" y="4047530"/>
            <a:ext cx="5706307" cy="1538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</a:rPr>
              <a:t>Как оформить перевод на дистанционную работу?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chemeClr val="tx1"/>
                </a:solidFill>
              </a:rPr>
              <a:t>Готовим </a:t>
            </a:r>
            <a:r>
              <a:rPr lang="ru-RU" sz="1300" dirty="0">
                <a:solidFill>
                  <a:schemeClr val="tx1"/>
                </a:solidFill>
              </a:rPr>
              <a:t>Приказ 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tx1"/>
                </a:solidFill>
              </a:rPr>
              <a:t>Получаем Заявление работника о переходе 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tx1"/>
                </a:solidFill>
              </a:rPr>
              <a:t>Подписываем Дополнительное соглашение</a:t>
            </a:r>
          </a:p>
        </p:txBody>
      </p:sp>
    </p:spTree>
    <p:extLst>
      <p:ext uri="{BB962C8B-B14F-4D97-AF65-F5344CB8AC3E}">
        <p14:creationId xmlns:p14="http://schemas.microsoft.com/office/powerpoint/2010/main" val="34063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496B2F-B659-154F-B0E4-E9911BF9E6E3}"/>
              </a:ext>
            </a:extLst>
          </p:cNvPr>
          <p:cNvSpPr/>
          <p:nvPr/>
        </p:nvSpPr>
        <p:spPr>
          <a:xfrm>
            <a:off x="-3314" y="1801699"/>
            <a:ext cx="12292002" cy="3931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Autofit/>
          </a:bodyPr>
          <a:lstStyle/>
          <a:p>
            <a:r>
              <a:rPr lang="ru-RU" sz="3200" dirty="0"/>
              <a:t>Что нужно учесть в трудовом договоре с дистанционным работником?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FB255A8-D444-384C-9021-B5FBB9C5DC79}"/>
              </a:ext>
            </a:extLst>
          </p:cNvPr>
          <p:cNvSpPr/>
          <p:nvPr/>
        </p:nvSpPr>
        <p:spPr>
          <a:xfrm>
            <a:off x="551384" y="2533546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90B28A-BD94-104D-B686-E9889B8843E4}"/>
              </a:ext>
            </a:extLst>
          </p:cNvPr>
          <p:cNvSpPr/>
          <p:nvPr/>
        </p:nvSpPr>
        <p:spPr>
          <a:xfrm>
            <a:off x="1127448" y="2564904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Вид работы – дистанционная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D47EA03-3753-7B46-BE0C-7DA8848BAF2E}"/>
              </a:ext>
            </a:extLst>
          </p:cNvPr>
          <p:cNvSpPr/>
          <p:nvPr/>
        </p:nvSpPr>
        <p:spPr>
          <a:xfrm>
            <a:off x="551384" y="3507551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4BB1BB-75A0-6144-A017-EA63FB5AB659}"/>
              </a:ext>
            </a:extLst>
          </p:cNvPr>
          <p:cNvSpPr/>
          <p:nvPr/>
        </p:nvSpPr>
        <p:spPr>
          <a:xfrm>
            <a:off x="1127448" y="3400861"/>
            <a:ext cx="4057521" cy="676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ru-RU" dirty="0"/>
              <a:t>Место работы: название населенного </a:t>
            </a:r>
          </a:p>
          <a:p>
            <a:pPr>
              <a:lnSpc>
                <a:spcPts val="2300"/>
              </a:lnSpc>
            </a:pPr>
            <a:r>
              <a:rPr lang="ru-RU" dirty="0"/>
              <a:t>пункта, где зарегистрирован работодатель</a:t>
            </a:r>
            <a:endParaRPr lang="ru-RU" b="1" u="sng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D963631-BD83-E54B-B278-DC82FD63A4D9}"/>
              </a:ext>
            </a:extLst>
          </p:cNvPr>
          <p:cNvSpPr/>
          <p:nvPr/>
        </p:nvSpPr>
        <p:spPr>
          <a:xfrm>
            <a:off x="551384" y="4437112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D264CFB-E244-3B41-9AAC-4BB8B8EA6FBA}"/>
              </a:ext>
            </a:extLst>
          </p:cNvPr>
          <p:cNvSpPr/>
          <p:nvPr/>
        </p:nvSpPr>
        <p:spPr>
          <a:xfrm>
            <a:off x="1127448" y="4472255"/>
            <a:ext cx="2723823" cy="381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ru-RU" dirty="0"/>
              <a:t>Порядок и сроки отчетности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3A6CC5-0785-A449-9256-3CB21AA9DF9D}"/>
              </a:ext>
            </a:extLst>
          </p:cNvPr>
          <p:cNvSpPr/>
          <p:nvPr/>
        </p:nvSpPr>
        <p:spPr>
          <a:xfrm>
            <a:off x="6159248" y="2563009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0B6398C-2AAC-DA41-A6CF-674498B4453D}"/>
              </a:ext>
            </a:extLst>
          </p:cNvPr>
          <p:cNvSpPr/>
          <p:nvPr/>
        </p:nvSpPr>
        <p:spPr>
          <a:xfrm>
            <a:off x="6735311" y="2534308"/>
            <a:ext cx="4401249" cy="97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dirty="0"/>
              <a:t>Обеспечение работника необходимым </a:t>
            </a:r>
          </a:p>
          <a:p>
            <a:pPr>
              <a:lnSpc>
                <a:spcPts val="2300"/>
              </a:lnSpc>
            </a:pPr>
            <a:r>
              <a:rPr lang="ru-RU" dirty="0"/>
              <a:t>оборудованием, программно-техническими средствами, средствами защиты информации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0D9FD70-C4F0-EE4D-9E9E-DDAEAD0CE819}"/>
              </a:ext>
            </a:extLst>
          </p:cNvPr>
          <p:cNvSpPr/>
          <p:nvPr/>
        </p:nvSpPr>
        <p:spPr>
          <a:xfrm>
            <a:off x="6159248" y="3933056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CBD3CB0-17A0-734D-9E1B-4C32E01FBEE0}"/>
              </a:ext>
            </a:extLst>
          </p:cNvPr>
          <p:cNvSpPr/>
          <p:nvPr/>
        </p:nvSpPr>
        <p:spPr>
          <a:xfrm>
            <a:off x="6735311" y="3873822"/>
            <a:ext cx="4401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Размер, порядок и сроки выплаты компенсации за использование своего оборудования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0D9FD70-C4F0-EE4D-9E9E-DDAEAD0CE819}"/>
              </a:ext>
            </a:extLst>
          </p:cNvPr>
          <p:cNvSpPr/>
          <p:nvPr/>
        </p:nvSpPr>
        <p:spPr>
          <a:xfrm>
            <a:off x="6142687" y="4854958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CBD3CB0-17A0-734D-9E1B-4C32E01FBEE0}"/>
              </a:ext>
            </a:extLst>
          </p:cNvPr>
          <p:cNvSpPr/>
          <p:nvPr/>
        </p:nvSpPr>
        <p:spPr>
          <a:xfrm>
            <a:off x="6735311" y="4821904"/>
            <a:ext cx="455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Дополнительные основания для расторжения договора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8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F826EB-2874-1A49-97BE-EA9E5E3D6767}"/>
              </a:ext>
            </a:extLst>
          </p:cNvPr>
          <p:cNvSpPr/>
          <p:nvPr/>
        </p:nvSpPr>
        <p:spPr>
          <a:xfrm>
            <a:off x="6096000" y="1801699"/>
            <a:ext cx="6096000" cy="4651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7F35282-C966-6841-BBF6-E39A90C91768}"/>
              </a:ext>
            </a:extLst>
          </p:cNvPr>
          <p:cNvSpPr/>
          <p:nvPr/>
        </p:nvSpPr>
        <p:spPr>
          <a:xfrm>
            <a:off x="-3314" y="1801699"/>
            <a:ext cx="5951984" cy="4651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Autofit/>
          </a:bodyPr>
          <a:lstStyle/>
          <a:p>
            <a:r>
              <a:rPr lang="ru-RU" sz="3200" dirty="0"/>
              <a:t>Можно ли заключить трудовой договор о дистанционной работе с лицом, находящимся за пределами РФ?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15" name="Подзаголовок 1">
            <a:extLst>
              <a:ext uri="{FF2B5EF4-FFF2-40B4-BE49-F238E27FC236}">
                <a16:creationId xmlns:a16="http://schemas.microsoft.com/office/drawing/2014/main" id="{44988F3A-D1F4-354C-96D7-43D11385F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2038867"/>
            <a:ext cx="3610344" cy="5260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800" b="1" dirty="0">
                <a:solidFill>
                  <a:srgbClr val="7030A0"/>
                </a:solidFill>
              </a:rPr>
              <a:t>Позиция Минтруда РФ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5017A3-0404-544A-AE23-FCA57EBB9D06}"/>
              </a:ext>
            </a:extLst>
          </p:cNvPr>
          <p:cNvSpPr/>
          <p:nvPr/>
        </p:nvSpPr>
        <p:spPr>
          <a:xfrm>
            <a:off x="469432" y="2257397"/>
            <a:ext cx="4690464" cy="398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ru-RU" sz="1300" b="1" dirty="0">
              <a:solidFill>
                <a:srgbClr val="7030A0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400" dirty="0"/>
              <a:t>Официальная позиция Минтруда РФ на сегодняшний день такова, что </a:t>
            </a:r>
            <a:r>
              <a:rPr lang="ru-RU" sz="1400" i="1" dirty="0"/>
              <a:t>работодатель </a:t>
            </a:r>
            <a:r>
              <a:rPr lang="ru-RU" sz="1400" b="1" i="1" dirty="0"/>
              <a:t>не имеет права</a:t>
            </a:r>
            <a:r>
              <a:rPr lang="ru-RU" sz="1400" i="1" dirty="0"/>
              <a:t> заключать трудовой договор о дистанционной работе с лицами, проживающими           за пределами РФ</a:t>
            </a:r>
            <a:r>
              <a:rPr lang="ru-RU" sz="1400" dirty="0"/>
              <a:t> (Письма Минтруда России от 16.01.2017           № 14-2/ООГ-245, от 07.08.2015 г. № 17-3/В-410, от 16 января 2017 г. №14-2/ООГ-245). Как поясняет трудовое ведомство, работодатель не в силах обеспечить безопасные условия труда своим дистанционным работникам, работающим за границей, как того требует ТК РФ (ст. 312.3 ТК РФ), поскольку федеральные законы и иные нормативные правовые акты РФ, содержащие нормы трудового права, действуют только на территории нашей страны (ст. 13 ТК РФ). </a:t>
            </a:r>
          </a:p>
          <a:p>
            <a:pPr>
              <a:lnSpc>
                <a:spcPts val="1800"/>
              </a:lnSpc>
            </a:pPr>
            <a:endParaRPr lang="ru-RU" sz="1400" b="1" dirty="0"/>
          </a:p>
          <a:p>
            <a:pPr>
              <a:lnSpc>
                <a:spcPts val="1800"/>
              </a:lnSpc>
            </a:pPr>
            <a:r>
              <a:rPr lang="ru-RU" sz="1400" b="1" dirty="0"/>
              <a:t>В связи с этим Минтруд рекомендует заключать не трудовые договоры, а договоры ГПХ с лицами, проживающими за пределами РФ.</a:t>
            </a:r>
            <a:endParaRPr lang="ru-RU" sz="1400" dirty="0"/>
          </a:p>
        </p:txBody>
      </p:sp>
      <p:sp>
        <p:nvSpPr>
          <p:cNvPr id="17" name="Подзаголовок 1">
            <a:extLst>
              <a:ext uri="{FF2B5EF4-FFF2-40B4-BE49-F238E27FC236}">
                <a16:creationId xmlns:a16="http://schemas.microsoft.com/office/drawing/2014/main" id="{DA5CFA4A-500E-3640-8B7D-098B9DFAB22F}"/>
              </a:ext>
            </a:extLst>
          </p:cNvPr>
          <p:cNvSpPr txBox="1">
            <a:spLocks/>
          </p:cNvSpPr>
          <p:nvPr/>
        </p:nvSpPr>
        <p:spPr>
          <a:xfrm>
            <a:off x="6456040" y="2038867"/>
            <a:ext cx="6768752" cy="52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800" b="1" dirty="0">
                <a:solidFill>
                  <a:srgbClr val="7030A0"/>
                </a:solidFill>
              </a:rPr>
              <a:t>Позиция по ТК РФ с учетом разъяснений Минфина: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F9843DE-9EE9-DB4A-BC61-256380BD10AA}"/>
              </a:ext>
            </a:extLst>
          </p:cNvPr>
          <p:cNvSpPr/>
          <p:nvPr/>
        </p:nvSpPr>
        <p:spPr>
          <a:xfrm>
            <a:off x="6456040" y="2268551"/>
            <a:ext cx="5040560" cy="260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ru-RU" sz="1300" b="1" dirty="0">
              <a:solidFill>
                <a:srgbClr val="7030A0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400" dirty="0"/>
              <a:t>Для дистанционных работников – место работы может быть любым, главный критерий – это место «</a:t>
            </a:r>
            <a:r>
              <a:rPr lang="ru-RU" sz="1400" b="1" dirty="0"/>
              <a:t>вне места нахождения работодателя».</a:t>
            </a:r>
            <a:r>
              <a:rPr lang="ru-RU" sz="1400" dirty="0"/>
              <a:t> Работодатель работника на дистанционной работе </a:t>
            </a:r>
            <a:r>
              <a:rPr lang="ru-RU" sz="1400" b="1" dirty="0"/>
              <a:t>не может</a:t>
            </a:r>
            <a:r>
              <a:rPr lang="ru-RU" sz="1400" dirty="0"/>
              <a:t> определять место его жительства для выполнения им работы. </a:t>
            </a:r>
          </a:p>
          <a:p>
            <a:pPr>
              <a:lnSpc>
                <a:spcPts val="1800"/>
              </a:lnSpc>
            </a:pPr>
            <a:endParaRPr lang="ru-RU" sz="1400" dirty="0"/>
          </a:p>
          <a:p>
            <a:pPr>
              <a:lnSpc>
                <a:spcPts val="1800"/>
              </a:lnSpc>
            </a:pPr>
            <a:r>
              <a:rPr lang="ru-RU" sz="1400" dirty="0"/>
              <a:t>Минфин неоднократно давал разъяснения по поводу начисления НДФЛ и страховых взносов с оплаты труда таких работников (письма Минфина от 04.08. 2015 г. № 03-04-06/44849, № 03-04-06/44852, </a:t>
            </a:r>
          </a:p>
          <a:p>
            <a:pPr>
              <a:lnSpc>
                <a:spcPts val="1800"/>
              </a:lnSpc>
            </a:pPr>
            <a:r>
              <a:rPr lang="ru-RU" sz="1400" dirty="0"/>
              <a:t>№ 03‑15‑06/48881).</a:t>
            </a:r>
          </a:p>
        </p:txBody>
      </p:sp>
    </p:spTree>
    <p:extLst>
      <p:ext uri="{BB962C8B-B14F-4D97-AF65-F5344CB8AC3E}">
        <p14:creationId xmlns:p14="http://schemas.microsoft.com/office/powerpoint/2010/main" val="13477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30BAB84-9FB0-D543-91F7-2B78DEDBA822}"/>
              </a:ext>
            </a:extLst>
          </p:cNvPr>
          <p:cNvSpPr/>
          <p:nvPr/>
        </p:nvSpPr>
        <p:spPr>
          <a:xfrm>
            <a:off x="-3314" y="2295276"/>
            <a:ext cx="12195314" cy="2779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Autofit/>
          </a:bodyPr>
          <a:lstStyle/>
          <a:p>
            <a:r>
              <a:rPr lang="ru-RU" sz="3200" dirty="0"/>
              <a:t>А если работник не может работать удаленно?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18" name="Подзаголовок 5">
            <a:extLst>
              <a:ext uri="{FF2B5EF4-FFF2-40B4-BE49-F238E27FC236}">
                <a16:creationId xmlns:a16="http://schemas.microsoft.com/office/drawing/2014/main" id="{E36D49BA-EE7C-9046-8C7F-59288BD99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86" y="2515058"/>
            <a:ext cx="5406795" cy="5234422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Работник сам отказывается работать удаленно; 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Обязанности работнику невозможно выполнять из дома (например работник склада, производства, магазина, ресторана и пр.); 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Актами государственной власти предписано приостановить ведение какой-либо деятельности, в осуществлении которой задействован такой работник;</a:t>
            </a:r>
          </a:p>
        </p:txBody>
      </p:sp>
      <p:sp>
        <p:nvSpPr>
          <p:cNvPr id="20" name="Подзаголовок 5">
            <a:extLst>
              <a:ext uri="{FF2B5EF4-FFF2-40B4-BE49-F238E27FC236}">
                <a16:creationId xmlns:a16="http://schemas.microsoft.com/office/drawing/2014/main" id="{35B0599F-8DB5-1443-9CB5-239081726129}"/>
              </a:ext>
            </a:extLst>
          </p:cNvPr>
          <p:cNvSpPr txBox="1">
            <a:spLocks/>
          </p:cNvSpPr>
          <p:nvPr/>
        </p:nvSpPr>
        <p:spPr>
          <a:xfrm>
            <a:off x="6346943" y="2483254"/>
            <a:ext cx="5406795" cy="523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Издать Приказ о введении (объявлении) простоя по вине работодателя (ч.1 ст. 157 ТК РФ) или Приказ о введении (объявлении) простоя по причинам, не зависящим от работодателя и работника (ч. 2 ст.157 ТК РФ);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Оплачивать такому работнику в размере не менее 2/3 должностного оклада работника пропорционально времени такого простоя;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478F7E-C26C-0049-8C2D-19EE52A51E20}"/>
              </a:ext>
            </a:extLst>
          </p:cNvPr>
          <p:cNvSpPr/>
          <p:nvPr/>
        </p:nvSpPr>
        <p:spPr>
          <a:xfrm>
            <a:off x="545189" y="6028984"/>
            <a:ext cx="9223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Если приостанавливается производство, работодатель обязан уведомить службу занятости о начале простоя (п.2 ст.25 Федерального закона от 19.04.1991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1032-1 «О занятости населения в Российской Федерации»).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2AC7F2-7D0F-884B-8E50-70B4998784E1}"/>
              </a:ext>
            </a:extLst>
          </p:cNvPr>
          <p:cNvSpPr/>
          <p:nvPr/>
        </p:nvSpPr>
        <p:spPr>
          <a:xfrm>
            <a:off x="793780" y="1870062"/>
            <a:ext cx="1255472" cy="362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b="1" dirty="0"/>
              <a:t>Например: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2FFDC7-3F6C-7949-9826-41D96FE558EC}"/>
              </a:ext>
            </a:extLst>
          </p:cNvPr>
          <p:cNvSpPr/>
          <p:nvPr/>
        </p:nvSpPr>
        <p:spPr>
          <a:xfrm>
            <a:off x="6600056" y="1837522"/>
            <a:ext cx="2948243" cy="362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b="1" dirty="0"/>
              <a:t>В таких случаях необходимо:</a:t>
            </a:r>
          </a:p>
        </p:txBody>
      </p:sp>
    </p:spTree>
    <p:extLst>
      <p:ext uri="{BB962C8B-B14F-4D97-AF65-F5344CB8AC3E}">
        <p14:creationId xmlns:p14="http://schemas.microsoft.com/office/powerpoint/2010/main" val="25253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3E74D76-2D0D-3847-BF34-8ED2378F4004}"/>
              </a:ext>
            </a:extLst>
          </p:cNvPr>
          <p:cNvSpPr/>
          <p:nvPr/>
        </p:nvSpPr>
        <p:spPr>
          <a:xfrm>
            <a:off x="516027" y="2178883"/>
            <a:ext cx="5424172" cy="2474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5">
            <a:extLst>
              <a:ext uri="{FF2B5EF4-FFF2-40B4-BE49-F238E27FC236}">
                <a16:creationId xmlns:a16="http://schemas.microsoft.com/office/drawing/2014/main" id="{E6799ECB-E0ED-0746-AEFE-8EFFEFC31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3261119"/>
            <a:ext cx="4517510" cy="5234422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1300" dirty="0"/>
              <a:t>Может возникнуть по вине работника, вине работодателя или по обстоятельствам, не зависящим от работника и работодателя.      (ч. 3 ст. 72.2 ТК РФ)</a:t>
            </a:r>
          </a:p>
          <a:p>
            <a:pPr>
              <a:lnSpc>
                <a:spcPts val="1800"/>
              </a:lnSpc>
            </a:pPr>
            <a:r>
              <a:rPr lang="ru-RU" sz="1300" b="1" dirty="0"/>
              <a:t>Ключевой момент! </a:t>
            </a:r>
            <a:r>
              <a:rPr lang="ru-RU" sz="1300" dirty="0"/>
              <a:t>препятствие для осуществления деятельности</a:t>
            </a:r>
          </a:p>
          <a:p>
            <a:pPr>
              <a:lnSpc>
                <a:spcPts val="1800"/>
              </a:lnSpc>
            </a:pPr>
            <a:endParaRPr lang="ru-RU" sz="13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493E31C-56A2-8D4E-BEBF-294866D23072}"/>
              </a:ext>
            </a:extLst>
          </p:cNvPr>
          <p:cNvSpPr/>
          <p:nvPr/>
        </p:nvSpPr>
        <p:spPr>
          <a:xfrm>
            <a:off x="918524" y="2492896"/>
            <a:ext cx="4085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По чьей вине и по каким причинам может возникнуть простой?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43D2EC-A4FA-2B4E-AA39-7C953A02420B}"/>
              </a:ext>
            </a:extLst>
          </p:cNvPr>
          <p:cNvSpPr/>
          <p:nvPr/>
        </p:nvSpPr>
        <p:spPr>
          <a:xfrm>
            <a:off x="6216444" y="2178882"/>
            <a:ext cx="5424172" cy="2474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дзаголовок 5">
            <a:extLst>
              <a:ext uri="{FF2B5EF4-FFF2-40B4-BE49-F238E27FC236}">
                <a16:creationId xmlns:a16="http://schemas.microsoft.com/office/drawing/2014/main" id="{2AB4DE9A-F78E-F644-A475-110497521C7D}"/>
              </a:ext>
            </a:extLst>
          </p:cNvPr>
          <p:cNvSpPr txBox="1">
            <a:spLocks/>
          </p:cNvSpPr>
          <p:nvPr/>
        </p:nvSpPr>
        <p:spPr>
          <a:xfrm>
            <a:off x="6619050" y="2965255"/>
            <a:ext cx="4805542" cy="523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ru-RU" sz="1300" dirty="0"/>
              <a:t>Время простоя подлежит учету в стаже работы, дающем право                  на ежегодные оплачиваемые отпуска (ст. 121 ТК РФ), в страховом стаже для определения размеров пособий по временной нетрудоспособности, включается в общий страховой страж для назначения пенсии.</a:t>
            </a:r>
          </a:p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CDD3E70-058F-BE4E-BB10-34D2EE9DDD27}"/>
              </a:ext>
            </a:extLst>
          </p:cNvPr>
          <p:cNvSpPr/>
          <p:nvPr/>
        </p:nvSpPr>
        <p:spPr>
          <a:xfrm>
            <a:off x="6619050" y="2492896"/>
            <a:ext cx="4853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Как влияет простой на стаж работы?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807C839-F269-BB47-8677-3DF5C6B96A9A}"/>
              </a:ext>
            </a:extLst>
          </p:cNvPr>
          <p:cNvSpPr/>
          <p:nvPr/>
        </p:nvSpPr>
        <p:spPr>
          <a:xfrm>
            <a:off x="504132" y="4889840"/>
            <a:ext cx="11136484" cy="1448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6182B37-37DD-FA40-B721-B9126CE3D68A}"/>
              </a:ext>
            </a:extLst>
          </p:cNvPr>
          <p:cNvSpPr/>
          <p:nvPr/>
        </p:nvSpPr>
        <p:spPr>
          <a:xfrm>
            <a:off x="918524" y="5139928"/>
            <a:ext cx="529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Как оплачивается время в простое? </a:t>
            </a:r>
          </a:p>
        </p:txBody>
      </p:sp>
      <p:sp>
        <p:nvSpPr>
          <p:cNvPr id="38" name="Подзаголовок 5">
            <a:extLst>
              <a:ext uri="{FF2B5EF4-FFF2-40B4-BE49-F238E27FC236}">
                <a16:creationId xmlns:a16="http://schemas.microsoft.com/office/drawing/2014/main" id="{5CC7D77A-0C7D-ED4C-81F3-685A0537DE6D}"/>
              </a:ext>
            </a:extLst>
          </p:cNvPr>
          <p:cNvSpPr txBox="1">
            <a:spLocks/>
          </p:cNvSpPr>
          <p:nvPr/>
        </p:nvSpPr>
        <p:spPr>
          <a:xfrm>
            <a:off x="918524" y="5553633"/>
            <a:ext cx="7913780" cy="205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ru-RU" sz="1300" dirty="0"/>
              <a:t>Виновному работнику простой оплачиваться не будет, а остальным его нужно оплатить в размере не менее двух третей тарифной ставки, оклада (должностного оклада), рассчитанных пропорционально времени простоя. (ст. 157 ТК РФ)</a:t>
            </a:r>
          </a:p>
          <a:p>
            <a:pPr>
              <a:lnSpc>
                <a:spcPts val="1800"/>
              </a:lnSpc>
            </a:pPr>
            <a:endParaRPr lang="ru-RU" sz="1300" dirty="0"/>
          </a:p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Autofit/>
          </a:bodyPr>
          <a:lstStyle/>
          <a:p>
            <a:r>
              <a:rPr lang="ru-RU" sz="3200" dirty="0"/>
              <a:t>Простой – это временная приостановка работы по причинам экономического, технологического, технического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или </a:t>
            </a:r>
            <a:r>
              <a:rPr lang="ru-RU" sz="3200" dirty="0"/>
              <a:t>организационного характера. </a:t>
            </a:r>
          </a:p>
        </p:txBody>
      </p:sp>
    </p:spTree>
    <p:extLst>
      <p:ext uri="{BB962C8B-B14F-4D97-AF65-F5344CB8AC3E}">
        <p14:creationId xmlns:p14="http://schemas.microsoft.com/office/powerpoint/2010/main" val="25243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496B2F-B659-154F-B0E4-E9911BF9E6E3}"/>
              </a:ext>
            </a:extLst>
          </p:cNvPr>
          <p:cNvSpPr/>
          <p:nvPr/>
        </p:nvSpPr>
        <p:spPr>
          <a:xfrm>
            <a:off x="-3314" y="1801699"/>
            <a:ext cx="12292002" cy="5056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Autofit/>
          </a:bodyPr>
          <a:lstStyle/>
          <a:p>
            <a:r>
              <a:rPr lang="ru-RU" sz="3200" dirty="0"/>
              <a:t>Как работодателю оформить простой?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FB255A8-D444-384C-9021-B5FBB9C5DC79}"/>
              </a:ext>
            </a:extLst>
          </p:cNvPr>
          <p:cNvSpPr/>
          <p:nvPr/>
        </p:nvSpPr>
        <p:spPr>
          <a:xfrm>
            <a:off x="551384" y="2533546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90B28A-BD94-104D-B686-E9889B8843E4}"/>
              </a:ext>
            </a:extLst>
          </p:cNvPr>
          <p:cNvSpPr/>
          <p:nvPr/>
        </p:nvSpPr>
        <p:spPr>
          <a:xfrm>
            <a:off x="1127448" y="2492896"/>
            <a:ext cx="4219425" cy="556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Зафиксировать факт возникновения простоя</a:t>
            </a:r>
          </a:p>
          <a:p>
            <a:pPr>
              <a:lnSpc>
                <a:spcPts val="1800"/>
              </a:lnSpc>
            </a:pPr>
            <a:r>
              <a:rPr lang="ru-RU" sz="1600" dirty="0"/>
              <a:t>(причины, препятствующие продолжению работы)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D47EA03-3753-7B46-BE0C-7DA8848BAF2E}"/>
              </a:ext>
            </a:extLst>
          </p:cNvPr>
          <p:cNvSpPr/>
          <p:nvPr/>
        </p:nvSpPr>
        <p:spPr>
          <a:xfrm>
            <a:off x="551384" y="3645024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4BB1BB-75A0-6144-A017-EA63FB5AB659}"/>
              </a:ext>
            </a:extLst>
          </p:cNvPr>
          <p:cNvSpPr/>
          <p:nvPr/>
        </p:nvSpPr>
        <p:spPr>
          <a:xfrm>
            <a:off x="1127448" y="3620164"/>
            <a:ext cx="5328592" cy="124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Оформить приказ об объявлении простоя в котором </a:t>
            </a:r>
          </a:p>
          <a:p>
            <a:pPr>
              <a:lnSpc>
                <a:spcPts val="1800"/>
              </a:lnSpc>
            </a:pPr>
            <a:r>
              <a:rPr lang="ru-RU" sz="1600" dirty="0"/>
              <a:t>указать: дату начала и окончания простоя, причину </a:t>
            </a:r>
          </a:p>
          <a:p>
            <a:pPr>
              <a:lnSpc>
                <a:spcPts val="1800"/>
              </a:lnSpc>
            </a:pPr>
            <a:r>
              <a:rPr lang="ru-RU" sz="1600" dirty="0"/>
              <a:t>возникновения простоя, по чьей вине произошел </a:t>
            </a:r>
          </a:p>
          <a:p>
            <a:pPr>
              <a:lnSpc>
                <a:spcPts val="1800"/>
              </a:lnSpc>
            </a:pPr>
            <a:r>
              <a:rPr lang="ru-RU" sz="1600" dirty="0"/>
              <a:t>простой, сведения о работниках, об оплате простоя, необходимость присутствия на рабочих местах работников.</a:t>
            </a:r>
            <a:endParaRPr lang="ru-RU" sz="1600" b="1" u="sng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3A6CC5-0785-A449-9256-3CB21AA9DF9D}"/>
              </a:ext>
            </a:extLst>
          </p:cNvPr>
          <p:cNvSpPr/>
          <p:nvPr/>
        </p:nvSpPr>
        <p:spPr>
          <a:xfrm>
            <a:off x="6159248" y="2563009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0B6398C-2AAC-DA41-A6CF-674498B4453D}"/>
              </a:ext>
            </a:extLst>
          </p:cNvPr>
          <p:cNvSpPr/>
          <p:nvPr/>
        </p:nvSpPr>
        <p:spPr>
          <a:xfrm>
            <a:off x="6735311" y="2534308"/>
            <a:ext cx="4401249" cy="78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Уведомить службу занятости об объявлении простоя в течение 3-х дней в случае приостановки производства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CBD3CB0-17A0-734D-9E1B-4C32E01FBEE0}"/>
              </a:ext>
            </a:extLst>
          </p:cNvPr>
          <p:cNvSpPr/>
          <p:nvPr/>
        </p:nvSpPr>
        <p:spPr>
          <a:xfrm>
            <a:off x="6735994" y="3614464"/>
            <a:ext cx="5197133" cy="194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rgbClr val="D7001C"/>
                </a:solidFill>
              </a:rPr>
              <a:t>Важно!!! </a:t>
            </a:r>
          </a:p>
          <a:p>
            <a:pPr>
              <a:lnSpc>
                <a:spcPts val="1800"/>
              </a:lnSpc>
            </a:pPr>
            <a:r>
              <a:rPr lang="ru-RU" sz="1600" dirty="0"/>
              <a:t>Нельзя прикрывать простоем введение работодателем                  в одностороннем порядке неполной рабочей недели. (</a:t>
            </a:r>
            <a:r>
              <a:rPr lang="ru-RU" sz="1600" dirty="0">
                <a:hlinkClick r:id="rId3"/>
              </a:rPr>
              <a:t>Определение Челябинского областного суда от 18 марта 2019 г. по делу № 2А-2694/2018</a:t>
            </a:r>
            <a:r>
              <a:rPr lang="ru-RU" sz="1600" dirty="0"/>
              <a:t>)</a:t>
            </a:r>
          </a:p>
          <a:p>
            <a:pPr>
              <a:lnSpc>
                <a:spcPts val="1800"/>
              </a:lnSpc>
            </a:pPr>
            <a:r>
              <a:rPr lang="ru-RU" sz="1600" dirty="0"/>
              <a:t>5. Чтобы вернуться к привычной деятельности, нужно будет издать приказ об окончании простоя (в случае если дата не была указана изначально).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60C088A-F964-2541-B795-40F01B208D13}"/>
              </a:ext>
            </a:extLst>
          </p:cNvPr>
          <p:cNvSpPr/>
          <p:nvPr/>
        </p:nvSpPr>
        <p:spPr>
          <a:xfrm>
            <a:off x="551384" y="5229200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89DC64E-8DBF-6C4D-9D2F-4043445390D1}"/>
              </a:ext>
            </a:extLst>
          </p:cNvPr>
          <p:cNvSpPr/>
          <p:nvPr/>
        </p:nvSpPr>
        <p:spPr>
          <a:xfrm>
            <a:off x="1127448" y="5279990"/>
            <a:ext cx="4401249" cy="32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Ознакомить сотрудников по роспись</a:t>
            </a:r>
          </a:p>
        </p:txBody>
      </p:sp>
    </p:spTree>
    <p:extLst>
      <p:ext uri="{BB962C8B-B14F-4D97-AF65-F5344CB8AC3E}">
        <p14:creationId xmlns:p14="http://schemas.microsoft.com/office/powerpoint/2010/main" val="28028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FFA22B-6053-9B4C-97B3-5EE4BA669E07}"/>
              </a:ext>
            </a:extLst>
          </p:cNvPr>
          <p:cNvSpPr/>
          <p:nvPr/>
        </p:nvSpPr>
        <p:spPr>
          <a:xfrm>
            <a:off x="516027" y="1542298"/>
            <a:ext cx="5424172" cy="285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rmAutofit fontScale="90000"/>
          </a:bodyPr>
          <a:lstStyle/>
          <a:p>
            <a:r>
              <a:rPr lang="ru-RU" dirty="0"/>
              <a:t>Неполный рабочий день (рабочая неделя) ст. 93 ТК РФ</a:t>
            </a:r>
          </a:p>
        </p:txBody>
      </p:sp>
      <p:sp>
        <p:nvSpPr>
          <p:cNvPr id="7" name="Подзаголовок 5">
            <a:extLst>
              <a:ext uri="{FF2B5EF4-FFF2-40B4-BE49-F238E27FC236}">
                <a16:creationId xmlns:a16="http://schemas.microsoft.com/office/drawing/2014/main" id="{FDF534EA-3AD0-7248-A426-CAAC1AFB8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564" y="2207523"/>
            <a:ext cx="4517510" cy="5234422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1300" dirty="0"/>
              <a:t>при приеме либо по соглашению сторон уменьшается количество часов работы в день/дней работы в неделю по сравнению с тем, что установлено в организации распорядком или графиком для данной категории работников.</a:t>
            </a:r>
          </a:p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3B29E5-CB8B-D047-B27C-BDB68A0AEDCD}"/>
              </a:ext>
            </a:extLst>
          </p:cNvPr>
          <p:cNvSpPr/>
          <p:nvPr/>
        </p:nvSpPr>
        <p:spPr>
          <a:xfrm>
            <a:off x="930419" y="1735164"/>
            <a:ext cx="4085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Как устанавливается?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92EA6F-1CC1-2E41-ADE1-CE6397B228CB}"/>
              </a:ext>
            </a:extLst>
          </p:cNvPr>
          <p:cNvSpPr/>
          <p:nvPr/>
        </p:nvSpPr>
        <p:spPr>
          <a:xfrm>
            <a:off x="6216444" y="1513667"/>
            <a:ext cx="5424172" cy="1774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5">
            <a:extLst>
              <a:ext uri="{FF2B5EF4-FFF2-40B4-BE49-F238E27FC236}">
                <a16:creationId xmlns:a16="http://schemas.microsoft.com/office/drawing/2014/main" id="{8060F1F7-6EFD-4D4B-8D7F-5273F4A37D4A}"/>
              </a:ext>
            </a:extLst>
          </p:cNvPr>
          <p:cNvSpPr txBox="1">
            <a:spLocks/>
          </p:cNvSpPr>
          <p:nvPr/>
        </p:nvSpPr>
        <p:spPr>
          <a:xfrm>
            <a:off x="6619050" y="2207523"/>
            <a:ext cx="4517510" cy="523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ru-RU" sz="1300" dirty="0"/>
              <a:t>оплата производится пропорционально отработанному им времени или в зависимости от выполненного им объема работ.</a:t>
            </a:r>
          </a:p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F6220AA-5E6B-9245-B1FA-1E728BFF967A}"/>
              </a:ext>
            </a:extLst>
          </p:cNvPr>
          <p:cNvSpPr/>
          <p:nvPr/>
        </p:nvSpPr>
        <p:spPr>
          <a:xfrm>
            <a:off x="6619050" y="1735164"/>
            <a:ext cx="4853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Как оплачивается труд работника?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62D204B-7AE4-684F-83AA-DFD291E96A19}"/>
              </a:ext>
            </a:extLst>
          </p:cNvPr>
          <p:cNvSpPr/>
          <p:nvPr/>
        </p:nvSpPr>
        <p:spPr>
          <a:xfrm>
            <a:off x="930419" y="3288532"/>
            <a:ext cx="4805542" cy="811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1000"/>
              </a:spcBef>
            </a:pPr>
            <a:r>
              <a:rPr lang="ru-RU" sz="1300" b="1" dirty="0"/>
              <a:t>Важно! </a:t>
            </a:r>
            <a:r>
              <a:rPr lang="ru-RU" sz="1300" dirty="0"/>
              <a:t>работодатели обязаны </a:t>
            </a:r>
            <a:r>
              <a:rPr lang="ru-RU" sz="1300" b="1" dirty="0"/>
              <a:t>сообщать </a:t>
            </a:r>
            <a:r>
              <a:rPr lang="ru-RU" sz="1300" dirty="0"/>
              <a:t>в органы </a:t>
            </a:r>
            <a:r>
              <a:rPr lang="ru-RU" sz="1300" b="1" dirty="0"/>
              <a:t>службы занятости </a:t>
            </a:r>
            <a:r>
              <a:rPr lang="ru-RU" sz="1300" dirty="0"/>
              <a:t>о режиме неполного рабочего дня (смены) или </a:t>
            </a:r>
            <a:r>
              <a:rPr lang="ru-RU" sz="1300" b="1" dirty="0"/>
              <a:t>неполной рабочей недели </a:t>
            </a:r>
            <a:r>
              <a:rPr lang="ru-RU" sz="1300" dirty="0"/>
              <a:t>(п. 2 ст. 25 Закона РФ от 19 апреля 1991 г. № 1032-1)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10BBC6-E22A-264F-87DD-D0F2A9E66637}"/>
              </a:ext>
            </a:extLst>
          </p:cNvPr>
          <p:cNvSpPr/>
          <p:nvPr/>
        </p:nvSpPr>
        <p:spPr>
          <a:xfrm>
            <a:off x="504132" y="4586601"/>
            <a:ext cx="5424172" cy="1751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1F29359-CF9C-8748-956D-F7F7350068B6}"/>
              </a:ext>
            </a:extLst>
          </p:cNvPr>
          <p:cNvSpPr/>
          <p:nvPr/>
        </p:nvSpPr>
        <p:spPr>
          <a:xfrm>
            <a:off x="918524" y="4779467"/>
            <a:ext cx="5297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Может ли быть введен режим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по инициативе работодателя? </a:t>
            </a:r>
          </a:p>
        </p:txBody>
      </p:sp>
      <p:sp>
        <p:nvSpPr>
          <p:cNvPr id="23" name="Подзаголовок 5">
            <a:extLst>
              <a:ext uri="{FF2B5EF4-FFF2-40B4-BE49-F238E27FC236}">
                <a16:creationId xmlns:a16="http://schemas.microsoft.com/office/drawing/2014/main" id="{3B924851-5BFD-7F40-8448-D80D139A017F}"/>
              </a:ext>
            </a:extLst>
          </p:cNvPr>
          <p:cNvSpPr txBox="1">
            <a:spLocks/>
          </p:cNvSpPr>
          <p:nvPr/>
        </p:nvSpPr>
        <p:spPr>
          <a:xfrm>
            <a:off x="898664" y="5559178"/>
            <a:ext cx="4517510" cy="59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ru-RU" sz="1400" dirty="0"/>
              <a:t>Да, в порядке ст. 74 ТК РФ.</a:t>
            </a:r>
          </a:p>
          <a:p>
            <a:pPr>
              <a:lnSpc>
                <a:spcPts val="1800"/>
              </a:lnSpc>
            </a:pPr>
            <a:endParaRPr lang="ru-RU" sz="1300" dirty="0"/>
          </a:p>
          <a:p>
            <a:pPr>
              <a:lnSpc>
                <a:spcPts val="1800"/>
              </a:lnSpc>
            </a:pPr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3A97B35-C6C7-674D-9304-2B3B18611137}"/>
              </a:ext>
            </a:extLst>
          </p:cNvPr>
          <p:cNvSpPr/>
          <p:nvPr/>
        </p:nvSpPr>
        <p:spPr>
          <a:xfrm>
            <a:off x="6216444" y="3506302"/>
            <a:ext cx="5424172" cy="2831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дзаголовок 5">
            <a:extLst>
              <a:ext uri="{FF2B5EF4-FFF2-40B4-BE49-F238E27FC236}">
                <a16:creationId xmlns:a16="http://schemas.microsoft.com/office/drawing/2014/main" id="{CC45C663-DBAD-6347-B486-00A7C5D3E133}"/>
              </a:ext>
            </a:extLst>
          </p:cNvPr>
          <p:cNvSpPr txBox="1">
            <a:spLocks/>
          </p:cNvSpPr>
          <p:nvPr/>
        </p:nvSpPr>
        <p:spPr>
          <a:xfrm>
            <a:off x="6619050" y="4844862"/>
            <a:ext cx="4782885" cy="156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ru-RU" sz="1300" dirty="0"/>
              <a:t>в обязательном порядке устанавливается по просьбе: беременной женщины; одного из родителей (опекуна, попечителя), имеющего ребенка в возрасте до 14 лет (ребенка-инвалида до 18 лет), а также лица, осуществляющего уход за больным членом семьи                                в соответствии с медицинским заключением.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F5D2070-66A9-AF46-9C05-17BCC9256BA5}"/>
              </a:ext>
            </a:extLst>
          </p:cNvPr>
          <p:cNvSpPr/>
          <p:nvPr/>
        </p:nvSpPr>
        <p:spPr>
          <a:xfrm>
            <a:off x="6619050" y="3727799"/>
            <a:ext cx="4853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Когда работодатель обязан предоставить возможность работать неполное рабочее время?</a:t>
            </a:r>
          </a:p>
        </p:txBody>
      </p:sp>
    </p:spTree>
    <p:extLst>
      <p:ext uri="{BB962C8B-B14F-4D97-AF65-F5344CB8AC3E}">
        <p14:creationId xmlns:p14="http://schemas.microsoft.com/office/powerpoint/2010/main" val="11621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4D734D1-52B1-684F-AD4E-1F1628DB9AD0}"/>
              </a:ext>
            </a:extLst>
          </p:cNvPr>
          <p:cNvSpPr/>
          <p:nvPr/>
        </p:nvSpPr>
        <p:spPr>
          <a:xfrm>
            <a:off x="3476943" y="0"/>
            <a:ext cx="873786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Google Shape;150;p23">
            <a:extLst>
              <a:ext uri="{FF2B5EF4-FFF2-40B4-BE49-F238E27FC236}">
                <a16:creationId xmlns:a16="http://schemas.microsoft.com/office/drawing/2014/main" id="{0398801E-1178-7C49-BDBB-1B4B81DD35C3}"/>
              </a:ext>
            </a:extLst>
          </p:cNvPr>
          <p:cNvSpPr/>
          <p:nvPr/>
        </p:nvSpPr>
        <p:spPr>
          <a:xfrm rot="-5400000">
            <a:off x="-1370249" y="1370251"/>
            <a:ext cx="6880703" cy="4140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30;p35">
            <a:extLst>
              <a:ext uri="{FF2B5EF4-FFF2-40B4-BE49-F238E27FC236}">
                <a16:creationId xmlns:a16="http://schemas.microsoft.com/office/drawing/2014/main" id="{2A5F7C20-3D71-2642-9D5F-314FFCF151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40098" y="2824165"/>
            <a:ext cx="4484494" cy="1226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u-RU" dirty="0"/>
              <a:t>Директор Юридического департамента </a:t>
            </a:r>
          </a:p>
          <a:p>
            <a:pPr algn="l"/>
            <a:r>
              <a:rPr lang="ru-RU" dirty="0"/>
              <a:t>и </a:t>
            </a:r>
            <a:r>
              <a:rPr lang="ru-RU" dirty="0" err="1"/>
              <a:t>комплаенс</a:t>
            </a:r>
            <a:r>
              <a:rPr lang="en-US" dirty="0"/>
              <a:t> hh.ru</a:t>
            </a:r>
            <a:endParaRPr lang="ru-RU" dirty="0"/>
          </a:p>
          <a:p>
            <a:pPr algn="l">
              <a:lnSpc>
                <a:spcPts val="2280"/>
              </a:lnSpc>
              <a:spcBef>
                <a:spcPts val="0"/>
              </a:spcBef>
              <a:defRPr sz="5000" b="0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defRPr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  <a:p>
            <a:pPr algn="l">
              <a:lnSpc>
                <a:spcPts val="2280"/>
              </a:lnSpc>
              <a:spcBef>
                <a:spcPts val="0"/>
              </a:spcBef>
              <a:defRPr sz="5000" b="0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defRPr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sym typeface="Proxima Nova Condensed Regular"/>
            </a:endParaRPr>
          </a:p>
          <a:p>
            <a:pPr algn="l">
              <a:lnSpc>
                <a:spcPts val="2280"/>
              </a:lnSpc>
              <a:spcBef>
                <a:spcPts val="0"/>
              </a:spcBef>
              <a:defRPr sz="5000" b="0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defRPr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4" name="Google Shape;447;p19">
            <a:extLst>
              <a:ext uri="{FF2B5EF4-FFF2-40B4-BE49-F238E27FC236}">
                <a16:creationId xmlns:a16="http://schemas.microsoft.com/office/drawing/2014/main" id="{B9C73306-00C0-A84B-B7B1-A7C7983359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07865" y="1507044"/>
            <a:ext cx="5259000" cy="1036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4080"/>
              </a:lnSpc>
            </a:pPr>
            <a:r>
              <a:rPr lang="ru-RU" sz="4000" dirty="0" smtClean="0">
                <a:latin typeface="Proxima Nova Rg" panose="02000506030000020004" pitchFamily="50" charset="0"/>
              </a:rPr>
              <a:t>Юрий</a:t>
            </a:r>
            <a:r>
              <a:rPr lang="ru-RU" sz="4000" b="1" dirty="0">
                <a:latin typeface="Proxima Nova Rg" panose="02000506030000020004" pitchFamily="50" charset="0"/>
              </a:rPr>
              <a:t/>
            </a:r>
            <a:br>
              <a:rPr lang="ru-RU" sz="4000" b="1" dirty="0">
                <a:latin typeface="Proxima Nova Rg" panose="02000506030000020004" pitchFamily="50" charset="0"/>
              </a:rPr>
            </a:br>
            <a:r>
              <a:rPr lang="ru-RU" sz="4000" dirty="0" smtClean="0">
                <a:latin typeface="Proxima Nova Rg" panose="02000506030000020004" pitchFamily="50" charset="0"/>
              </a:rPr>
              <a:t>Донников</a:t>
            </a:r>
            <a:r>
              <a:rPr lang="ru-RU" sz="4400" b="1" dirty="0">
                <a:latin typeface="Proxima Nova" panose="02000506030000020004" pitchFamily="2" charset="0"/>
              </a:rPr>
              <a:t/>
            </a:r>
            <a:br>
              <a:rPr lang="ru-RU" sz="4400" b="1" dirty="0">
                <a:latin typeface="Proxima Nova" panose="02000506030000020004" pitchFamily="2" charset="0"/>
              </a:rPr>
            </a:br>
            <a:endParaRPr sz="4400" b="1" dirty="0">
              <a:solidFill>
                <a:srgbClr val="434343"/>
              </a:solidFill>
              <a:latin typeface="Proxima Nova" panose="02000506030000020004" pitchFamily="2" charset="0"/>
              <a:ea typeface="Fjalla One"/>
              <a:cs typeface="Fjalla One"/>
              <a:sym typeface="Fjalla One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4E99A5B-3131-7447-A606-6E042C0FC3E3}"/>
              </a:ext>
            </a:extLst>
          </p:cNvPr>
          <p:cNvSpPr/>
          <p:nvPr/>
        </p:nvSpPr>
        <p:spPr>
          <a:xfrm>
            <a:off x="1531577" y="955161"/>
            <a:ext cx="4399528" cy="4399528"/>
          </a:xfrm>
          <a:prstGeom prst="ellipse">
            <a:avLst/>
          </a:prstGeom>
          <a:noFill/>
          <a:ln>
            <a:solidFill>
              <a:srgbClr val="E10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5414" r="1534" b="21227"/>
          <a:stretch/>
        </p:blipFill>
        <p:spPr>
          <a:xfrm>
            <a:off x="1873511" y="1348010"/>
            <a:ext cx="3605042" cy="36138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65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Autofit/>
          </a:bodyPr>
          <a:lstStyle/>
          <a:p>
            <a:r>
              <a:rPr lang="ru-RU" sz="3200" dirty="0"/>
              <a:t>Отпуска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C5EC1A5-1967-434C-A906-8448D0821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47753"/>
              </p:ext>
            </p:extLst>
          </p:nvPr>
        </p:nvGraphicFramePr>
        <p:xfrm>
          <a:off x="764310" y="1559983"/>
          <a:ext cx="5040562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2">
                  <a:extLst>
                    <a:ext uri="{9D8B030D-6E8A-4147-A177-3AD203B41FA5}">
                      <a16:colId xmlns:a16="http://schemas.microsoft.com/office/drawing/2014/main" val="2785217897"/>
                    </a:ext>
                  </a:extLst>
                </a:gridCol>
              </a:tblGrid>
              <a:tr h="522185"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  <a:r>
                        <a:rPr lang="ru-RU" dirty="0"/>
                        <a:t>Ежегодный оплачиваемый отпуск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6502"/>
                  </a:ext>
                </a:extLst>
              </a:tr>
              <a:tr h="401431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sz="1600" baseline="0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1600" b="1" baseline="0" dirty="0"/>
                        <a:t>Может ли работодатель принудить уйти сотрудника </a:t>
                      </a:r>
                      <a:r>
                        <a:rPr lang="en-US" sz="1600" b="1" baseline="0" dirty="0"/>
                        <a:t>             </a:t>
                      </a:r>
                      <a:r>
                        <a:rPr lang="ru-RU" sz="1600" b="1" baseline="0" dirty="0"/>
                        <a:t>в ежегодный оплачиваемый оплачиваемый отпуск? </a:t>
                      </a:r>
                      <a:r>
                        <a:rPr lang="ru-RU" sz="1600" baseline="0" dirty="0"/>
                        <a:t>Нет!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endParaRPr lang="ru-RU" sz="1600" baseline="0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1600" dirty="0"/>
                        <a:t>Права</a:t>
                      </a:r>
                      <a:r>
                        <a:rPr lang="ru-RU" sz="1600" baseline="0" dirty="0"/>
                        <a:t> работника: </a:t>
                      </a:r>
                    </a:p>
                    <a:p>
                      <a:pPr marL="285750" indent="-285750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Использовать отпуск в соответствие с графиком</a:t>
                      </a:r>
                      <a:r>
                        <a:rPr lang="en-US" sz="1600" baseline="0" dirty="0"/>
                        <a:t>;</a:t>
                      </a:r>
                      <a:endParaRPr lang="ru-RU" sz="1600" baseline="0" dirty="0"/>
                    </a:p>
                    <a:p>
                      <a:pPr marL="285750" indent="-285750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Перенести отпуск</a:t>
                      </a:r>
                      <a:r>
                        <a:rPr lang="en-US" sz="1600" baseline="0" dirty="0"/>
                        <a:t>;</a:t>
                      </a:r>
                      <a:endParaRPr lang="ru-RU" sz="1600" baseline="0" dirty="0"/>
                    </a:p>
                    <a:p>
                      <a:pPr marL="285750" indent="-285750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Отдельные категории могут использовать в удобное для себя время</a:t>
                      </a:r>
                      <a:r>
                        <a:rPr lang="en-US" sz="1600" baseline="0" dirty="0"/>
                        <a:t>.</a:t>
                      </a:r>
                      <a:endParaRPr lang="ru-RU" sz="1600" baseline="0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1600" baseline="0" dirty="0"/>
                        <a:t>Обязанности  работодателя: предоставить отпуск согласно графику отпусков с предупреждением работника о предстоящем отпуске не менее чем за две недели ст. 123 ТК РФ.</a:t>
                      </a:r>
                      <a:endParaRPr lang="ru-RU" sz="1600" b="0" dirty="0"/>
                    </a:p>
                  </a:txBody>
                  <a:tcPr marL="251999" marR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70579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629DD057-3681-7749-9691-C4EC7730ECF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78812945"/>
              </p:ext>
            </p:extLst>
          </p:nvPr>
        </p:nvGraphicFramePr>
        <p:xfrm>
          <a:off x="6096000" y="1556792"/>
          <a:ext cx="5184576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1645700861"/>
                    </a:ext>
                  </a:extLst>
                </a:gridCol>
              </a:tblGrid>
              <a:tr h="5221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/>
                        <a:t>Отпуск без сохранения заработной платы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19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1602"/>
                  </a:ext>
                </a:extLst>
              </a:tr>
              <a:tr h="4014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Может ли работодатель принудить уйти сотрудника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неоплачиваемый отпуск? 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Нет! Ответственность ст. 5.27 КоАП РФ</a:t>
                      </a:r>
                    </a:p>
                    <a:p>
                      <a:endParaRPr lang="ru-RU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Предоставляется по письменному заявлению работника при наличии уважительных причин на срок определенный соглашением сторон ст. 128 ТК РФ.</a:t>
                      </a:r>
                    </a:p>
                    <a:p>
                      <a:endParaRPr lang="ru-RU" baseline="0" dirty="0"/>
                    </a:p>
                  </a:txBody>
                  <a:tcPr marL="251999" marR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0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6F025D-4600-224F-A026-A375CB6AA065}"/>
              </a:ext>
            </a:extLst>
          </p:cNvPr>
          <p:cNvSpPr/>
          <p:nvPr/>
        </p:nvSpPr>
        <p:spPr>
          <a:xfrm>
            <a:off x="6046106" y="2295276"/>
            <a:ext cx="5112568" cy="2779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30BAB84-9FB0-D543-91F7-2B78DEDBA822}"/>
              </a:ext>
            </a:extLst>
          </p:cNvPr>
          <p:cNvSpPr/>
          <p:nvPr/>
        </p:nvSpPr>
        <p:spPr>
          <a:xfrm>
            <a:off x="551384" y="2295276"/>
            <a:ext cx="5112568" cy="2779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Autofit/>
          </a:bodyPr>
          <a:lstStyle/>
          <a:p>
            <a:r>
              <a:rPr lang="ru-RU" sz="3200" dirty="0"/>
              <a:t>В чем разница между сокращением численности и штата сотрудников?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18" name="Подзаголовок 5">
            <a:extLst>
              <a:ext uri="{FF2B5EF4-FFF2-40B4-BE49-F238E27FC236}">
                <a16:creationId xmlns:a16="http://schemas.microsoft.com/office/drawing/2014/main" id="{E36D49BA-EE7C-9046-8C7F-59288BD99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189" y="3235138"/>
            <a:ext cx="4297969" cy="5234422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1600" dirty="0"/>
              <a:t>это уменьшение количества работников в одной должности (например, сокращение двух бухгалтеров из четырех).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478F7E-C26C-0049-8C2D-19EE52A51E20}"/>
              </a:ext>
            </a:extLst>
          </p:cNvPr>
          <p:cNvSpPr/>
          <p:nvPr/>
        </p:nvSpPr>
        <p:spPr>
          <a:xfrm>
            <a:off x="469432" y="5452887"/>
            <a:ext cx="11891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Порядок проведения сокращения численности или штата работников регламентирован целым рядом статей ТК РФ: </a:t>
            </a:r>
            <a:r>
              <a:rPr lang="ru-RU" sz="1400" dirty="0">
                <a:hlinkClick r:id="rId3"/>
              </a:rPr>
              <a:t>81, </a:t>
            </a:r>
            <a:r>
              <a:rPr lang="ru-RU" sz="1400" dirty="0">
                <a:hlinkClick r:id="rId4"/>
              </a:rPr>
              <a:t>82, </a:t>
            </a:r>
            <a:r>
              <a:rPr lang="ru-RU" sz="1400" dirty="0">
                <a:hlinkClick r:id="rId5"/>
              </a:rPr>
              <a:t>179 и </a:t>
            </a:r>
            <a:r>
              <a:rPr lang="ru-RU" sz="1400" dirty="0">
                <a:hlinkClick r:id="rId6"/>
              </a:rPr>
              <a:t>180.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2AC7F2-7D0F-884B-8E50-70B4998784E1}"/>
              </a:ext>
            </a:extLst>
          </p:cNvPr>
          <p:cNvSpPr/>
          <p:nvPr/>
        </p:nvSpPr>
        <p:spPr>
          <a:xfrm>
            <a:off x="1055440" y="2732551"/>
            <a:ext cx="2896947" cy="369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>
                <a:solidFill>
                  <a:srgbClr val="7030A0"/>
                </a:solidFill>
              </a:rPr>
              <a:t>Сокращение численности</a:t>
            </a:r>
          </a:p>
        </p:txBody>
      </p:sp>
      <p:sp>
        <p:nvSpPr>
          <p:cNvPr id="13" name="Подзаголовок 5">
            <a:extLst>
              <a:ext uri="{FF2B5EF4-FFF2-40B4-BE49-F238E27FC236}">
                <a16:creationId xmlns:a16="http://schemas.microsoft.com/office/drawing/2014/main" id="{4FF2D59E-0DBD-F847-B285-F5720301862F}"/>
              </a:ext>
            </a:extLst>
          </p:cNvPr>
          <p:cNvSpPr txBox="1">
            <a:spLocks/>
          </p:cNvSpPr>
          <p:nvPr/>
        </p:nvSpPr>
        <p:spPr>
          <a:xfrm>
            <a:off x="6458762" y="3139499"/>
            <a:ext cx="4297969" cy="523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1600" dirty="0"/>
              <a:t>это исключение из штатного расписания подразделений или одинаковых штатных единиц (например, сокращение всех работников, выполняющих обязанности по такой должности).</a:t>
            </a:r>
          </a:p>
          <a:p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742480F-0574-F147-80EE-45E3C13D259E}"/>
              </a:ext>
            </a:extLst>
          </p:cNvPr>
          <p:cNvSpPr/>
          <p:nvPr/>
        </p:nvSpPr>
        <p:spPr>
          <a:xfrm>
            <a:off x="6437013" y="2636912"/>
            <a:ext cx="2191626" cy="369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>
                <a:solidFill>
                  <a:srgbClr val="7030A0"/>
                </a:solidFill>
              </a:rPr>
              <a:t>Сокращение штата</a:t>
            </a:r>
          </a:p>
        </p:txBody>
      </p:sp>
    </p:spTree>
    <p:extLst>
      <p:ext uri="{BB962C8B-B14F-4D97-AF65-F5344CB8AC3E}">
        <p14:creationId xmlns:p14="http://schemas.microsoft.com/office/powerpoint/2010/main" val="40781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496B2F-B659-154F-B0E4-E9911BF9E6E3}"/>
              </a:ext>
            </a:extLst>
          </p:cNvPr>
          <p:cNvSpPr/>
          <p:nvPr/>
        </p:nvSpPr>
        <p:spPr>
          <a:xfrm>
            <a:off x="-3314" y="1801699"/>
            <a:ext cx="12292002" cy="3931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Autofit/>
          </a:bodyPr>
          <a:lstStyle/>
          <a:p>
            <a:r>
              <a:rPr lang="ru-RU" sz="3200" dirty="0"/>
              <a:t>Пошаговый алгоритм сокращения численности и штата сотрудников: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FB255A8-D444-384C-9021-B5FBB9C5DC79}"/>
              </a:ext>
            </a:extLst>
          </p:cNvPr>
          <p:cNvSpPr/>
          <p:nvPr/>
        </p:nvSpPr>
        <p:spPr>
          <a:xfrm>
            <a:off x="551384" y="2533546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90B28A-BD94-104D-B686-E9889B8843E4}"/>
              </a:ext>
            </a:extLst>
          </p:cNvPr>
          <p:cNvSpPr/>
          <p:nvPr/>
        </p:nvSpPr>
        <p:spPr>
          <a:xfrm>
            <a:off x="1127448" y="2492896"/>
            <a:ext cx="4716356" cy="556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Принять решение о сокращении численности или штата </a:t>
            </a:r>
          </a:p>
          <a:p>
            <a:pPr>
              <a:lnSpc>
                <a:spcPts val="1800"/>
              </a:lnSpc>
            </a:pPr>
            <a:r>
              <a:rPr lang="ru-RU" sz="1600" dirty="0"/>
              <a:t>работников. Утвердить новое штатного расписания.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D47EA03-3753-7B46-BE0C-7DA8848BAF2E}"/>
              </a:ext>
            </a:extLst>
          </p:cNvPr>
          <p:cNvSpPr/>
          <p:nvPr/>
        </p:nvSpPr>
        <p:spPr>
          <a:xfrm>
            <a:off x="551384" y="3645024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4BB1BB-75A0-6144-A017-EA63FB5AB659}"/>
              </a:ext>
            </a:extLst>
          </p:cNvPr>
          <p:cNvSpPr/>
          <p:nvPr/>
        </p:nvSpPr>
        <p:spPr>
          <a:xfrm>
            <a:off x="1127448" y="3645024"/>
            <a:ext cx="5031800" cy="78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Издать приказ о сокращении численности/штата, утверждении нового штатного расписания.</a:t>
            </a:r>
            <a:br>
              <a:rPr lang="ru-RU" sz="1600" dirty="0"/>
            </a:br>
            <a:endParaRPr lang="ru-RU" sz="1600" b="1" u="sng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3A6CC5-0785-A449-9256-3CB21AA9DF9D}"/>
              </a:ext>
            </a:extLst>
          </p:cNvPr>
          <p:cNvSpPr/>
          <p:nvPr/>
        </p:nvSpPr>
        <p:spPr>
          <a:xfrm>
            <a:off x="6159248" y="2563009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0B6398C-2AAC-DA41-A6CF-674498B4453D}"/>
              </a:ext>
            </a:extLst>
          </p:cNvPr>
          <p:cNvSpPr/>
          <p:nvPr/>
        </p:nvSpPr>
        <p:spPr>
          <a:xfrm>
            <a:off x="6735311" y="2534308"/>
            <a:ext cx="4401249" cy="78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Определить какие конкретно работники не могут быть уволены по закону, а какие имеют право на преимущественное оставление на работе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60C088A-F964-2541-B795-40F01B208D13}"/>
              </a:ext>
            </a:extLst>
          </p:cNvPr>
          <p:cNvSpPr/>
          <p:nvPr/>
        </p:nvSpPr>
        <p:spPr>
          <a:xfrm>
            <a:off x="551384" y="4653136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89DC64E-8DBF-6C4D-9D2F-4043445390D1}"/>
              </a:ext>
            </a:extLst>
          </p:cNvPr>
          <p:cNvSpPr/>
          <p:nvPr/>
        </p:nvSpPr>
        <p:spPr>
          <a:xfrm>
            <a:off x="1127448" y="4702576"/>
            <a:ext cx="4401249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Уведомить органы службы занятости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050FB5B-9252-6040-B49E-6DFB8A0CCE1F}"/>
              </a:ext>
            </a:extLst>
          </p:cNvPr>
          <p:cNvSpPr/>
          <p:nvPr/>
        </p:nvSpPr>
        <p:spPr>
          <a:xfrm>
            <a:off x="6150545" y="3645024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39FDA33-11FD-4A4F-8235-B98CF501A23B}"/>
              </a:ext>
            </a:extLst>
          </p:cNvPr>
          <p:cNvSpPr/>
          <p:nvPr/>
        </p:nvSpPr>
        <p:spPr>
          <a:xfrm>
            <a:off x="6726608" y="3617430"/>
            <a:ext cx="4401249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Письменно уведомить работников о предстоящем сокращении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70D463B-D072-F443-A9FB-AE2D88C4508E}"/>
              </a:ext>
            </a:extLst>
          </p:cNvPr>
          <p:cNvSpPr/>
          <p:nvPr/>
        </p:nvSpPr>
        <p:spPr>
          <a:xfrm>
            <a:off x="6159248" y="4653136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A145022-550D-BB4B-B5EF-3F4AF1ADF1D8}"/>
              </a:ext>
            </a:extLst>
          </p:cNvPr>
          <p:cNvSpPr/>
          <p:nvPr/>
        </p:nvSpPr>
        <p:spPr>
          <a:xfrm>
            <a:off x="6735311" y="4702576"/>
            <a:ext cx="4401249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/>
              <a:t>Предложить перевод на другую должность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47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496B2F-B659-154F-B0E4-E9911BF9E6E3}"/>
              </a:ext>
            </a:extLst>
          </p:cNvPr>
          <p:cNvSpPr/>
          <p:nvPr/>
        </p:nvSpPr>
        <p:spPr>
          <a:xfrm>
            <a:off x="-3314" y="1801699"/>
            <a:ext cx="12292002" cy="5155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Autofit/>
          </a:bodyPr>
          <a:lstStyle/>
          <a:p>
            <a:r>
              <a:rPr lang="ru-RU" sz="3200" dirty="0"/>
              <a:t>Пошаговый алгоритм сокращения численности и штата сотрудников: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FB255A8-D444-384C-9021-B5FBB9C5DC79}"/>
              </a:ext>
            </a:extLst>
          </p:cNvPr>
          <p:cNvSpPr/>
          <p:nvPr/>
        </p:nvSpPr>
        <p:spPr>
          <a:xfrm>
            <a:off x="551384" y="2173506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90B28A-BD94-104D-B686-E9889B8843E4}"/>
              </a:ext>
            </a:extLst>
          </p:cNvPr>
          <p:cNvSpPr/>
          <p:nvPr/>
        </p:nvSpPr>
        <p:spPr>
          <a:xfrm>
            <a:off x="1127448" y="2132856"/>
            <a:ext cx="5239121" cy="472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Предложение сокращаемым работникам перевода </a:t>
            </a:r>
          </a:p>
          <a:p>
            <a:pPr>
              <a:lnSpc>
                <a:spcPts val="1800"/>
              </a:lnSpc>
            </a:pPr>
            <a:r>
              <a:rPr lang="ru-RU" sz="1600" dirty="0"/>
              <a:t>на другую работу</a:t>
            </a:r>
          </a:p>
          <a:p>
            <a:r>
              <a:rPr lang="ru-RU" sz="1600" b="1" dirty="0"/>
              <a:t>Нужно ли предлагать вакансии в других филиалах? </a:t>
            </a:r>
          </a:p>
          <a:p>
            <a:r>
              <a:rPr lang="ru-RU" sz="1600" dirty="0"/>
              <a:t>Нет, если не предусмотрено коллективным договором</a:t>
            </a:r>
          </a:p>
          <a:p>
            <a:r>
              <a:rPr lang="ru-RU" sz="1600" b="1" dirty="0"/>
              <a:t>Нужно ли предлагать вакантную вышестоящую должность? </a:t>
            </a:r>
            <a:r>
              <a:rPr lang="ru-RU" sz="1600" dirty="0"/>
              <a:t>Если точно знаете, что квалификация недостаточная, предлагать эту вакансию не нужно (см. Апелляционное определение Московского городского суда от 30.03.2015 по делу № 33-10408/2015).</a:t>
            </a:r>
          </a:p>
          <a:p>
            <a:r>
              <a:rPr lang="ru-RU" sz="1600" b="1" dirty="0"/>
              <a:t>Какие есть варианты развития событий на этом этапе? </a:t>
            </a:r>
          </a:p>
          <a:p>
            <a:r>
              <a:rPr lang="ru-RU" sz="1600" b="1" dirty="0"/>
              <a:t>А.</a:t>
            </a:r>
            <a:r>
              <a:rPr lang="ru-RU" sz="1600" dirty="0"/>
              <a:t> Если работник согласен на перевод, то он либо пишет «согласительную» надпись на предложении о переводе – экземпляре работодателя, либо пишет заявление о согласии на перевод. И начинается процедура перевода на другую работу. </a:t>
            </a:r>
          </a:p>
          <a:p>
            <a:r>
              <a:rPr lang="ru-RU" sz="1600" b="1" dirty="0"/>
              <a:t>Б.</a:t>
            </a:r>
            <a:r>
              <a:rPr lang="ru-RU" sz="1600" dirty="0"/>
              <a:t> Если работник отказывается от перевода, то он либо пишет это на предложении о переводе – экземпляре работодателя, либо пишет отдельное заявление об отказе от перевода. </a:t>
            </a:r>
          </a:p>
          <a:p>
            <a:pPr>
              <a:lnSpc>
                <a:spcPts val="1800"/>
              </a:lnSpc>
            </a:pPr>
            <a:endParaRPr lang="ru-RU" sz="16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3A6CC5-0785-A449-9256-3CB21AA9DF9D}"/>
              </a:ext>
            </a:extLst>
          </p:cNvPr>
          <p:cNvSpPr/>
          <p:nvPr/>
        </p:nvSpPr>
        <p:spPr>
          <a:xfrm>
            <a:off x="6375272" y="2161557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0B6398C-2AAC-DA41-A6CF-674498B4453D}"/>
              </a:ext>
            </a:extLst>
          </p:cNvPr>
          <p:cNvSpPr/>
          <p:nvPr/>
        </p:nvSpPr>
        <p:spPr>
          <a:xfrm>
            <a:off x="6951335" y="2132856"/>
            <a:ext cx="4401249" cy="78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Издание приказа (распоряжения) о прекращении (расторжении) трудового договора с работником (увольнении) + ознакомление работника с приказом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1CA9C06-9070-A147-B6DB-592A2E1782CB}"/>
              </a:ext>
            </a:extLst>
          </p:cNvPr>
          <p:cNvSpPr/>
          <p:nvPr/>
        </p:nvSpPr>
        <p:spPr>
          <a:xfrm>
            <a:off x="6372750" y="3424803"/>
            <a:ext cx="432048" cy="432048"/>
          </a:xfrm>
          <a:prstGeom prst="ellipse">
            <a:avLst/>
          </a:prstGeom>
          <a:solidFill>
            <a:srgbClr val="D7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D7BDC74-FC8A-2B48-8A36-94B92910A3F6}"/>
              </a:ext>
            </a:extLst>
          </p:cNvPr>
          <p:cNvSpPr/>
          <p:nvPr/>
        </p:nvSpPr>
        <p:spPr>
          <a:xfrm>
            <a:off x="6948813" y="3396102"/>
            <a:ext cx="3899715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Расчеты с работниками и оформление записи в трудовой книжке</a:t>
            </a:r>
          </a:p>
        </p:txBody>
      </p:sp>
    </p:spTree>
    <p:extLst>
      <p:ext uri="{BB962C8B-B14F-4D97-AF65-F5344CB8AC3E}">
        <p14:creationId xmlns:p14="http://schemas.microsoft.com/office/powerpoint/2010/main" val="1246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8;p35">
            <a:extLst>
              <a:ext uri="{FF2B5EF4-FFF2-40B4-BE49-F238E27FC236}">
                <a16:creationId xmlns:a16="http://schemas.microsoft.com/office/drawing/2014/main" id="{05B962CE-16ED-3540-94B7-F4C205A416BC}"/>
              </a:ext>
            </a:extLst>
          </p:cNvPr>
          <p:cNvSpPr/>
          <p:nvPr/>
        </p:nvSpPr>
        <p:spPr>
          <a:xfrm>
            <a:off x="-25782" y="0"/>
            <a:ext cx="1221778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11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10" y="2741576"/>
            <a:ext cx="1032074" cy="103207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FBB8E03D-CB02-D346-91B9-BF5852CF1C10}"/>
              </a:ext>
            </a:extLst>
          </p:cNvPr>
          <p:cNvSpPr/>
          <p:nvPr/>
        </p:nvSpPr>
        <p:spPr>
          <a:xfrm>
            <a:off x="3935760" y="2600908"/>
            <a:ext cx="11471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Успеха вам в бизнесе </a:t>
            </a:r>
          </a:p>
          <a:p>
            <a:pPr>
              <a:defRPr/>
            </a:pPr>
            <a:r>
              <a:rPr lang="ru-RU" sz="4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с правильными людьми!</a:t>
            </a:r>
          </a:p>
        </p:txBody>
      </p:sp>
    </p:spTree>
    <p:extLst>
      <p:ext uri="{BB962C8B-B14F-4D97-AF65-F5344CB8AC3E}">
        <p14:creationId xmlns:p14="http://schemas.microsoft.com/office/powerpoint/2010/main" val="962744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B867377-07B1-4C02-A0ED-AA852DBF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Динамика вакансий в России в марте-апреле 2020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профессиональным сферам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6CD01F-BE1C-4D30-8C2A-ACB64033E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484784"/>
            <a:ext cx="7488832" cy="52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B867377-07B1-4C02-A0ED-AA852DBF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Динамика резюме в России в марте-апреле 2020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профессиональным сферам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E7578F-1578-4D42-AE5D-F8851EB93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484784"/>
            <a:ext cx="7529907" cy="52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4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B867377-07B1-4C02-A0ED-AA852DBF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hh</a:t>
            </a:r>
            <a:r>
              <a:rPr lang="en-US" dirty="0"/>
              <a:t>.</a:t>
            </a:r>
            <a:r>
              <a:rPr lang="ru-RU" dirty="0"/>
              <a:t>индекс в России в марте-апреле 2020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профессиональным сферам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203D4A-EBD9-4A29-9230-4DD1F06C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484784"/>
            <a:ext cx="7488832" cy="52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2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786883-B219-9944-AE22-D8F31529882D}"/>
              </a:ext>
            </a:extLst>
          </p:cNvPr>
          <p:cNvSpPr/>
          <p:nvPr/>
        </p:nvSpPr>
        <p:spPr>
          <a:xfrm>
            <a:off x="527812" y="2276333"/>
            <a:ext cx="11191008" cy="4061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9154960" cy="526037"/>
          </a:xfrm>
        </p:spPr>
        <p:txBody>
          <a:bodyPr>
            <a:normAutofit fontScale="90000"/>
          </a:bodyPr>
          <a:lstStyle/>
          <a:p>
            <a:r>
              <a:rPr lang="ru-RU" dirty="0"/>
              <a:t>Обязаны ли работодатели переводить сотрудников на режим «удаленной» работы?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3181" y="1062992"/>
            <a:ext cx="9943299" cy="5234422"/>
          </a:xfrm>
        </p:spPr>
        <p:txBody>
          <a:bodyPr>
            <a:noAutofit/>
          </a:bodyPr>
          <a:lstStyle/>
          <a:p>
            <a:pPr algn="just"/>
            <a:endParaRPr lang="ru-RU" sz="1700" dirty="0"/>
          </a:p>
          <a:p>
            <a:pPr algn="just">
              <a:lnSpc>
                <a:spcPts val="2100"/>
              </a:lnSpc>
            </a:pPr>
            <a:endParaRPr lang="ru-RU" sz="1700" dirty="0"/>
          </a:p>
          <a:p>
            <a:pPr>
              <a:lnSpc>
                <a:spcPts val="2100"/>
              </a:lnSpc>
            </a:pPr>
            <a:r>
              <a:rPr lang="ru-RU" sz="1600" dirty="0"/>
              <a:t>На уровне нормативных актов субъектов РФ</a:t>
            </a:r>
            <a:r>
              <a:rPr lang="en-US" sz="1600" dirty="0"/>
              <a:t> </a:t>
            </a:r>
            <a:r>
              <a:rPr lang="ru-RU" sz="1600" dirty="0"/>
              <a:t>перевод на дистанционную работу пока носит рекомендательный характер:</a:t>
            </a:r>
            <a:endParaRPr lang="ru-RU" sz="17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85937E-A630-9441-8A2A-FFC2FC99EB0C}"/>
              </a:ext>
            </a:extLst>
          </p:cNvPr>
          <p:cNvSpPr/>
          <p:nvPr/>
        </p:nvSpPr>
        <p:spPr>
          <a:xfrm>
            <a:off x="899226" y="1988840"/>
            <a:ext cx="1052536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endParaRPr lang="ru-RU" sz="1600" dirty="0"/>
          </a:p>
          <a:p>
            <a:endParaRPr lang="ru-RU" dirty="0"/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Согласно п.8 Указа Мэра Москвы от 05.03.2020 </a:t>
            </a:r>
            <a:r>
              <a:rPr lang="ru-RU" sz="1600" dirty="0" err="1"/>
              <a:t>N</a:t>
            </a:r>
            <a:r>
              <a:rPr lang="ru-RU" sz="1600" dirty="0"/>
              <a:t> 12-УМ «О введении режима повышенной готовности» (ред. от 23.03.2020 г.) работодатели обязаны перевести граждан, обязанных соблюдать режим самоизоляции, </a:t>
            </a:r>
            <a:r>
              <a:rPr lang="ru-RU" sz="1600" b="1" dirty="0"/>
              <a:t>с их согласия</a:t>
            </a:r>
            <a:r>
              <a:rPr lang="ru-RU" sz="1600" dirty="0"/>
              <a:t> </a:t>
            </a:r>
            <a:r>
              <a:rPr lang="ru-RU" sz="1600" b="1" dirty="0"/>
              <a:t>на дистанционный режим работы</a:t>
            </a:r>
            <a:r>
              <a:rPr lang="ru-RU" sz="1600" dirty="0"/>
              <a:t> или предоставить им ежегодный оплачиваемый отпуск.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Согласно п.7.5. Постановления Правительства Санкт-Петербурга от 13.03.2020 </a:t>
            </a:r>
            <a:r>
              <a:rPr lang="en-US" sz="1600" dirty="0"/>
              <a:t>N</a:t>
            </a:r>
            <a:r>
              <a:rPr lang="ru-RU" sz="1600" dirty="0"/>
              <a:t>121 (ред. от 26.03.2020) «О мерах по противодействию распространению в Санкт-Петербурге новой </a:t>
            </a:r>
            <a:r>
              <a:rPr lang="ru-RU" sz="1600" dirty="0" err="1"/>
              <a:t>коронавирусной</a:t>
            </a:r>
            <a:r>
              <a:rPr lang="ru-RU" sz="1600" dirty="0"/>
              <a:t> инфекции (COVID-19)» работодателям </a:t>
            </a:r>
            <a:r>
              <a:rPr lang="ru-RU" sz="1600" b="1" dirty="0"/>
              <a:t>рекомендовано</a:t>
            </a:r>
            <a:r>
              <a:rPr lang="ru-RU" sz="1600" dirty="0"/>
              <a:t> </a:t>
            </a:r>
            <a:r>
              <a:rPr lang="ru-RU" sz="1600" b="1" dirty="0"/>
              <a:t>активизировать внедрение дистанционных способов осуществления работниками трудовых функций</a:t>
            </a:r>
            <a:r>
              <a:rPr lang="ru-RU" sz="1600" dirty="0"/>
              <a:t>, а также проведения собраний, совещаний и иных подобных мероприятий с использованием сетей связи общего пользования.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Согласно </a:t>
            </a:r>
            <a:r>
              <a:rPr lang="ru-RU" sz="1600" dirty="0" err="1"/>
              <a:t>пп</a:t>
            </a:r>
            <a:r>
              <a:rPr lang="ru-RU" sz="1600" dirty="0"/>
              <a:t>. 4-5 п.7 Постановления Губернатора МО от 12.03.2020 </a:t>
            </a:r>
            <a:r>
              <a:rPr lang="en-US" sz="1600" dirty="0"/>
              <a:t>N</a:t>
            </a:r>
            <a:r>
              <a:rPr lang="ru-RU" sz="1600" dirty="0"/>
              <a:t>108-ПГ</a:t>
            </a:r>
            <a:r>
              <a:rPr lang="en-US" sz="1600" dirty="0"/>
              <a:t> </a:t>
            </a:r>
            <a:r>
              <a:rPr lang="ru-RU" sz="1600" dirty="0"/>
              <a:t>(ред. от 23.03.2020)</a:t>
            </a:r>
            <a:r>
              <a:rPr lang="en-US" sz="1600" dirty="0"/>
              <a:t> </a:t>
            </a:r>
            <a:r>
              <a:rPr lang="ru-RU" sz="1600" dirty="0"/>
              <a:t>работодателям перевести граждан, обязанных соблюдать режим самоизоляции </a:t>
            </a:r>
            <a:r>
              <a:rPr lang="ru-RU" sz="1600" b="1" dirty="0"/>
              <a:t>с их согласия на дистанционный режим </a:t>
            </a:r>
            <a:r>
              <a:rPr lang="ru-RU" sz="1600" dirty="0"/>
              <a:t>работы или предоставить им ежегодный оплачиваемый отпуск; рекомендовать перевод работников на дистанционную работу;</a:t>
            </a:r>
          </a:p>
          <a:p>
            <a:endParaRPr lang="ru-RU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58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786883-B219-9944-AE22-D8F31529882D}"/>
              </a:ext>
            </a:extLst>
          </p:cNvPr>
          <p:cNvSpPr/>
          <p:nvPr/>
        </p:nvSpPr>
        <p:spPr>
          <a:xfrm>
            <a:off x="527812" y="2276333"/>
            <a:ext cx="11191008" cy="4061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9154960" cy="526037"/>
          </a:xfrm>
        </p:spPr>
        <p:txBody>
          <a:bodyPr>
            <a:noAutofit/>
          </a:bodyPr>
          <a:lstStyle/>
          <a:p>
            <a:r>
              <a:rPr lang="ru-RU" sz="3200" dirty="0"/>
              <a:t>Что можно сделать в рамках ТК РФ в сложившейся ситуации?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85937E-A630-9441-8A2A-FFC2FC99EB0C}"/>
              </a:ext>
            </a:extLst>
          </p:cNvPr>
          <p:cNvSpPr/>
          <p:nvPr/>
        </p:nvSpPr>
        <p:spPr>
          <a:xfrm>
            <a:off x="911424" y="2780928"/>
            <a:ext cx="10525366" cy="258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Надомная работа, ст.310 ТК РФ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Дистанционная работа, ст. 312.1 ТК РФ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Отпуска ст. 115 ТК РФ (оплачиваемый) / ст. 128 ТК РФ (неоплачиваемый)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Установление режима неполного рабочего времени, ст. 93 ТК РФ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Простой, ст. 157 ТК РФ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Сокращение численности или штата сотрудников, ст. 82 ТК РФ, ст. 180 ТК РФ</a:t>
            </a:r>
          </a:p>
        </p:txBody>
      </p:sp>
    </p:spTree>
    <p:extLst>
      <p:ext uri="{BB962C8B-B14F-4D97-AF65-F5344CB8AC3E}">
        <p14:creationId xmlns:p14="http://schemas.microsoft.com/office/powerpoint/2010/main" val="5972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786883-B219-9944-AE22-D8F31529882D}"/>
              </a:ext>
            </a:extLst>
          </p:cNvPr>
          <p:cNvSpPr/>
          <p:nvPr/>
        </p:nvSpPr>
        <p:spPr>
          <a:xfrm>
            <a:off x="527812" y="2276333"/>
            <a:ext cx="11191008" cy="3312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C737CB-4139-594F-96D5-05D205069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5" t="1030" r="10487" b="-1130"/>
          <a:stretch/>
        </p:blipFill>
        <p:spPr>
          <a:xfrm>
            <a:off x="7680176" y="-99392"/>
            <a:ext cx="4511824" cy="705678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9154960" cy="526037"/>
          </a:xfrm>
        </p:spPr>
        <p:txBody>
          <a:bodyPr>
            <a:noAutofit/>
          </a:bodyPr>
          <a:lstStyle/>
          <a:p>
            <a:r>
              <a:rPr lang="ru-RU" sz="3200" dirty="0"/>
              <a:t>«Удаленная работа». </a:t>
            </a:r>
            <a:br>
              <a:rPr lang="ru-RU" sz="3200" dirty="0"/>
            </a:br>
            <a:r>
              <a:rPr lang="ru-RU" sz="3200" dirty="0"/>
              <a:t>А что говорит ТК РФ?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85937E-A630-9441-8A2A-FFC2FC99EB0C}"/>
              </a:ext>
            </a:extLst>
          </p:cNvPr>
          <p:cNvSpPr/>
          <p:nvPr/>
        </p:nvSpPr>
        <p:spPr>
          <a:xfrm>
            <a:off x="911424" y="2780928"/>
            <a:ext cx="10525366" cy="1934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ru-RU" sz="2000" dirty="0"/>
              <a:t>ТК РФ термином «удаленная работа» не оперирует.</a:t>
            </a:r>
          </a:p>
          <a:p>
            <a:pPr>
              <a:lnSpc>
                <a:spcPts val="2900"/>
              </a:lnSpc>
            </a:pPr>
            <a:r>
              <a:rPr lang="ru-RU" sz="2000" dirty="0"/>
              <a:t>Вместо этого используется 2 режима труда:</a:t>
            </a:r>
          </a:p>
          <a:p>
            <a:pPr>
              <a:lnSpc>
                <a:spcPts val="2900"/>
              </a:lnSpc>
            </a:pPr>
            <a:endParaRPr lang="ru-RU" sz="2000" dirty="0"/>
          </a:p>
          <a:p>
            <a:pPr marL="342900" indent="-3429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Надомный труд (Глава 49 ТК РФ);</a:t>
            </a:r>
          </a:p>
          <a:p>
            <a:pPr marL="342900" indent="-3429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Дистанционный труд (Глава 49.1 ТК РФ);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1985D0-3255-BC44-9D13-1A8493CE39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742738-28F2-414C-AA45-092B3995FC6E}"/>
              </a:ext>
            </a:extLst>
          </p:cNvPr>
          <p:cNvSpPr/>
          <p:nvPr/>
        </p:nvSpPr>
        <p:spPr>
          <a:xfrm>
            <a:off x="527812" y="3717033"/>
            <a:ext cx="6864332" cy="1941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FFA22B-6053-9B4C-97B3-5EE4BA669E07}"/>
              </a:ext>
            </a:extLst>
          </p:cNvPr>
          <p:cNvSpPr/>
          <p:nvPr/>
        </p:nvSpPr>
        <p:spPr>
          <a:xfrm>
            <a:off x="527812" y="1513667"/>
            <a:ext cx="6864332" cy="1941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9047A4-9A20-2543-A1E7-C12178388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54" t="1" r="-1321" b="-1872"/>
          <a:stretch/>
        </p:blipFill>
        <p:spPr>
          <a:xfrm>
            <a:off x="7680176" y="-99393"/>
            <a:ext cx="4680520" cy="715358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432" y="520156"/>
            <a:ext cx="10955160" cy="526037"/>
          </a:xfrm>
        </p:spPr>
        <p:txBody>
          <a:bodyPr>
            <a:normAutofit fontScale="90000"/>
          </a:bodyPr>
          <a:lstStyle/>
          <a:p>
            <a:r>
              <a:rPr lang="ru-RU" dirty="0"/>
              <a:t>Надомный труд </a:t>
            </a:r>
          </a:p>
        </p:txBody>
      </p:sp>
      <p:sp>
        <p:nvSpPr>
          <p:cNvPr id="7" name="Подзаголовок 5">
            <a:extLst>
              <a:ext uri="{FF2B5EF4-FFF2-40B4-BE49-F238E27FC236}">
                <a16:creationId xmlns:a16="http://schemas.microsoft.com/office/drawing/2014/main" id="{FDF534EA-3AD0-7248-A426-CAAC1AFB8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418" y="1628800"/>
            <a:ext cx="5741646" cy="5234422"/>
          </a:xfrm>
        </p:spPr>
        <p:txBody>
          <a:bodyPr>
            <a:normAutofit/>
          </a:bodyPr>
          <a:lstStyle/>
          <a:p>
            <a:pPr algn="just"/>
            <a:endParaRPr lang="ru-RU" sz="1700" dirty="0"/>
          </a:p>
          <a:p>
            <a:pPr>
              <a:lnSpc>
                <a:spcPts val="1800"/>
              </a:lnSpc>
            </a:pPr>
            <a:r>
              <a:rPr lang="ru-RU" sz="1300" dirty="0"/>
              <a:t>лица, выполняющие работы на дому из материалов и с использованием инструментов и механизмов, выделяемых работодателем либо приобретаемых надомником за свой счет. Надомник может выполнять работу, обусловленную трудовым договором, с участием членов его семьи. При этом трудовые отношения между членами семьи надомника и работодателем не возникают.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3B29E5-CB8B-D047-B27C-BDB68A0AEDCD}"/>
              </a:ext>
            </a:extLst>
          </p:cNvPr>
          <p:cNvSpPr/>
          <p:nvPr/>
        </p:nvSpPr>
        <p:spPr>
          <a:xfrm>
            <a:off x="930418" y="1628800"/>
            <a:ext cx="3427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</a:rPr>
              <a:t>Кого считают «надомниками»?</a:t>
            </a:r>
          </a:p>
        </p:txBody>
      </p:sp>
      <p:sp>
        <p:nvSpPr>
          <p:cNvPr id="9" name="Подзаголовок 5">
            <a:extLst>
              <a:ext uri="{FF2B5EF4-FFF2-40B4-BE49-F238E27FC236}">
                <a16:creationId xmlns:a16="http://schemas.microsoft.com/office/drawing/2014/main" id="{328BE162-0E31-F34C-A9A3-427C123C3E98}"/>
              </a:ext>
            </a:extLst>
          </p:cNvPr>
          <p:cNvSpPr txBox="1">
            <a:spLocks/>
          </p:cNvSpPr>
          <p:nvPr/>
        </p:nvSpPr>
        <p:spPr>
          <a:xfrm>
            <a:off x="954893" y="3891251"/>
            <a:ext cx="5213115" cy="523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Возможность использования надомником своих инструментов                          и механизмов, при условии выплаты работодателем компенсации за их износ;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Возмещение иных расходов работника, связанных с выполнением работ на дому;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44E48C-52DD-6444-871F-73B0E8A590CE}"/>
              </a:ext>
            </a:extLst>
          </p:cNvPr>
          <p:cNvSpPr/>
          <p:nvPr/>
        </p:nvSpPr>
        <p:spPr>
          <a:xfrm>
            <a:off x="959475" y="3858825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Особенности: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53AD70-5600-0F48-A915-6A21128DA134}"/>
              </a:ext>
            </a:extLst>
          </p:cNvPr>
          <p:cNvSpPr/>
          <p:nvPr/>
        </p:nvSpPr>
        <p:spPr>
          <a:xfrm>
            <a:off x="469432" y="5964192"/>
            <a:ext cx="6096000" cy="571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900"/>
              </a:lnSpc>
              <a:spcBef>
                <a:spcPts val="1000"/>
              </a:spcBef>
            </a:pPr>
            <a:r>
              <a:rPr lang="ru-RU" sz="1300" b="1" dirty="0"/>
              <a:t>Важно! </a:t>
            </a:r>
            <a:r>
              <a:rPr lang="ru-RU" sz="1300" dirty="0"/>
              <a:t>Порядок компенсации за износ и возмещении иных расходов работника определяется трудовым договором.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F34A3E-2051-E746-8D0C-42A9CEB01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0" y="246551"/>
            <a:ext cx="435844" cy="4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HH">
  <a:themeElements>
    <a:clrScheme name="Цвета_01">
      <a:dk1>
        <a:srgbClr val="222A35"/>
      </a:dk1>
      <a:lt1>
        <a:srgbClr val="FFFFFF"/>
      </a:lt1>
      <a:dk2>
        <a:srgbClr val="44546A"/>
      </a:dk2>
      <a:lt2>
        <a:srgbClr val="FFFFFF"/>
      </a:lt2>
      <a:accent1>
        <a:srgbClr val="D7001C"/>
      </a:accent1>
      <a:accent2>
        <a:srgbClr val="6F4AB4"/>
      </a:accent2>
      <a:accent3>
        <a:srgbClr val="0085CC"/>
      </a:accent3>
      <a:accent4>
        <a:srgbClr val="C2D92E"/>
      </a:accent4>
      <a:accent5>
        <a:srgbClr val="FD7B29"/>
      </a:accent5>
      <a:accent6>
        <a:srgbClr val="FFDD00"/>
      </a:accent6>
      <a:hlink>
        <a:srgbClr val="004D81"/>
      </a:hlink>
      <a:folHlink>
        <a:srgbClr val="954F72"/>
      </a:folHlink>
    </a:clrScheme>
    <a:fontScheme name="Другая 2">
      <a:majorFont>
        <a:latin typeface="Proxima Nova Cn Rg"/>
        <a:ea typeface=""/>
        <a:cs typeface=""/>
      </a:majorFont>
      <a:minorFont>
        <a:latin typeface="Proxima Nova Cn Rg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EEFFE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Конструктор" id="{ED7FC706-55DB-41BA-B698-F0FD1B8D8604}" vid="{BEB4DC28-BB67-42D1-88C0-3FC1A880E67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2153</Words>
  <Application>Microsoft Office PowerPoint</Application>
  <PresentationFormat>Широкоэкранный</PresentationFormat>
  <Paragraphs>203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Proxima Nova</vt:lpstr>
      <vt:lpstr>Proxima Nova Cn Rg</vt:lpstr>
      <vt:lpstr>Fjalla One</vt:lpstr>
      <vt:lpstr>Proxima Nova Rg</vt:lpstr>
      <vt:lpstr>Proxima Nova Condensed Regular</vt:lpstr>
      <vt:lpstr>Arial</vt:lpstr>
      <vt:lpstr>Calibri</vt:lpstr>
      <vt:lpstr>Тема HH</vt:lpstr>
      <vt:lpstr>Презентация PowerPoint</vt:lpstr>
      <vt:lpstr>Юрий Донников </vt:lpstr>
      <vt:lpstr>Динамика вакансий в России в марте-апреле 2020  по профессиональным сферам</vt:lpstr>
      <vt:lpstr>Динамика резюме в России в марте-апреле 2020  по профессиональным сферам</vt:lpstr>
      <vt:lpstr>hh.индекс в России в марте-апреле 2020  по профессиональным сферам</vt:lpstr>
      <vt:lpstr>Обязаны ли работодатели переводить сотрудников на режим «удаленной» работы? </vt:lpstr>
      <vt:lpstr>Что можно сделать в рамках ТК РФ в сложившейся ситуации?</vt:lpstr>
      <vt:lpstr>«Удаленная работа».  А что говорит ТК РФ? </vt:lpstr>
      <vt:lpstr>Надомный труд </vt:lpstr>
      <vt:lpstr>Надомный труд </vt:lpstr>
      <vt:lpstr>Татьяна Нечаева </vt:lpstr>
      <vt:lpstr>Дистанционный труд </vt:lpstr>
      <vt:lpstr>Особенности приема на работу дистанционных сотрудников</vt:lpstr>
      <vt:lpstr>Что нужно учесть в трудовом договоре с дистанционным работником?</vt:lpstr>
      <vt:lpstr>Можно ли заключить трудовой договор о дистанционной работе с лицом, находящимся за пределами РФ?</vt:lpstr>
      <vt:lpstr>А если работник не может работать удаленно? </vt:lpstr>
      <vt:lpstr>Простой – это временная приостановка работы по причинам экономического, технологического, технического  или организационного характера. </vt:lpstr>
      <vt:lpstr>Как работодателю оформить простой?</vt:lpstr>
      <vt:lpstr>Неполный рабочий день (рабочая неделя) ст. 93 ТК РФ</vt:lpstr>
      <vt:lpstr>Отпуска</vt:lpstr>
      <vt:lpstr>В чем разница между сокращением численности и штата сотрудников?</vt:lpstr>
      <vt:lpstr>Пошаговый алгоритм сокращения численности и штата сотрудников:  </vt:lpstr>
      <vt:lpstr>Пошаговый алгоритм сокращения численности и штата сотрудников: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 legal &amp; compliance team</dc:title>
  <dc:creator>автор</dc:creator>
  <cp:lastModifiedBy>Моряк Дарья</cp:lastModifiedBy>
  <cp:revision>158</cp:revision>
  <dcterms:created xsi:type="dcterms:W3CDTF">2020-01-10T10:18:39Z</dcterms:created>
  <dcterms:modified xsi:type="dcterms:W3CDTF">2020-04-13T15:27:25Z</dcterms:modified>
</cp:coreProperties>
</file>