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4306" r:id="rId1"/>
    <p:sldMasterId id="2147484312" r:id="rId2"/>
  </p:sldMasterIdLst>
  <p:notesMasterIdLst>
    <p:notesMasterId r:id="rId12"/>
  </p:notesMasterIdLst>
  <p:sldIdLst>
    <p:sldId id="507" r:id="rId3"/>
    <p:sldId id="513" r:id="rId4"/>
    <p:sldId id="514" r:id="rId5"/>
    <p:sldId id="508" r:id="rId6"/>
    <p:sldId id="515" r:id="rId7"/>
    <p:sldId id="516" r:id="rId8"/>
    <p:sldId id="509" r:id="rId9"/>
    <p:sldId id="511" r:id="rId10"/>
    <p:sldId id="512" r:id="rId11"/>
  </p:sldIdLst>
  <p:sldSz cx="12192000" cy="6858000"/>
  <p:notesSz cx="6797675" cy="9926638"/>
  <p:embeddedFontLst>
    <p:embeddedFont>
      <p:font typeface="Segoe UI Semibold" panose="020B0702040204020203" pitchFamily="34" charset="0"/>
      <p:bold r:id="rId13"/>
      <p:boldItalic r:id="rId14"/>
    </p:embeddedFont>
    <p:embeddedFont>
      <p:font typeface="Montserrat SemiBold" panose="020B0604020202020204" charset="-52"/>
      <p:regular r:id="rId15"/>
      <p:bold r:id="rId16"/>
      <p:italic r:id="rId17"/>
      <p:boldItalic r:id="rId18"/>
    </p:embeddedFont>
    <p:embeddedFont>
      <p:font typeface="Golos UI" panose="020B0604020202020204" charset="-52"/>
      <p:regular r:id="rId19"/>
      <p:bold r:id="rId20"/>
    </p:embeddedFont>
    <p:embeddedFont>
      <p:font typeface="Segoe UI" panose="020B0502040204020203" pitchFamily="34" charset="0"/>
      <p:regular r:id="rId21"/>
      <p:bold r:id="rId22"/>
      <p:italic r:id="rId23"/>
      <p:boldItalic r:id="rId24"/>
    </p:embeddedFont>
    <p:embeddedFont>
      <p:font typeface="PT Root UI" panose="020B0604020202020204" charset="-52"/>
      <p:regular r:id="rId25"/>
    </p:embeddedFont>
    <p:embeddedFont>
      <p:font typeface="Montserrat Bold" panose="020B0604020202020204" charset="-52"/>
      <p:bold r:id="rId26"/>
    </p:embeddedFont>
    <p:embeddedFont>
      <p:font typeface="PT Root UI Bold" panose="020B0604020202020204" charset="-52"/>
      <p:bold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4C2EB17-D588-41C0-8F00-4B6916FC57BE}">
          <p14:sldIdLst>
            <p14:sldId id="507"/>
            <p14:sldId id="513"/>
            <p14:sldId id="514"/>
            <p14:sldId id="508"/>
            <p14:sldId id="515"/>
            <p14:sldId id="516"/>
            <p14:sldId id="509"/>
            <p14:sldId id="511"/>
            <p14:sldId id="51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618" userDrawn="1">
          <p15:clr>
            <a:srgbClr val="A4A3A4"/>
          </p15:clr>
        </p15:guide>
        <p15:guide id="2" pos="234" userDrawn="1">
          <p15:clr>
            <a:srgbClr val="A4A3A4"/>
          </p15:clr>
        </p15:guide>
        <p15:guide id="3" pos="740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ндреева Татьяна Александровна" initials="АТА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FCEFF"/>
    <a:srgbClr val="222222"/>
    <a:srgbClr val="000000"/>
    <a:srgbClr val="84E0F7"/>
    <a:srgbClr val="9165E8"/>
    <a:srgbClr val="1D46F3"/>
    <a:srgbClr val="FFD633"/>
    <a:srgbClr val="FFCF4D"/>
    <a:srgbClr val="1919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92" autoAdjust="0"/>
    <p:restoredTop sz="96047" autoAdjust="0"/>
  </p:normalViewPr>
  <p:slideViewPr>
    <p:cSldViewPr snapToGrid="0">
      <p:cViewPr varScale="1">
        <p:scale>
          <a:sx n="80" d="100"/>
          <a:sy n="80" d="100"/>
        </p:scale>
        <p:origin x="883" y="62"/>
      </p:cViewPr>
      <p:guideLst>
        <p:guide orient="horz" pos="618"/>
        <p:guide pos="234"/>
        <p:guide pos="74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1.xml"/><Relationship Id="rId21" Type="http://schemas.openxmlformats.org/officeDocument/2006/relationships/font" Target="fonts/font9.fntdata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2.fntdata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F9436-A9B8-4B98-BD44-CDF915E50313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EDC38-8EB6-419F-924F-2F29B00D95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68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EDC38-8EB6-419F-924F-2F29B00D958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131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42"/>
            <a:ext cx="9144001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1" indent="0" algn="ctr">
              <a:buNone/>
              <a:defRPr sz="1600"/>
            </a:lvl4pPr>
            <a:lvl5pPr marL="1828708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3" indent="0" algn="ctr">
              <a:buNone/>
              <a:defRPr sz="1600"/>
            </a:lvl7pPr>
            <a:lvl8pPr marL="3200241" indent="0" algn="ctr">
              <a:buNone/>
              <a:defRPr sz="1600"/>
            </a:lvl8pPr>
            <a:lvl9pPr marL="3657417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759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DA1A0-FDD0-4C35-BA76-FD41A7A10CAC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B93FD-6A42-434A-9644-A30C2B9C4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307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1016000" y="0"/>
            <a:ext cx="5080000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627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40000"/>
                </a:schemeClr>
              </a:gs>
              <a:gs pos="99000">
                <a:schemeClr val="tx1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369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42"/>
            <a:ext cx="9144001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1" indent="0" algn="ctr">
              <a:buNone/>
              <a:defRPr sz="1600"/>
            </a:lvl4pPr>
            <a:lvl5pPr marL="1828708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3" indent="0" algn="ctr">
              <a:buNone/>
              <a:defRPr sz="1600"/>
            </a:lvl7pPr>
            <a:lvl8pPr marL="3200241" indent="0" algn="ctr">
              <a:buNone/>
              <a:defRPr sz="1600"/>
            </a:lvl8pPr>
            <a:lvl9pPr marL="3657417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269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3B31-CA6E-4D54-8B82-2B67958FD540}" type="datetimeFigureOut">
              <a:rPr lang="ru-RU" smtClean="0">
                <a:solidFill>
                  <a:srgbClr val="222222"/>
                </a:solidFill>
              </a:rPr>
              <a:pPr/>
              <a:t>20.12.2023</a:t>
            </a:fld>
            <a:endParaRPr lang="ru-RU">
              <a:solidFill>
                <a:srgbClr val="222222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222222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7E7B-78D9-4302-8C10-8B901E417621}" type="slidenum">
              <a:rPr lang="ru-RU" smtClean="0">
                <a:solidFill>
                  <a:srgbClr val="222222"/>
                </a:solidFill>
              </a:rPr>
              <a:pPr/>
              <a:t>‹#›</a:t>
            </a:fld>
            <a:endParaRPr lang="ru-RU">
              <a:solidFill>
                <a:srgbClr val="2222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15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8824" y="946702"/>
            <a:ext cx="9152697" cy="1249845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/>
          <a:p>
            <a:r>
              <a:rPr lang="en-US" dirty="0"/>
              <a:t>Your title here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28824" y="2514600"/>
            <a:ext cx="9152698" cy="3429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Write here subtitle</a:t>
            </a:r>
          </a:p>
          <a:p>
            <a:pPr lvl="1"/>
            <a:r>
              <a:rPr lang="en-US" dirty="0"/>
              <a:t>Write here subtitle</a:t>
            </a:r>
          </a:p>
          <a:p>
            <a:pPr lvl="1"/>
            <a:r>
              <a:rPr lang="en-US" dirty="0"/>
              <a:t>Write here subtitle</a:t>
            </a:r>
          </a:p>
          <a:p>
            <a:pPr lvl="2"/>
            <a:r>
              <a:rPr lang="en-US" dirty="0"/>
              <a:t>Write here text</a:t>
            </a:r>
          </a:p>
          <a:p>
            <a:pPr lvl="3"/>
            <a:r>
              <a:rPr lang="en-US" dirty="0"/>
              <a:t>Write here text</a:t>
            </a:r>
          </a:p>
          <a:p>
            <a:pPr lvl="4"/>
            <a:r>
              <a:rPr lang="en-US" dirty="0"/>
              <a:t>Write here text </a:t>
            </a:r>
          </a:p>
        </p:txBody>
      </p:sp>
    </p:spTree>
    <p:extLst>
      <p:ext uri="{BB962C8B-B14F-4D97-AF65-F5344CB8AC3E}">
        <p14:creationId xmlns:p14="http://schemas.microsoft.com/office/powerpoint/2010/main" val="2371690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9" r:id="rId1"/>
    <p:sldLayoutId id="2147484311" r:id="rId2"/>
  </p:sldLayoutIdLst>
  <p:hf hdr="0" ftr="0" dt="0"/>
  <p:txStyles>
    <p:titleStyle>
      <a:lvl1pPr algn="l" defTabSz="914318" rtl="0" eaLnBrk="1" latinLnBrk="0" hangingPunct="1">
        <a:lnSpc>
          <a:spcPct val="80000"/>
        </a:lnSpc>
        <a:spcBef>
          <a:spcPct val="0"/>
        </a:spcBef>
        <a:buNone/>
        <a:defRPr sz="3600" b="1" i="0" kern="1200" spc="-151" baseline="0">
          <a:solidFill>
            <a:schemeClr val="tx1"/>
          </a:solidFill>
          <a:latin typeface="+mj-lt"/>
          <a:ea typeface="Montserrat SemiBold" charset="0"/>
          <a:cs typeface="Montserrat SemiBold" charset="0"/>
        </a:defRPr>
      </a:lvl1pPr>
    </p:titleStyle>
    <p:bodyStyle>
      <a:lvl1pPr marL="0" indent="0" algn="l" defTabSz="914318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4pPr>
      <a:lvl5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000" kern="1200" baseline="0">
          <a:solidFill>
            <a:schemeClr val="tx1">
              <a:alpha val="50000"/>
            </a:schemeClr>
          </a:solidFill>
          <a:latin typeface="+mn-lt"/>
          <a:ea typeface="+mn-ea"/>
          <a:cs typeface="+mn-cs"/>
        </a:defRPr>
      </a:lvl5pPr>
      <a:lvl6pPr marL="251437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2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0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9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6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4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3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2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1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pos="3840">
          <p15:clr>
            <a:srgbClr val="F26B43"/>
          </p15:clr>
        </p15:guide>
        <p15:guide id="1" orient="horz" pos="2160">
          <p15:clr>
            <a:srgbClr val="F26B43"/>
          </p15:clr>
        </p15:guide>
        <p15:guide id="14" orient="horz" pos="346">
          <p15:clr>
            <a:srgbClr val="F26B43"/>
          </p15:clr>
        </p15:guide>
        <p15:guide id="27" orient="horz" pos="3952">
          <p15:clr>
            <a:srgbClr val="F26B43"/>
          </p15:clr>
        </p15:guide>
        <p15:guide id="28" pos="642">
          <p15:clr>
            <a:srgbClr val="F26B43"/>
          </p15:clr>
        </p15:guide>
        <p15:guide id="29" pos="7038">
          <p15:clr>
            <a:srgbClr val="F26B43"/>
          </p15:clr>
        </p15:guide>
        <p15:guide id="44">
          <p15:clr>
            <a:srgbClr val="F26B43"/>
          </p15:clr>
        </p15:guide>
        <p15:guide id="45" pos="7680">
          <p15:clr>
            <a:srgbClr val="F26B43"/>
          </p15:clr>
        </p15:guide>
        <p15:guide id="46" orient="horz">
          <p15:clr>
            <a:srgbClr val="F26B43"/>
          </p15:clr>
        </p15:guide>
        <p15:guide id="47" orient="horz" pos="4320">
          <p15:clr>
            <a:srgbClr val="F26B43"/>
          </p15:clr>
        </p15:guide>
        <p15:guide id="48" pos="1277">
          <p15:clr>
            <a:srgbClr val="F26B43"/>
          </p15:clr>
        </p15:guide>
        <p15:guide id="51" orient="horz" pos="709">
          <p15:clr>
            <a:srgbClr val="F26B43"/>
          </p15:clr>
        </p15:guide>
        <p15:guide id="52" pos="191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8824" y="946702"/>
            <a:ext cx="9152697" cy="1249845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/>
          <a:p>
            <a:r>
              <a:rPr lang="en-US" dirty="0"/>
              <a:t>Your title here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28824" y="2514600"/>
            <a:ext cx="9152698" cy="3429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Write here subtitle</a:t>
            </a:r>
          </a:p>
          <a:p>
            <a:pPr lvl="1"/>
            <a:r>
              <a:rPr lang="en-US" dirty="0"/>
              <a:t>Write here subtitle</a:t>
            </a:r>
          </a:p>
          <a:p>
            <a:pPr lvl="1"/>
            <a:r>
              <a:rPr lang="en-US" dirty="0"/>
              <a:t>Write here subtitle</a:t>
            </a:r>
          </a:p>
          <a:p>
            <a:pPr lvl="2"/>
            <a:r>
              <a:rPr lang="en-US" dirty="0"/>
              <a:t>Write here text</a:t>
            </a:r>
          </a:p>
          <a:p>
            <a:pPr lvl="3"/>
            <a:r>
              <a:rPr lang="en-US" dirty="0"/>
              <a:t>Write here text</a:t>
            </a:r>
          </a:p>
          <a:p>
            <a:pPr lvl="4"/>
            <a:r>
              <a:rPr lang="en-US" dirty="0"/>
              <a:t>Write here text </a:t>
            </a:r>
          </a:p>
        </p:txBody>
      </p:sp>
    </p:spTree>
    <p:extLst>
      <p:ext uri="{BB962C8B-B14F-4D97-AF65-F5344CB8AC3E}">
        <p14:creationId xmlns:p14="http://schemas.microsoft.com/office/powerpoint/2010/main" val="58213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3" r:id="rId1"/>
    <p:sldLayoutId id="2147484314" r:id="rId2"/>
    <p:sldLayoutId id="2147484316" r:id="rId3"/>
    <p:sldLayoutId id="2147484318" r:id="rId4"/>
  </p:sldLayoutIdLst>
  <p:hf hdr="0" ftr="0" dt="0"/>
  <p:txStyles>
    <p:titleStyle>
      <a:lvl1pPr algn="l" defTabSz="914318" rtl="0" eaLnBrk="1" latinLnBrk="0" hangingPunct="1">
        <a:lnSpc>
          <a:spcPct val="80000"/>
        </a:lnSpc>
        <a:spcBef>
          <a:spcPct val="0"/>
        </a:spcBef>
        <a:buNone/>
        <a:defRPr sz="3600" b="1" i="0" kern="1200" spc="-151" baseline="0">
          <a:solidFill>
            <a:schemeClr val="tx1"/>
          </a:solidFill>
          <a:latin typeface="+mj-lt"/>
          <a:ea typeface="Montserrat SemiBold" charset="0"/>
          <a:cs typeface="Montserrat SemiBold" charset="0"/>
        </a:defRPr>
      </a:lvl1pPr>
    </p:titleStyle>
    <p:bodyStyle>
      <a:lvl1pPr marL="0" indent="0" algn="l" defTabSz="914318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4pPr>
      <a:lvl5pPr marL="0" indent="0" algn="l" defTabSz="914318" rtl="0" eaLnBrk="1" latinLnBrk="0" hangingPunct="1">
        <a:lnSpc>
          <a:spcPct val="150000"/>
        </a:lnSpc>
        <a:spcBef>
          <a:spcPts val="499"/>
        </a:spcBef>
        <a:buFont typeface="Arial" panose="020B0604020202020204" pitchFamily="34" charset="0"/>
        <a:buNone/>
        <a:defRPr sz="1000" kern="1200" baseline="0">
          <a:solidFill>
            <a:schemeClr val="tx1">
              <a:alpha val="50000"/>
            </a:schemeClr>
          </a:solidFill>
          <a:latin typeface="+mn-lt"/>
          <a:ea typeface="+mn-ea"/>
          <a:cs typeface="+mn-cs"/>
        </a:defRPr>
      </a:lvl5pPr>
      <a:lvl6pPr marL="251437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2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0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9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6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4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3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2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1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pos="3840">
          <p15:clr>
            <a:srgbClr val="F26B43"/>
          </p15:clr>
        </p15:guide>
        <p15:guide id="1" orient="horz" pos="2160">
          <p15:clr>
            <a:srgbClr val="F26B43"/>
          </p15:clr>
        </p15:guide>
        <p15:guide id="14" orient="horz" pos="346">
          <p15:clr>
            <a:srgbClr val="F26B43"/>
          </p15:clr>
        </p15:guide>
        <p15:guide id="27" orient="horz" pos="3952">
          <p15:clr>
            <a:srgbClr val="F26B43"/>
          </p15:clr>
        </p15:guide>
        <p15:guide id="28" pos="642">
          <p15:clr>
            <a:srgbClr val="F26B43"/>
          </p15:clr>
        </p15:guide>
        <p15:guide id="29" pos="7038">
          <p15:clr>
            <a:srgbClr val="F26B43"/>
          </p15:clr>
        </p15:guide>
        <p15:guide id="44">
          <p15:clr>
            <a:srgbClr val="F26B43"/>
          </p15:clr>
        </p15:guide>
        <p15:guide id="45" pos="7680">
          <p15:clr>
            <a:srgbClr val="F26B43"/>
          </p15:clr>
        </p15:guide>
        <p15:guide id="46" orient="horz">
          <p15:clr>
            <a:srgbClr val="F26B43"/>
          </p15:clr>
        </p15:guide>
        <p15:guide id="47" orient="horz" pos="4320">
          <p15:clr>
            <a:srgbClr val="F26B43"/>
          </p15:clr>
        </p15:guide>
        <p15:guide id="48" pos="1277">
          <p15:clr>
            <a:srgbClr val="F26B43"/>
          </p15:clr>
        </p15:guide>
        <p15:guide id="51" orient="horz" pos="709">
          <p15:clr>
            <a:srgbClr val="F26B43"/>
          </p15:clr>
        </p15:guide>
        <p15:guide id="52" pos="191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8" Type="http://schemas.openxmlformats.org/officeDocument/2006/relationships/image" Target="../media/image171.svg"/><Relationship Id="rId2" Type="http://schemas.openxmlformats.org/officeDocument/2006/relationships/image" Target="../media/image18.png"/><Relationship Id="rId20" Type="http://schemas.openxmlformats.org/officeDocument/2006/relationships/image" Target="../media/image20.gif"/><Relationship Id="rId1" Type="http://schemas.openxmlformats.org/officeDocument/2006/relationships/slideLayout" Target="../slideLayouts/slideLayout1.xml"/><Relationship Id="rId19" Type="http://schemas.openxmlformats.org/officeDocument/2006/relationships/image" Target="../media/image19.emf"/></Relationships>
</file>

<file path=ppt/slides/_rels/slide6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1.emf"/><Relationship Id="rId17" Type="http://schemas.openxmlformats.org/officeDocument/2006/relationships/image" Target="../media/image170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1.emf"/><Relationship Id="rId17" Type="http://schemas.openxmlformats.org/officeDocument/2006/relationships/image" Target="../media/image170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17" Type="http://schemas.openxmlformats.org/officeDocument/2006/relationships/image" Target="../media/image17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A2BB27-C1AD-AAC1-A9FA-F792F65B8BB7}"/>
              </a:ext>
            </a:extLst>
          </p:cNvPr>
          <p:cNvSpPr txBox="1"/>
          <p:nvPr/>
        </p:nvSpPr>
        <p:spPr>
          <a:xfrm>
            <a:off x="975130" y="2523275"/>
            <a:ext cx="9607723" cy="1105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44767" fontAlgn="auto">
              <a:lnSpc>
                <a:spcPts val="794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7200" dirty="0" smtClean="0">
                <a:latin typeface="PT Root UI Bold" panose="020B0303020202020204" pitchFamily="34" charset="77"/>
                <a:ea typeface="PT Root UI Bold" panose="020B0303020202020204" pitchFamily="34" charset="77"/>
                <a:cs typeface="Segoe UI Semibold" panose="020B0702040204020203" pitchFamily="34" charset="0"/>
              </a:rPr>
              <a:t>МСП Банк</a:t>
            </a:r>
            <a:endParaRPr lang="x-none" sz="7200" dirty="0">
              <a:latin typeface="PT Root UI Bold" panose="020B0303020202020204" pitchFamily="34" charset="77"/>
              <a:ea typeface="PT Root UI Bold" panose="020B0303020202020204" pitchFamily="34" charset="77"/>
              <a:cs typeface="Segoe UI Semibold" panose="020B0702040204020203" pitchFamily="34" charset="0"/>
            </a:endParaRPr>
          </a:p>
        </p:txBody>
      </p:sp>
      <p:pic>
        <p:nvPicPr>
          <p:cNvPr id="4" name="Рисунок 57">
            <a:extLst>
              <a:ext uri="{FF2B5EF4-FFF2-40B4-BE49-F238E27FC236}">
                <a16:creationId xmlns:a16="http://schemas.microsoft.com/office/drawing/2014/main" id="{B09A6947-A8A5-2D52-4E52-307D97028F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773" y="566078"/>
            <a:ext cx="1446846" cy="756402"/>
          </a:xfrm>
          <a:prstGeom prst="rect">
            <a:avLst/>
          </a:prstGeom>
        </p:spPr>
      </p:pic>
      <p:cxnSp>
        <p:nvCxnSpPr>
          <p:cNvPr id="5" name="Straight Connector 3">
            <a:extLst>
              <a:ext uri="{FF2B5EF4-FFF2-40B4-BE49-F238E27FC236}">
                <a16:creationId xmlns:a16="http://schemas.microsoft.com/office/drawing/2014/main" id="{8B80E998-BB11-8EC1-2AE6-78F3FBE2CAE5}"/>
              </a:ext>
            </a:extLst>
          </p:cNvPr>
          <p:cNvCxnSpPr/>
          <p:nvPr/>
        </p:nvCxnSpPr>
        <p:spPr>
          <a:xfrm>
            <a:off x="1106311" y="2332038"/>
            <a:ext cx="9132711" cy="0"/>
          </a:xfrm>
          <a:prstGeom prst="line">
            <a:avLst/>
          </a:prstGeom>
          <a:ln w="25400">
            <a:solidFill>
              <a:srgbClr val="2222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921" y="585151"/>
            <a:ext cx="3828418" cy="74288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188519" y="3323720"/>
            <a:ext cx="1415772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44767"/>
            <a:r>
              <a:rPr lang="ru-RU" sz="16000" b="1" dirty="0" smtClean="0">
                <a:ln w="25400">
                  <a:solidFill>
                    <a:schemeClr val="bg1">
                      <a:lumMod val="85000"/>
                    </a:schemeClr>
                  </a:solidFill>
                </a:ln>
                <a:noFill/>
                <a:latin typeface="PT Root UI Bold" panose="020B0303020202020204" pitchFamily="34" charset="77"/>
                <a:ea typeface="PT Root UI Bold" panose="020B0303020202020204" pitchFamily="34" charset="77"/>
                <a:cs typeface="Segoe UI Semibold" panose="020B0702040204020203" pitchFamily="34" charset="0"/>
              </a:rPr>
              <a:t>↘</a:t>
            </a:r>
            <a:endParaRPr lang="ru-RU" sz="16000" b="1" dirty="0">
              <a:ln w="25400">
                <a:solidFill>
                  <a:schemeClr val="bg1">
                    <a:lumMod val="85000"/>
                  </a:schemeClr>
                </a:solidFill>
              </a:ln>
              <a:noFill/>
              <a:latin typeface="PT Root UI Bold" panose="020B0303020202020204" pitchFamily="34" charset="77"/>
              <a:ea typeface="PT Root UI Bold" panose="020B0303020202020204" pitchFamily="34" charset="77"/>
              <a:cs typeface="Segoe UI Semibold" panose="020B07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7AB776-629D-FA0C-C6C2-00125FD75143}"/>
              </a:ext>
            </a:extLst>
          </p:cNvPr>
          <p:cNvSpPr txBox="1"/>
          <p:nvPr/>
        </p:nvSpPr>
        <p:spPr>
          <a:xfrm>
            <a:off x="8224547" y="5900725"/>
            <a:ext cx="2280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solidFill>
                  <a:schemeClr val="bg1">
                    <a:lumMod val="85000"/>
                  </a:schemeClr>
                </a:solidFill>
                <a:latin typeface="PT Root UI Bold" panose="020B0303020202020204" pitchFamily="34" charset="77"/>
                <a:ea typeface="PT Root UI Bold" panose="020B0303020202020204" pitchFamily="34" charset="77"/>
                <a:cs typeface="Segoe UI Semibold" panose="020B0702040204020203" pitchFamily="34" charset="0"/>
              </a:rPr>
              <a:t>Слушаем Вас</a:t>
            </a:r>
          </a:p>
          <a:p>
            <a:pPr algn="r"/>
            <a:r>
              <a:rPr lang="ru-RU" sz="1400" b="1" dirty="0">
                <a:solidFill>
                  <a:schemeClr val="bg1">
                    <a:lumMod val="85000"/>
                  </a:schemeClr>
                </a:solidFill>
                <a:latin typeface="PT Root UI Bold" panose="020B0303020202020204" pitchFamily="34" charset="77"/>
                <a:ea typeface="PT Root UI Bold" panose="020B0303020202020204" pitchFamily="34" charset="77"/>
                <a:cs typeface="Segoe UI Semibold" panose="020B0702040204020203" pitchFamily="34" charset="0"/>
              </a:rPr>
              <a:t>в</a:t>
            </a:r>
            <a:r>
              <a:rPr lang="ru-RU" sz="1400" b="1" dirty="0" smtClean="0">
                <a:solidFill>
                  <a:schemeClr val="bg1">
                    <a:lumMod val="85000"/>
                  </a:schemeClr>
                </a:solidFill>
                <a:latin typeface="PT Root UI Bold" panose="020B0303020202020204" pitchFamily="34" charset="77"/>
                <a:ea typeface="PT Root UI Bold" panose="020B0303020202020204" pitchFamily="34" charset="77"/>
                <a:cs typeface="Segoe UI Semibold" panose="020B0702040204020203" pitchFamily="34" charset="0"/>
              </a:rPr>
              <a:t> </a:t>
            </a:r>
            <a:r>
              <a:rPr lang="en-US" sz="1400" b="1" dirty="0" smtClean="0">
                <a:solidFill>
                  <a:schemeClr val="bg1">
                    <a:lumMod val="85000"/>
                  </a:schemeClr>
                </a:solidFill>
                <a:latin typeface="PT Root UI Bold" panose="020B0303020202020204" pitchFamily="34" charset="77"/>
                <a:ea typeface="PT Root UI Bold" panose="020B0303020202020204" pitchFamily="34" charset="77"/>
                <a:cs typeface="Segoe UI Semibold" panose="020B0702040204020203" pitchFamily="34" charset="0"/>
              </a:rPr>
              <a:t>Telegram</a:t>
            </a:r>
            <a:endParaRPr lang="ru-RU" sz="1400" b="1" dirty="0" smtClean="0">
              <a:solidFill>
                <a:schemeClr val="bg1">
                  <a:lumMod val="85000"/>
                </a:schemeClr>
              </a:solidFill>
              <a:latin typeface="PT Root UI Bold" panose="020B0303020202020204" pitchFamily="34" charset="77"/>
              <a:ea typeface="PT Root UI Bold" panose="020B0303020202020204" pitchFamily="34" charset="77"/>
              <a:cs typeface="Segoe UI Semibold" panose="020B0702040204020203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311" y="585151"/>
            <a:ext cx="2798586" cy="6028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576" y="5375593"/>
            <a:ext cx="969763" cy="96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939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4982CFC-31E6-C805-E399-B845DDBBC669}"/>
              </a:ext>
            </a:extLst>
          </p:cNvPr>
          <p:cNvSpPr/>
          <p:nvPr/>
        </p:nvSpPr>
        <p:spPr>
          <a:xfrm>
            <a:off x="763200" y="2089070"/>
            <a:ext cx="5502282" cy="14773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ru-RU" sz="9600" dirty="0">
                <a:solidFill>
                  <a:schemeClr val="bg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О </a:t>
            </a:r>
            <a:r>
              <a:rPr lang="ru-RU" sz="9600" dirty="0" smtClean="0">
                <a:solidFill>
                  <a:schemeClr val="bg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Банке</a:t>
            </a:r>
            <a:endParaRPr lang="ru-RU" sz="9600" dirty="0">
              <a:solidFill>
                <a:schemeClr val="bg2"/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899" y="1434353"/>
            <a:ext cx="6026139" cy="5614415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840991" y="4482353"/>
            <a:ext cx="1853770" cy="1741146"/>
            <a:chOff x="840991" y="4482353"/>
            <a:chExt cx="1853770" cy="1741146"/>
          </a:xfrm>
        </p:grpSpPr>
        <p:sp>
          <p:nvSpPr>
            <p:cNvPr id="10" name="Rounded Rectangle 5">
              <a:extLst>
                <a:ext uri="{FF2B5EF4-FFF2-40B4-BE49-F238E27FC236}">
                  <a16:creationId xmlns:a16="http://schemas.microsoft.com/office/drawing/2014/main" id="{AD38A84B-AF1D-8952-AAF3-8E9911070AD5}"/>
                </a:ext>
              </a:extLst>
            </p:cNvPr>
            <p:cNvSpPr/>
            <p:nvPr/>
          </p:nvSpPr>
          <p:spPr>
            <a:xfrm>
              <a:off x="840991" y="4482353"/>
              <a:ext cx="1853770" cy="1741146"/>
            </a:xfrm>
            <a:prstGeom prst="roundRect">
              <a:avLst>
                <a:gd name="adj" fmla="val 4612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5EF75CCB-29F5-6889-BDD0-649E0AA922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8146" y="4657612"/>
              <a:ext cx="1499460" cy="13906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50580"/>
            <a:ext cx="2152296" cy="46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931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E8E0A1F-FE7C-0AD8-1EF0-CABA5FD47436}"/>
              </a:ext>
            </a:extLst>
          </p:cNvPr>
          <p:cNvSpPr/>
          <p:nvPr/>
        </p:nvSpPr>
        <p:spPr>
          <a:xfrm>
            <a:off x="595018" y="2175066"/>
            <a:ext cx="1073935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МСП Банк  </a:t>
            </a:r>
            <a:r>
              <a:rPr lang="ru-RU" sz="4400" dirty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— </a:t>
            </a:r>
            <a:r>
              <a:rPr lang="ru-RU" sz="4400" dirty="0" smtClean="0">
                <a:solidFill>
                  <a:schemeClr val="bg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 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4FCEFF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дочерняя организация </a:t>
            </a:r>
            <a:r>
              <a:rPr kumimoji="0" lang="en-US" sz="4400" b="0" i="0" u="none" strike="noStrike" kern="1200" cap="none" spc="0" normalizeH="0" noProof="0" dirty="0">
                <a:ln>
                  <a:noFill/>
                </a:ln>
                <a:solidFill>
                  <a:srgbClr val="4FCEFF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/>
            </a:r>
            <a:br>
              <a:rPr kumimoji="0" lang="en-US" sz="4400" b="0" i="0" u="none" strike="noStrike" kern="1200" cap="none" spc="0" normalizeH="0" noProof="0" dirty="0">
                <a:ln>
                  <a:noFill/>
                </a:ln>
                <a:solidFill>
                  <a:srgbClr val="4FCEFF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</a:b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Корпорации МСП  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4FCEFF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—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 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 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4FCEFF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института развития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rgbClr val="4FCEFF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 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4FCEFF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в </a:t>
            </a:r>
            <a:r>
              <a:rPr kumimoji="0" lang="ru-RU" sz="4400" b="0" i="0" u="none" strike="noStrike" kern="1200" cap="none" spc="0" normalizeH="0" noProof="0" dirty="0">
                <a:ln>
                  <a:noFill/>
                </a:ln>
                <a:solidFill>
                  <a:srgbClr val="4FCEFF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сфере 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4FCEFF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поддержки </a:t>
            </a:r>
            <a:r>
              <a:rPr kumimoji="0" lang="ru-RU" sz="4400" b="0" i="0" u="none" strike="noStrike" kern="1200" cap="none" spc="0" normalizeH="0" noProof="0" dirty="0">
                <a:ln>
                  <a:noFill/>
                </a:ln>
                <a:solidFill>
                  <a:srgbClr val="4FCEFF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малого</a:t>
            </a:r>
            <a:endParaRPr kumimoji="0" lang="en-US" sz="4400" b="0" i="0" u="none" strike="noStrike" kern="1200" cap="none" spc="0" normalizeH="0" noProof="0" dirty="0">
              <a:ln>
                <a:noFill/>
              </a:ln>
              <a:solidFill>
                <a:srgbClr val="4FCEFF"/>
              </a:solidFill>
              <a:effectLst/>
              <a:uLnTx/>
              <a:uFillTx/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noProof="0" dirty="0">
                <a:ln>
                  <a:noFill/>
                </a:ln>
                <a:solidFill>
                  <a:srgbClr val="4FCEFF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и 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4FCEFF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среднего</a:t>
            </a:r>
            <a:r>
              <a:rPr lang="ru-RU" sz="4400" dirty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 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4FCEFF"/>
                </a:solidFill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предпринимательства</a:t>
            </a:r>
            <a:endParaRPr kumimoji="0" lang="ru-RU" sz="4400" b="0" i="0" u="none" strike="noStrike" kern="1200" cap="none" spc="0" normalizeH="0" noProof="0" dirty="0">
              <a:ln>
                <a:noFill/>
              </a:ln>
              <a:solidFill>
                <a:srgbClr val="4FCEFF"/>
              </a:solidFill>
              <a:effectLst/>
              <a:uLnTx/>
              <a:uFillTx/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0" y="550580"/>
            <a:ext cx="2152296" cy="46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845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3D25154-43AD-73EE-B553-4D17701540C9}"/>
              </a:ext>
            </a:extLst>
          </p:cNvPr>
          <p:cNvSpPr/>
          <p:nvPr/>
        </p:nvSpPr>
        <p:spPr>
          <a:xfrm>
            <a:off x="656017" y="360000"/>
            <a:ext cx="6881049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2786">
              <a:spcBef>
                <a:spcPts val="361"/>
              </a:spcBef>
              <a:spcAft>
                <a:spcPts val="657"/>
              </a:spcAft>
            </a:pPr>
            <a:r>
              <a:rPr lang="ru-RU" sz="28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Программы господдержки в МСП Банке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EF268FA9-9D64-AD1A-622B-340BF2FC2914}"/>
              </a:ext>
            </a:extLst>
          </p:cNvPr>
          <p:cNvSpPr/>
          <p:nvPr/>
        </p:nvSpPr>
        <p:spPr>
          <a:xfrm>
            <a:off x="7727957" y="1419863"/>
            <a:ext cx="33061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normalizeH="0" baseline="0" noProof="0" dirty="0" smtClean="0">
                <a:ln>
                  <a:noFill/>
                </a:ln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Правительства </a:t>
            </a:r>
            <a:r>
              <a:rPr kumimoji="0" lang="ru-RU" sz="1400" b="1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Москвы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875DF30-7F1B-35A6-123B-BFFEA095B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2015" y="1385434"/>
            <a:ext cx="288686" cy="341174"/>
          </a:xfrm>
          <a:prstGeom prst="rect">
            <a:avLst/>
          </a:prstGeom>
        </p:spPr>
      </p:pic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267CD80A-225A-DFC5-01D3-7F28DF88187D}"/>
              </a:ext>
            </a:extLst>
          </p:cNvPr>
          <p:cNvSpPr/>
          <p:nvPr/>
        </p:nvSpPr>
        <p:spPr>
          <a:xfrm>
            <a:off x="7727957" y="1938069"/>
            <a:ext cx="31550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normalizeH="0" baseline="0" noProof="0" dirty="0" smtClean="0">
                <a:ln>
                  <a:noFill/>
                </a:ln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Московской </a:t>
            </a:r>
            <a:r>
              <a:rPr kumimoji="0" lang="ru-RU" sz="1400" b="1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области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B086FF6-005D-8660-9AD0-A15618B93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2015" y="1802249"/>
            <a:ext cx="310576" cy="423513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562EC17-F68B-160B-0F33-933D584F3B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5580" y="6112224"/>
            <a:ext cx="438305" cy="438305"/>
          </a:xfrm>
          <a:prstGeom prst="rect">
            <a:avLst/>
          </a:prstGeom>
        </p:spPr>
      </p:pic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2169B54E-C326-7819-0FC9-CE41655B5516}"/>
              </a:ext>
            </a:extLst>
          </p:cNvPr>
          <p:cNvSpPr/>
          <p:nvPr/>
        </p:nvSpPr>
        <p:spPr>
          <a:xfrm>
            <a:off x="7727957" y="2418985"/>
            <a:ext cx="35995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normalizeH="0" baseline="0" noProof="0" dirty="0" smtClean="0">
                <a:ln>
                  <a:noFill/>
                </a:ln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Удмуртской </a:t>
            </a:r>
            <a:r>
              <a:rPr kumimoji="0" lang="ru-RU" sz="1400" b="1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Республики</a:t>
            </a: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E082866B-76E7-684E-BE7D-039023DC7A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0744" y="2338200"/>
            <a:ext cx="402047" cy="409357"/>
          </a:xfrm>
          <a:prstGeom prst="rect">
            <a:avLst/>
          </a:prstGeom>
        </p:spPr>
      </p:pic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F422A16B-1A2E-9069-0161-4FE243292127}"/>
              </a:ext>
            </a:extLst>
          </p:cNvPr>
          <p:cNvGrpSpPr/>
          <p:nvPr/>
        </p:nvGrpSpPr>
        <p:grpSpPr>
          <a:xfrm>
            <a:off x="7099607" y="5127391"/>
            <a:ext cx="924557" cy="264121"/>
            <a:chOff x="3654080" y="5836013"/>
            <a:chExt cx="933586" cy="266699"/>
          </a:xfrm>
        </p:grpSpPr>
        <p:pic>
          <p:nvPicPr>
            <p:cNvPr id="46" name="Рисунок 45">
              <a:extLst>
                <a:ext uri="{FF2B5EF4-FFF2-40B4-BE49-F238E27FC236}">
                  <a16:creationId xmlns:a16="http://schemas.microsoft.com/office/drawing/2014/main" id="{81E18BD4-9255-3A59-F559-E04179DF4E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44767" y="5836013"/>
              <a:ext cx="342899" cy="266699"/>
            </a:xfrm>
            <a:prstGeom prst="rect">
              <a:avLst/>
            </a:prstGeom>
          </p:spPr>
        </p:pic>
        <p:pic>
          <p:nvPicPr>
            <p:cNvPr id="47" name="Рисунок 46">
              <a:extLst>
                <a:ext uri="{FF2B5EF4-FFF2-40B4-BE49-F238E27FC236}">
                  <a16:creationId xmlns:a16="http://schemas.microsoft.com/office/drawing/2014/main" id="{768D7078-BCCD-3893-0D27-3F178760D9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54080" y="5918576"/>
              <a:ext cx="571500" cy="101600"/>
            </a:xfrm>
            <a:prstGeom prst="rect">
              <a:avLst/>
            </a:prstGeom>
          </p:spPr>
        </p:pic>
      </p:grpSp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AA8F680B-19D4-C723-7A94-C9A7BCB13D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8422" y="3984250"/>
            <a:ext cx="290307" cy="395874"/>
          </a:xfrm>
          <a:prstGeom prst="rect">
            <a:avLst/>
          </a:prstGeom>
        </p:spPr>
      </p:pic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C2C60217-E1A5-5389-259B-E7BC48312AB5}"/>
              </a:ext>
            </a:extLst>
          </p:cNvPr>
          <p:cNvSpPr/>
          <p:nvPr/>
        </p:nvSpPr>
        <p:spPr>
          <a:xfrm>
            <a:off x="7686998" y="4019201"/>
            <a:ext cx="400344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normalizeH="0" baseline="0" noProof="0" dirty="0" smtClean="0">
                <a:ln>
                  <a:noFill/>
                </a:ln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Программа льготной промышленной </a:t>
            </a:r>
            <a:r>
              <a:rPr kumimoji="0" lang="ru-RU" sz="1400" b="1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ипотеки</a:t>
            </a:r>
          </a:p>
        </p:txBody>
      </p:sp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C6BE044E-8F53-6728-68D2-FE89B505DE2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19435" y="3400336"/>
            <a:ext cx="301323" cy="410894"/>
          </a:xfrm>
          <a:prstGeom prst="rect">
            <a:avLst/>
          </a:prstGeom>
        </p:spPr>
      </p:pic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6021BC3F-7BBF-C206-6A2E-10B2AE0B05D4}"/>
              </a:ext>
            </a:extLst>
          </p:cNvPr>
          <p:cNvSpPr/>
          <p:nvPr/>
        </p:nvSpPr>
        <p:spPr>
          <a:xfrm>
            <a:off x="7707826" y="3491866"/>
            <a:ext cx="36923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normalizeH="0" baseline="0" noProof="0" dirty="0" smtClean="0">
                <a:ln>
                  <a:noFill/>
                </a:ln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Строительство гостиничных</a:t>
            </a:r>
            <a:r>
              <a:rPr lang="ru-RU" sz="14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 </a:t>
            </a:r>
            <a:r>
              <a:rPr kumimoji="0" lang="ru-RU" sz="1400" b="1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объектов</a:t>
            </a:r>
          </a:p>
        </p:txBody>
      </p:sp>
      <p:grpSp>
        <p:nvGrpSpPr>
          <p:cNvPr id="65" name="Группа 64">
            <a:extLst>
              <a:ext uri="{FF2B5EF4-FFF2-40B4-BE49-F238E27FC236}">
                <a16:creationId xmlns:a16="http://schemas.microsoft.com/office/drawing/2014/main" id="{D609119B-79A8-1C3C-0498-A672803FF712}"/>
              </a:ext>
            </a:extLst>
          </p:cNvPr>
          <p:cNvGrpSpPr/>
          <p:nvPr/>
        </p:nvGrpSpPr>
        <p:grpSpPr>
          <a:xfrm>
            <a:off x="9385300" y="405673"/>
            <a:ext cx="2120767" cy="385214"/>
            <a:chOff x="9808833" y="303241"/>
            <a:chExt cx="2036610" cy="369928"/>
          </a:xfrm>
        </p:grpSpPr>
        <p:sp>
          <p:nvSpPr>
            <p:cNvPr id="66" name="Freeform 5">
              <a:extLst>
                <a:ext uri="{FF2B5EF4-FFF2-40B4-BE49-F238E27FC236}">
                  <a16:creationId xmlns:a16="http://schemas.microsoft.com/office/drawing/2014/main" id="{95CFCCDE-4DB5-726E-B1F4-0FBACABAF1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38266" y="303241"/>
              <a:ext cx="707177" cy="369928"/>
            </a:xfrm>
            <a:custGeom>
              <a:avLst/>
              <a:gdLst>
                <a:gd name="T0" fmla="*/ 1659 w 7571"/>
                <a:gd name="T1" fmla="*/ 1021 h 3962"/>
                <a:gd name="T2" fmla="*/ 1348 w 7571"/>
                <a:gd name="T3" fmla="*/ 1288 h 3962"/>
                <a:gd name="T4" fmla="*/ 1527 w 7571"/>
                <a:gd name="T5" fmla="*/ 1677 h 3962"/>
                <a:gd name="T6" fmla="*/ 1925 w 7571"/>
                <a:gd name="T7" fmla="*/ 1557 h 3962"/>
                <a:gd name="T8" fmla="*/ 1889 w 7571"/>
                <a:gd name="T9" fmla="*/ 1116 h 3962"/>
                <a:gd name="T10" fmla="*/ 1636 w 7571"/>
                <a:gd name="T11" fmla="*/ 1583 h 3962"/>
                <a:gd name="T12" fmla="*/ 1475 w 7571"/>
                <a:gd name="T13" fmla="*/ 1361 h 3962"/>
                <a:gd name="T14" fmla="*/ 1614 w 7571"/>
                <a:gd name="T15" fmla="*/ 1143 h 3962"/>
                <a:gd name="T16" fmla="*/ 1830 w 7571"/>
                <a:gd name="T17" fmla="*/ 1270 h 3962"/>
                <a:gd name="T18" fmla="*/ 2688 w 7571"/>
                <a:gd name="T19" fmla="*/ 1361 h 3962"/>
                <a:gd name="T20" fmla="*/ 2459 w 7571"/>
                <a:gd name="T21" fmla="*/ 1027 h 3962"/>
                <a:gd name="T22" fmla="*/ 2229 w 7571"/>
                <a:gd name="T23" fmla="*/ 1648 h 3962"/>
                <a:gd name="T24" fmla="*/ 2610 w 7571"/>
                <a:gd name="T25" fmla="*/ 1604 h 3962"/>
                <a:gd name="T26" fmla="*/ 2289 w 7571"/>
                <a:gd name="T27" fmla="*/ 1567 h 3962"/>
                <a:gd name="T28" fmla="*/ 2209 w 7571"/>
                <a:gd name="T29" fmla="*/ 1298 h 3962"/>
                <a:gd name="T30" fmla="*/ 2390 w 7571"/>
                <a:gd name="T31" fmla="*/ 1135 h 3962"/>
                <a:gd name="T32" fmla="*/ 2555 w 7571"/>
                <a:gd name="T33" fmla="*/ 1330 h 3962"/>
                <a:gd name="T34" fmla="*/ 3227 w 7571"/>
                <a:gd name="T35" fmla="*/ 1684 h 3962"/>
                <a:gd name="T36" fmla="*/ 3656 w 7571"/>
                <a:gd name="T37" fmla="*/ 1045 h 3962"/>
                <a:gd name="T38" fmla="*/ 3475 w 7571"/>
                <a:gd name="T39" fmla="*/ 1432 h 3962"/>
                <a:gd name="T40" fmla="*/ 3785 w 7571"/>
                <a:gd name="T41" fmla="*/ 1701 h 3962"/>
                <a:gd name="T42" fmla="*/ 4097 w 7571"/>
                <a:gd name="T43" fmla="*/ 1433 h 3962"/>
                <a:gd name="T44" fmla="*/ 3924 w 7571"/>
                <a:gd name="T45" fmla="*/ 1522 h 3962"/>
                <a:gd name="T46" fmla="*/ 3698 w 7571"/>
                <a:gd name="T47" fmla="*/ 1565 h 3962"/>
                <a:gd name="T48" fmla="*/ 3614 w 7571"/>
                <a:gd name="T49" fmla="*/ 1271 h 3962"/>
                <a:gd name="T50" fmla="*/ 3839 w 7571"/>
                <a:gd name="T51" fmla="*/ 1144 h 3962"/>
                <a:gd name="T52" fmla="*/ 3967 w 7571"/>
                <a:gd name="T53" fmla="*/ 1408 h 3962"/>
                <a:gd name="T54" fmla="*/ 4401 w 7571"/>
                <a:gd name="T55" fmla="*/ 1046 h 3962"/>
                <a:gd name="T56" fmla="*/ 4525 w 7571"/>
                <a:gd name="T57" fmla="*/ 1701 h 3962"/>
                <a:gd name="T58" fmla="*/ 4810 w 7571"/>
                <a:gd name="T59" fmla="*/ 1430 h 3962"/>
                <a:gd name="T60" fmla="*/ 4664 w 7571"/>
                <a:gd name="T61" fmla="*/ 1476 h 3962"/>
                <a:gd name="T62" fmla="*/ 4439 w 7571"/>
                <a:gd name="T63" fmla="*/ 1578 h 3962"/>
                <a:gd name="T64" fmla="*/ 4333 w 7571"/>
                <a:gd name="T65" fmla="*/ 1329 h 3962"/>
                <a:gd name="T66" fmla="*/ 4488 w 7571"/>
                <a:gd name="T67" fmla="*/ 1135 h 3962"/>
                <a:gd name="T68" fmla="*/ 4678 w 7571"/>
                <a:gd name="T69" fmla="*/ 1300 h 3962"/>
                <a:gd name="T70" fmla="*/ 5343 w 7571"/>
                <a:gd name="T71" fmla="*/ 1050 h 3962"/>
                <a:gd name="T72" fmla="*/ 4947 w 7571"/>
                <a:gd name="T73" fmla="*/ 1144 h 3962"/>
                <a:gd name="T74" fmla="*/ 5210 w 7571"/>
                <a:gd name="T75" fmla="*/ 1137 h 3962"/>
                <a:gd name="T76" fmla="*/ 5205 w 7571"/>
                <a:gd name="T77" fmla="*/ 1286 h 3962"/>
                <a:gd name="T78" fmla="*/ 4906 w 7571"/>
                <a:gd name="T79" fmla="*/ 1452 h 3962"/>
                <a:gd name="T80" fmla="*/ 4997 w 7571"/>
                <a:gd name="T81" fmla="*/ 1676 h 3962"/>
                <a:gd name="T82" fmla="*/ 5322 w 7571"/>
                <a:gd name="T83" fmla="*/ 1623 h 3962"/>
                <a:gd name="T84" fmla="*/ 5286 w 7571"/>
                <a:gd name="T85" fmla="*/ 1540 h 3962"/>
                <a:gd name="T86" fmla="*/ 5036 w 7571"/>
                <a:gd name="T87" fmla="*/ 1553 h 3962"/>
                <a:gd name="T88" fmla="*/ 5202 w 7571"/>
                <a:gd name="T89" fmla="*/ 1392 h 3962"/>
                <a:gd name="T90" fmla="*/ 5603 w 7571"/>
                <a:gd name="T91" fmla="*/ 1039 h 3962"/>
                <a:gd name="T92" fmla="*/ 7290 w 7571"/>
                <a:gd name="T93" fmla="*/ 1040 h 3962"/>
                <a:gd name="T94" fmla="*/ 7038 w 7571"/>
                <a:gd name="T95" fmla="*/ 1231 h 3962"/>
                <a:gd name="T96" fmla="*/ 7306 w 7571"/>
                <a:gd name="T97" fmla="*/ 1460 h 3962"/>
                <a:gd name="T98" fmla="*/ 7200 w 7571"/>
                <a:gd name="T99" fmla="*/ 1330 h 3962"/>
                <a:gd name="T100" fmla="*/ 7230 w 7571"/>
                <a:gd name="T101" fmla="*/ 1151 h 3962"/>
                <a:gd name="T102" fmla="*/ 1375 w 7571"/>
                <a:gd name="T103" fmla="*/ 2830 h 3962"/>
                <a:gd name="T104" fmla="*/ 2174 w 7571"/>
                <a:gd name="T105" fmla="*/ 2281 h 3962"/>
                <a:gd name="T106" fmla="*/ 2299 w 7571"/>
                <a:gd name="T107" fmla="*/ 2251 h 3962"/>
                <a:gd name="T108" fmla="*/ 1975 w 7571"/>
                <a:gd name="T109" fmla="*/ 2072 h 3962"/>
                <a:gd name="T110" fmla="*/ 1628 w 7571"/>
                <a:gd name="T111" fmla="*/ 2268 h 3962"/>
                <a:gd name="T112" fmla="*/ 1765 w 7571"/>
                <a:gd name="T113" fmla="*/ 2854 h 3962"/>
                <a:gd name="T114" fmla="*/ 2202 w 7571"/>
                <a:gd name="T115" fmla="*/ 2969 h 3962"/>
                <a:gd name="T116" fmla="*/ 2262 w 7571"/>
                <a:gd name="T117" fmla="*/ 2712 h 3962"/>
                <a:gd name="T118" fmla="*/ 1943 w 7571"/>
                <a:gd name="T119" fmla="*/ 2836 h 3962"/>
                <a:gd name="T120" fmla="*/ 1732 w 7571"/>
                <a:gd name="T121" fmla="*/ 2471 h 3962"/>
                <a:gd name="T122" fmla="*/ 3192 w 7571"/>
                <a:gd name="T123" fmla="*/ 2331 h 3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71" h="3962">
                  <a:moveTo>
                    <a:pt x="764" y="1273"/>
                  </a:moveTo>
                  <a:lnTo>
                    <a:pt x="1147" y="1684"/>
                  </a:lnTo>
                  <a:lnTo>
                    <a:pt x="1307" y="1684"/>
                  </a:lnTo>
                  <a:lnTo>
                    <a:pt x="898" y="1243"/>
                  </a:lnTo>
                  <a:lnTo>
                    <a:pt x="1279" y="824"/>
                  </a:lnTo>
                  <a:lnTo>
                    <a:pt x="1123" y="824"/>
                  </a:lnTo>
                  <a:lnTo>
                    <a:pt x="764" y="1225"/>
                  </a:lnTo>
                  <a:lnTo>
                    <a:pt x="764" y="824"/>
                  </a:lnTo>
                  <a:lnTo>
                    <a:pt x="639" y="824"/>
                  </a:lnTo>
                  <a:lnTo>
                    <a:pt x="639" y="1684"/>
                  </a:lnTo>
                  <a:lnTo>
                    <a:pt x="764" y="1684"/>
                  </a:lnTo>
                  <a:lnTo>
                    <a:pt x="764" y="1273"/>
                  </a:lnTo>
                  <a:close/>
                  <a:moveTo>
                    <a:pt x="1826" y="1064"/>
                  </a:moveTo>
                  <a:lnTo>
                    <a:pt x="1808" y="1055"/>
                  </a:lnTo>
                  <a:lnTo>
                    <a:pt x="1789" y="1046"/>
                  </a:lnTo>
                  <a:lnTo>
                    <a:pt x="1770" y="1039"/>
                  </a:lnTo>
                  <a:lnTo>
                    <a:pt x="1748" y="1032"/>
                  </a:lnTo>
                  <a:lnTo>
                    <a:pt x="1727" y="1027"/>
                  </a:lnTo>
                  <a:lnTo>
                    <a:pt x="1704" y="1024"/>
                  </a:lnTo>
                  <a:lnTo>
                    <a:pt x="1682" y="1021"/>
                  </a:lnTo>
                  <a:lnTo>
                    <a:pt x="1659" y="1021"/>
                  </a:lnTo>
                  <a:lnTo>
                    <a:pt x="1635" y="1021"/>
                  </a:lnTo>
                  <a:lnTo>
                    <a:pt x="1612" y="1024"/>
                  </a:lnTo>
                  <a:lnTo>
                    <a:pt x="1590" y="1027"/>
                  </a:lnTo>
                  <a:lnTo>
                    <a:pt x="1569" y="1032"/>
                  </a:lnTo>
                  <a:lnTo>
                    <a:pt x="1549" y="1037"/>
                  </a:lnTo>
                  <a:lnTo>
                    <a:pt x="1530" y="1045"/>
                  </a:lnTo>
                  <a:lnTo>
                    <a:pt x="1510" y="1053"/>
                  </a:lnTo>
                  <a:lnTo>
                    <a:pt x="1492" y="1064"/>
                  </a:lnTo>
                  <a:lnTo>
                    <a:pt x="1475" y="1075"/>
                  </a:lnTo>
                  <a:lnTo>
                    <a:pt x="1459" y="1088"/>
                  </a:lnTo>
                  <a:lnTo>
                    <a:pt x="1443" y="1100"/>
                  </a:lnTo>
                  <a:lnTo>
                    <a:pt x="1429" y="1115"/>
                  </a:lnTo>
                  <a:lnTo>
                    <a:pt x="1415" y="1130"/>
                  </a:lnTo>
                  <a:lnTo>
                    <a:pt x="1404" y="1147"/>
                  </a:lnTo>
                  <a:lnTo>
                    <a:pt x="1392" y="1164"/>
                  </a:lnTo>
                  <a:lnTo>
                    <a:pt x="1382" y="1184"/>
                  </a:lnTo>
                  <a:lnTo>
                    <a:pt x="1373" y="1203"/>
                  </a:lnTo>
                  <a:lnTo>
                    <a:pt x="1364" y="1223"/>
                  </a:lnTo>
                  <a:lnTo>
                    <a:pt x="1358" y="1245"/>
                  </a:lnTo>
                  <a:lnTo>
                    <a:pt x="1352" y="1266"/>
                  </a:lnTo>
                  <a:lnTo>
                    <a:pt x="1348" y="1288"/>
                  </a:lnTo>
                  <a:lnTo>
                    <a:pt x="1345" y="1312"/>
                  </a:lnTo>
                  <a:lnTo>
                    <a:pt x="1343" y="1336"/>
                  </a:lnTo>
                  <a:lnTo>
                    <a:pt x="1343" y="1361"/>
                  </a:lnTo>
                  <a:lnTo>
                    <a:pt x="1343" y="1385"/>
                  </a:lnTo>
                  <a:lnTo>
                    <a:pt x="1345" y="1410"/>
                  </a:lnTo>
                  <a:lnTo>
                    <a:pt x="1348" y="1432"/>
                  </a:lnTo>
                  <a:lnTo>
                    <a:pt x="1352" y="1455"/>
                  </a:lnTo>
                  <a:lnTo>
                    <a:pt x="1358" y="1477"/>
                  </a:lnTo>
                  <a:lnTo>
                    <a:pt x="1364" y="1499"/>
                  </a:lnTo>
                  <a:lnTo>
                    <a:pt x="1372" y="1519"/>
                  </a:lnTo>
                  <a:lnTo>
                    <a:pt x="1381" y="1538"/>
                  </a:lnTo>
                  <a:lnTo>
                    <a:pt x="1391" y="1556"/>
                  </a:lnTo>
                  <a:lnTo>
                    <a:pt x="1403" y="1574"/>
                  </a:lnTo>
                  <a:lnTo>
                    <a:pt x="1414" y="1590"/>
                  </a:lnTo>
                  <a:lnTo>
                    <a:pt x="1427" y="1606"/>
                  </a:lnTo>
                  <a:lnTo>
                    <a:pt x="1442" y="1621"/>
                  </a:lnTo>
                  <a:lnTo>
                    <a:pt x="1457" y="1634"/>
                  </a:lnTo>
                  <a:lnTo>
                    <a:pt x="1473" y="1647"/>
                  </a:lnTo>
                  <a:lnTo>
                    <a:pt x="1490" y="1659"/>
                  </a:lnTo>
                  <a:lnTo>
                    <a:pt x="1508" y="1668"/>
                  </a:lnTo>
                  <a:lnTo>
                    <a:pt x="1527" y="1677"/>
                  </a:lnTo>
                  <a:lnTo>
                    <a:pt x="1548" y="1684"/>
                  </a:lnTo>
                  <a:lnTo>
                    <a:pt x="1568" y="1691"/>
                  </a:lnTo>
                  <a:lnTo>
                    <a:pt x="1589" y="1696"/>
                  </a:lnTo>
                  <a:lnTo>
                    <a:pt x="1612" y="1699"/>
                  </a:lnTo>
                  <a:lnTo>
                    <a:pt x="1634" y="1701"/>
                  </a:lnTo>
                  <a:lnTo>
                    <a:pt x="1659" y="1701"/>
                  </a:lnTo>
                  <a:lnTo>
                    <a:pt x="1682" y="1701"/>
                  </a:lnTo>
                  <a:lnTo>
                    <a:pt x="1704" y="1699"/>
                  </a:lnTo>
                  <a:lnTo>
                    <a:pt x="1727" y="1696"/>
                  </a:lnTo>
                  <a:lnTo>
                    <a:pt x="1748" y="1691"/>
                  </a:lnTo>
                  <a:lnTo>
                    <a:pt x="1768" y="1685"/>
                  </a:lnTo>
                  <a:lnTo>
                    <a:pt x="1789" y="1678"/>
                  </a:lnTo>
                  <a:lnTo>
                    <a:pt x="1807" y="1668"/>
                  </a:lnTo>
                  <a:lnTo>
                    <a:pt x="1825" y="1659"/>
                  </a:lnTo>
                  <a:lnTo>
                    <a:pt x="1842" y="1647"/>
                  </a:lnTo>
                  <a:lnTo>
                    <a:pt x="1859" y="1635"/>
                  </a:lnTo>
                  <a:lnTo>
                    <a:pt x="1874" y="1621"/>
                  </a:lnTo>
                  <a:lnTo>
                    <a:pt x="1888" y="1607"/>
                  </a:lnTo>
                  <a:lnTo>
                    <a:pt x="1902" y="1591"/>
                  </a:lnTo>
                  <a:lnTo>
                    <a:pt x="1914" y="1574"/>
                  </a:lnTo>
                  <a:lnTo>
                    <a:pt x="1925" y="1557"/>
                  </a:lnTo>
                  <a:lnTo>
                    <a:pt x="1935" y="1538"/>
                  </a:lnTo>
                  <a:lnTo>
                    <a:pt x="1944" y="1519"/>
                  </a:lnTo>
                  <a:lnTo>
                    <a:pt x="1953" y="1499"/>
                  </a:lnTo>
                  <a:lnTo>
                    <a:pt x="1959" y="1477"/>
                  </a:lnTo>
                  <a:lnTo>
                    <a:pt x="1965" y="1456"/>
                  </a:lnTo>
                  <a:lnTo>
                    <a:pt x="1969" y="1433"/>
                  </a:lnTo>
                  <a:lnTo>
                    <a:pt x="1972" y="1410"/>
                  </a:lnTo>
                  <a:lnTo>
                    <a:pt x="1974" y="1385"/>
                  </a:lnTo>
                  <a:lnTo>
                    <a:pt x="1974" y="1361"/>
                  </a:lnTo>
                  <a:lnTo>
                    <a:pt x="1974" y="1336"/>
                  </a:lnTo>
                  <a:lnTo>
                    <a:pt x="1972" y="1313"/>
                  </a:lnTo>
                  <a:lnTo>
                    <a:pt x="1969" y="1289"/>
                  </a:lnTo>
                  <a:lnTo>
                    <a:pt x="1965" y="1267"/>
                  </a:lnTo>
                  <a:lnTo>
                    <a:pt x="1959" y="1246"/>
                  </a:lnTo>
                  <a:lnTo>
                    <a:pt x="1953" y="1224"/>
                  </a:lnTo>
                  <a:lnTo>
                    <a:pt x="1944" y="1204"/>
                  </a:lnTo>
                  <a:lnTo>
                    <a:pt x="1936" y="1185"/>
                  </a:lnTo>
                  <a:lnTo>
                    <a:pt x="1925" y="1167"/>
                  </a:lnTo>
                  <a:lnTo>
                    <a:pt x="1915" y="1148"/>
                  </a:lnTo>
                  <a:lnTo>
                    <a:pt x="1902" y="1132"/>
                  </a:lnTo>
                  <a:lnTo>
                    <a:pt x="1889" y="1116"/>
                  </a:lnTo>
                  <a:lnTo>
                    <a:pt x="1875" y="1102"/>
                  </a:lnTo>
                  <a:lnTo>
                    <a:pt x="1859" y="1089"/>
                  </a:lnTo>
                  <a:lnTo>
                    <a:pt x="1843" y="1076"/>
                  </a:lnTo>
                  <a:lnTo>
                    <a:pt x="1826" y="1064"/>
                  </a:lnTo>
                  <a:close/>
                  <a:moveTo>
                    <a:pt x="1796" y="1522"/>
                  </a:moveTo>
                  <a:lnTo>
                    <a:pt x="1796" y="1522"/>
                  </a:lnTo>
                  <a:lnTo>
                    <a:pt x="1791" y="1530"/>
                  </a:lnTo>
                  <a:lnTo>
                    <a:pt x="1784" y="1536"/>
                  </a:lnTo>
                  <a:lnTo>
                    <a:pt x="1778" y="1543"/>
                  </a:lnTo>
                  <a:lnTo>
                    <a:pt x="1771" y="1549"/>
                  </a:lnTo>
                  <a:lnTo>
                    <a:pt x="1763" y="1555"/>
                  </a:lnTo>
                  <a:lnTo>
                    <a:pt x="1756" y="1559"/>
                  </a:lnTo>
                  <a:lnTo>
                    <a:pt x="1747" y="1565"/>
                  </a:lnTo>
                  <a:lnTo>
                    <a:pt x="1739" y="1569"/>
                  </a:lnTo>
                  <a:lnTo>
                    <a:pt x="1730" y="1572"/>
                  </a:lnTo>
                  <a:lnTo>
                    <a:pt x="1720" y="1575"/>
                  </a:lnTo>
                  <a:lnTo>
                    <a:pt x="1711" y="1579"/>
                  </a:lnTo>
                  <a:lnTo>
                    <a:pt x="1701" y="1581"/>
                  </a:lnTo>
                  <a:lnTo>
                    <a:pt x="1681" y="1583"/>
                  </a:lnTo>
                  <a:lnTo>
                    <a:pt x="1659" y="1584"/>
                  </a:lnTo>
                  <a:lnTo>
                    <a:pt x="1636" y="1583"/>
                  </a:lnTo>
                  <a:lnTo>
                    <a:pt x="1616" y="1581"/>
                  </a:lnTo>
                  <a:lnTo>
                    <a:pt x="1606" y="1579"/>
                  </a:lnTo>
                  <a:lnTo>
                    <a:pt x="1597" y="1575"/>
                  </a:lnTo>
                  <a:lnTo>
                    <a:pt x="1587" y="1572"/>
                  </a:lnTo>
                  <a:lnTo>
                    <a:pt x="1579" y="1569"/>
                  </a:lnTo>
                  <a:lnTo>
                    <a:pt x="1570" y="1565"/>
                  </a:lnTo>
                  <a:lnTo>
                    <a:pt x="1563" y="1560"/>
                  </a:lnTo>
                  <a:lnTo>
                    <a:pt x="1555" y="1555"/>
                  </a:lnTo>
                  <a:lnTo>
                    <a:pt x="1548" y="1550"/>
                  </a:lnTo>
                  <a:lnTo>
                    <a:pt x="1540" y="1544"/>
                  </a:lnTo>
                  <a:lnTo>
                    <a:pt x="1534" y="1538"/>
                  </a:lnTo>
                  <a:lnTo>
                    <a:pt x="1527" y="1531"/>
                  </a:lnTo>
                  <a:lnTo>
                    <a:pt x="1521" y="1523"/>
                  </a:lnTo>
                  <a:lnTo>
                    <a:pt x="1510" y="1507"/>
                  </a:lnTo>
                  <a:lnTo>
                    <a:pt x="1501" y="1490"/>
                  </a:lnTo>
                  <a:lnTo>
                    <a:pt x="1493" y="1472"/>
                  </a:lnTo>
                  <a:lnTo>
                    <a:pt x="1487" y="1453"/>
                  </a:lnTo>
                  <a:lnTo>
                    <a:pt x="1482" y="1431"/>
                  </a:lnTo>
                  <a:lnTo>
                    <a:pt x="1478" y="1409"/>
                  </a:lnTo>
                  <a:lnTo>
                    <a:pt x="1476" y="1385"/>
                  </a:lnTo>
                  <a:lnTo>
                    <a:pt x="1475" y="1361"/>
                  </a:lnTo>
                  <a:lnTo>
                    <a:pt x="1475" y="1345"/>
                  </a:lnTo>
                  <a:lnTo>
                    <a:pt x="1476" y="1329"/>
                  </a:lnTo>
                  <a:lnTo>
                    <a:pt x="1477" y="1314"/>
                  </a:lnTo>
                  <a:lnTo>
                    <a:pt x="1479" y="1299"/>
                  </a:lnTo>
                  <a:lnTo>
                    <a:pt x="1483" y="1285"/>
                  </a:lnTo>
                  <a:lnTo>
                    <a:pt x="1486" y="1271"/>
                  </a:lnTo>
                  <a:lnTo>
                    <a:pt x="1490" y="1258"/>
                  </a:lnTo>
                  <a:lnTo>
                    <a:pt x="1494" y="1246"/>
                  </a:lnTo>
                  <a:lnTo>
                    <a:pt x="1500" y="1233"/>
                  </a:lnTo>
                  <a:lnTo>
                    <a:pt x="1506" y="1222"/>
                  </a:lnTo>
                  <a:lnTo>
                    <a:pt x="1512" y="1211"/>
                  </a:lnTo>
                  <a:lnTo>
                    <a:pt x="1520" y="1201"/>
                  </a:lnTo>
                  <a:lnTo>
                    <a:pt x="1527" y="1191"/>
                  </a:lnTo>
                  <a:lnTo>
                    <a:pt x="1536" y="1183"/>
                  </a:lnTo>
                  <a:lnTo>
                    <a:pt x="1546" y="1174"/>
                  </a:lnTo>
                  <a:lnTo>
                    <a:pt x="1555" y="1167"/>
                  </a:lnTo>
                  <a:lnTo>
                    <a:pt x="1566" y="1160"/>
                  </a:lnTo>
                  <a:lnTo>
                    <a:pt x="1576" y="1155"/>
                  </a:lnTo>
                  <a:lnTo>
                    <a:pt x="1588" y="1150"/>
                  </a:lnTo>
                  <a:lnTo>
                    <a:pt x="1601" y="1145"/>
                  </a:lnTo>
                  <a:lnTo>
                    <a:pt x="1614" y="1143"/>
                  </a:lnTo>
                  <a:lnTo>
                    <a:pt x="1628" y="1140"/>
                  </a:lnTo>
                  <a:lnTo>
                    <a:pt x="1643" y="1139"/>
                  </a:lnTo>
                  <a:lnTo>
                    <a:pt x="1659" y="1139"/>
                  </a:lnTo>
                  <a:lnTo>
                    <a:pt x="1680" y="1140"/>
                  </a:lnTo>
                  <a:lnTo>
                    <a:pt x="1701" y="1142"/>
                  </a:lnTo>
                  <a:lnTo>
                    <a:pt x="1711" y="1144"/>
                  </a:lnTo>
                  <a:lnTo>
                    <a:pt x="1720" y="1147"/>
                  </a:lnTo>
                  <a:lnTo>
                    <a:pt x="1729" y="1151"/>
                  </a:lnTo>
                  <a:lnTo>
                    <a:pt x="1739" y="1154"/>
                  </a:lnTo>
                  <a:lnTo>
                    <a:pt x="1747" y="1158"/>
                  </a:lnTo>
                  <a:lnTo>
                    <a:pt x="1755" y="1162"/>
                  </a:lnTo>
                  <a:lnTo>
                    <a:pt x="1762" y="1168"/>
                  </a:lnTo>
                  <a:lnTo>
                    <a:pt x="1770" y="1173"/>
                  </a:lnTo>
                  <a:lnTo>
                    <a:pt x="1777" y="1178"/>
                  </a:lnTo>
                  <a:lnTo>
                    <a:pt x="1783" y="1185"/>
                  </a:lnTo>
                  <a:lnTo>
                    <a:pt x="1790" y="1192"/>
                  </a:lnTo>
                  <a:lnTo>
                    <a:pt x="1796" y="1200"/>
                  </a:lnTo>
                  <a:lnTo>
                    <a:pt x="1807" y="1215"/>
                  </a:lnTo>
                  <a:lnTo>
                    <a:pt x="1816" y="1232"/>
                  </a:lnTo>
                  <a:lnTo>
                    <a:pt x="1824" y="1251"/>
                  </a:lnTo>
                  <a:lnTo>
                    <a:pt x="1830" y="1270"/>
                  </a:lnTo>
                  <a:lnTo>
                    <a:pt x="1836" y="1290"/>
                  </a:lnTo>
                  <a:lnTo>
                    <a:pt x="1839" y="1313"/>
                  </a:lnTo>
                  <a:lnTo>
                    <a:pt x="1841" y="1336"/>
                  </a:lnTo>
                  <a:lnTo>
                    <a:pt x="1842" y="1361"/>
                  </a:lnTo>
                  <a:lnTo>
                    <a:pt x="1841" y="1385"/>
                  </a:lnTo>
                  <a:lnTo>
                    <a:pt x="1839" y="1408"/>
                  </a:lnTo>
                  <a:lnTo>
                    <a:pt x="1836" y="1429"/>
                  </a:lnTo>
                  <a:lnTo>
                    <a:pt x="1830" y="1451"/>
                  </a:lnTo>
                  <a:lnTo>
                    <a:pt x="1824" y="1470"/>
                  </a:lnTo>
                  <a:lnTo>
                    <a:pt x="1816" y="1488"/>
                  </a:lnTo>
                  <a:lnTo>
                    <a:pt x="1807" y="1506"/>
                  </a:lnTo>
                  <a:lnTo>
                    <a:pt x="1796" y="1522"/>
                  </a:lnTo>
                  <a:close/>
                  <a:moveTo>
                    <a:pt x="2653" y="1535"/>
                  </a:moveTo>
                  <a:lnTo>
                    <a:pt x="2661" y="1516"/>
                  </a:lnTo>
                  <a:lnTo>
                    <a:pt x="2669" y="1495"/>
                  </a:lnTo>
                  <a:lnTo>
                    <a:pt x="2674" y="1474"/>
                  </a:lnTo>
                  <a:lnTo>
                    <a:pt x="2679" y="1453"/>
                  </a:lnTo>
                  <a:lnTo>
                    <a:pt x="2684" y="1430"/>
                  </a:lnTo>
                  <a:lnTo>
                    <a:pt x="2686" y="1408"/>
                  </a:lnTo>
                  <a:lnTo>
                    <a:pt x="2688" y="1384"/>
                  </a:lnTo>
                  <a:lnTo>
                    <a:pt x="2688" y="1361"/>
                  </a:lnTo>
                  <a:lnTo>
                    <a:pt x="2688" y="1336"/>
                  </a:lnTo>
                  <a:lnTo>
                    <a:pt x="2686" y="1314"/>
                  </a:lnTo>
                  <a:lnTo>
                    <a:pt x="2684" y="1290"/>
                  </a:lnTo>
                  <a:lnTo>
                    <a:pt x="2679" y="1269"/>
                  </a:lnTo>
                  <a:lnTo>
                    <a:pt x="2674" y="1248"/>
                  </a:lnTo>
                  <a:lnTo>
                    <a:pt x="2668" y="1226"/>
                  </a:lnTo>
                  <a:lnTo>
                    <a:pt x="2661" y="1206"/>
                  </a:lnTo>
                  <a:lnTo>
                    <a:pt x="2653" y="1187"/>
                  </a:lnTo>
                  <a:lnTo>
                    <a:pt x="2643" y="1168"/>
                  </a:lnTo>
                  <a:lnTo>
                    <a:pt x="2632" y="1151"/>
                  </a:lnTo>
                  <a:lnTo>
                    <a:pt x="2622" y="1134"/>
                  </a:lnTo>
                  <a:lnTo>
                    <a:pt x="2609" y="1119"/>
                  </a:lnTo>
                  <a:lnTo>
                    <a:pt x="2596" y="1104"/>
                  </a:lnTo>
                  <a:lnTo>
                    <a:pt x="2582" y="1090"/>
                  </a:lnTo>
                  <a:lnTo>
                    <a:pt x="2566" y="1077"/>
                  </a:lnTo>
                  <a:lnTo>
                    <a:pt x="2550" y="1065"/>
                  </a:lnTo>
                  <a:lnTo>
                    <a:pt x="2534" y="1056"/>
                  </a:lnTo>
                  <a:lnTo>
                    <a:pt x="2516" y="1046"/>
                  </a:lnTo>
                  <a:lnTo>
                    <a:pt x="2498" y="1039"/>
                  </a:lnTo>
                  <a:lnTo>
                    <a:pt x="2479" y="1032"/>
                  </a:lnTo>
                  <a:lnTo>
                    <a:pt x="2459" y="1027"/>
                  </a:lnTo>
                  <a:lnTo>
                    <a:pt x="2438" y="1024"/>
                  </a:lnTo>
                  <a:lnTo>
                    <a:pt x="2416" y="1021"/>
                  </a:lnTo>
                  <a:lnTo>
                    <a:pt x="2394" y="1021"/>
                  </a:lnTo>
                  <a:lnTo>
                    <a:pt x="2372" y="1021"/>
                  </a:lnTo>
                  <a:lnTo>
                    <a:pt x="2350" y="1024"/>
                  </a:lnTo>
                  <a:lnTo>
                    <a:pt x="2330" y="1027"/>
                  </a:lnTo>
                  <a:lnTo>
                    <a:pt x="2310" y="1032"/>
                  </a:lnTo>
                  <a:lnTo>
                    <a:pt x="2291" y="1039"/>
                  </a:lnTo>
                  <a:lnTo>
                    <a:pt x="2273" y="1046"/>
                  </a:lnTo>
                  <a:lnTo>
                    <a:pt x="2256" y="1056"/>
                  </a:lnTo>
                  <a:lnTo>
                    <a:pt x="2240" y="1065"/>
                  </a:lnTo>
                  <a:lnTo>
                    <a:pt x="2230" y="1073"/>
                  </a:lnTo>
                  <a:lnTo>
                    <a:pt x="2222" y="1080"/>
                  </a:lnTo>
                  <a:lnTo>
                    <a:pt x="2213" y="1089"/>
                  </a:lnTo>
                  <a:lnTo>
                    <a:pt x="2205" y="1097"/>
                  </a:lnTo>
                  <a:lnTo>
                    <a:pt x="2205" y="1039"/>
                  </a:lnTo>
                  <a:lnTo>
                    <a:pt x="2094" y="1039"/>
                  </a:lnTo>
                  <a:lnTo>
                    <a:pt x="2094" y="1970"/>
                  </a:lnTo>
                  <a:lnTo>
                    <a:pt x="2219" y="1970"/>
                  </a:lnTo>
                  <a:lnTo>
                    <a:pt x="2219" y="1637"/>
                  </a:lnTo>
                  <a:lnTo>
                    <a:pt x="2229" y="1648"/>
                  </a:lnTo>
                  <a:lnTo>
                    <a:pt x="2241" y="1657"/>
                  </a:lnTo>
                  <a:lnTo>
                    <a:pt x="2257" y="1667"/>
                  </a:lnTo>
                  <a:lnTo>
                    <a:pt x="2274" y="1677"/>
                  </a:lnTo>
                  <a:lnTo>
                    <a:pt x="2292" y="1684"/>
                  </a:lnTo>
                  <a:lnTo>
                    <a:pt x="2311" y="1691"/>
                  </a:lnTo>
                  <a:lnTo>
                    <a:pt x="2332" y="1696"/>
                  </a:lnTo>
                  <a:lnTo>
                    <a:pt x="2352" y="1699"/>
                  </a:lnTo>
                  <a:lnTo>
                    <a:pt x="2374" y="1701"/>
                  </a:lnTo>
                  <a:lnTo>
                    <a:pt x="2397" y="1701"/>
                  </a:lnTo>
                  <a:lnTo>
                    <a:pt x="2419" y="1701"/>
                  </a:lnTo>
                  <a:lnTo>
                    <a:pt x="2440" y="1699"/>
                  </a:lnTo>
                  <a:lnTo>
                    <a:pt x="2461" y="1696"/>
                  </a:lnTo>
                  <a:lnTo>
                    <a:pt x="2480" y="1691"/>
                  </a:lnTo>
                  <a:lnTo>
                    <a:pt x="2499" y="1684"/>
                  </a:lnTo>
                  <a:lnTo>
                    <a:pt x="2517" y="1677"/>
                  </a:lnTo>
                  <a:lnTo>
                    <a:pt x="2535" y="1667"/>
                  </a:lnTo>
                  <a:lnTo>
                    <a:pt x="2552" y="1657"/>
                  </a:lnTo>
                  <a:lnTo>
                    <a:pt x="2567" y="1646"/>
                  </a:lnTo>
                  <a:lnTo>
                    <a:pt x="2582" y="1633"/>
                  </a:lnTo>
                  <a:lnTo>
                    <a:pt x="2597" y="1619"/>
                  </a:lnTo>
                  <a:lnTo>
                    <a:pt x="2610" y="1604"/>
                  </a:lnTo>
                  <a:lnTo>
                    <a:pt x="2622" y="1588"/>
                  </a:lnTo>
                  <a:lnTo>
                    <a:pt x="2633" y="1571"/>
                  </a:lnTo>
                  <a:lnTo>
                    <a:pt x="2643" y="1554"/>
                  </a:lnTo>
                  <a:lnTo>
                    <a:pt x="2653" y="1535"/>
                  </a:lnTo>
                  <a:close/>
                  <a:moveTo>
                    <a:pt x="2478" y="1558"/>
                  </a:moveTo>
                  <a:lnTo>
                    <a:pt x="2478" y="1558"/>
                  </a:lnTo>
                  <a:lnTo>
                    <a:pt x="2468" y="1566"/>
                  </a:lnTo>
                  <a:lnTo>
                    <a:pt x="2458" y="1572"/>
                  </a:lnTo>
                  <a:lnTo>
                    <a:pt x="2446" y="1578"/>
                  </a:lnTo>
                  <a:lnTo>
                    <a:pt x="2434" y="1582"/>
                  </a:lnTo>
                  <a:lnTo>
                    <a:pt x="2421" y="1585"/>
                  </a:lnTo>
                  <a:lnTo>
                    <a:pt x="2407" y="1587"/>
                  </a:lnTo>
                  <a:lnTo>
                    <a:pt x="2394" y="1588"/>
                  </a:lnTo>
                  <a:lnTo>
                    <a:pt x="2380" y="1589"/>
                  </a:lnTo>
                  <a:lnTo>
                    <a:pt x="2364" y="1588"/>
                  </a:lnTo>
                  <a:lnTo>
                    <a:pt x="2350" y="1587"/>
                  </a:lnTo>
                  <a:lnTo>
                    <a:pt x="2336" y="1585"/>
                  </a:lnTo>
                  <a:lnTo>
                    <a:pt x="2323" y="1582"/>
                  </a:lnTo>
                  <a:lnTo>
                    <a:pt x="2311" y="1578"/>
                  </a:lnTo>
                  <a:lnTo>
                    <a:pt x="2300" y="1572"/>
                  </a:lnTo>
                  <a:lnTo>
                    <a:pt x="2289" y="1567"/>
                  </a:lnTo>
                  <a:lnTo>
                    <a:pt x="2279" y="1559"/>
                  </a:lnTo>
                  <a:lnTo>
                    <a:pt x="2270" y="1552"/>
                  </a:lnTo>
                  <a:lnTo>
                    <a:pt x="2261" y="1543"/>
                  </a:lnTo>
                  <a:lnTo>
                    <a:pt x="2253" y="1535"/>
                  </a:lnTo>
                  <a:lnTo>
                    <a:pt x="2245" y="1525"/>
                  </a:lnTo>
                  <a:lnTo>
                    <a:pt x="2239" y="1515"/>
                  </a:lnTo>
                  <a:lnTo>
                    <a:pt x="2232" y="1504"/>
                  </a:lnTo>
                  <a:lnTo>
                    <a:pt x="2227" y="1491"/>
                  </a:lnTo>
                  <a:lnTo>
                    <a:pt x="2222" y="1479"/>
                  </a:lnTo>
                  <a:lnTo>
                    <a:pt x="2218" y="1467"/>
                  </a:lnTo>
                  <a:lnTo>
                    <a:pt x="2214" y="1453"/>
                  </a:lnTo>
                  <a:lnTo>
                    <a:pt x="2211" y="1439"/>
                  </a:lnTo>
                  <a:lnTo>
                    <a:pt x="2209" y="1424"/>
                  </a:lnTo>
                  <a:lnTo>
                    <a:pt x="2207" y="1409"/>
                  </a:lnTo>
                  <a:lnTo>
                    <a:pt x="2206" y="1393"/>
                  </a:lnTo>
                  <a:lnTo>
                    <a:pt x="2205" y="1377"/>
                  </a:lnTo>
                  <a:lnTo>
                    <a:pt x="2205" y="1361"/>
                  </a:lnTo>
                  <a:lnTo>
                    <a:pt x="2205" y="1345"/>
                  </a:lnTo>
                  <a:lnTo>
                    <a:pt x="2206" y="1329"/>
                  </a:lnTo>
                  <a:lnTo>
                    <a:pt x="2207" y="1313"/>
                  </a:lnTo>
                  <a:lnTo>
                    <a:pt x="2209" y="1298"/>
                  </a:lnTo>
                  <a:lnTo>
                    <a:pt x="2211" y="1283"/>
                  </a:lnTo>
                  <a:lnTo>
                    <a:pt x="2214" y="1269"/>
                  </a:lnTo>
                  <a:lnTo>
                    <a:pt x="2219" y="1255"/>
                  </a:lnTo>
                  <a:lnTo>
                    <a:pt x="2223" y="1242"/>
                  </a:lnTo>
                  <a:lnTo>
                    <a:pt x="2227" y="1230"/>
                  </a:lnTo>
                  <a:lnTo>
                    <a:pt x="2232" y="1218"/>
                  </a:lnTo>
                  <a:lnTo>
                    <a:pt x="2239" y="1207"/>
                  </a:lnTo>
                  <a:lnTo>
                    <a:pt x="2245" y="1196"/>
                  </a:lnTo>
                  <a:lnTo>
                    <a:pt x="2253" y="1187"/>
                  </a:lnTo>
                  <a:lnTo>
                    <a:pt x="2261" y="1178"/>
                  </a:lnTo>
                  <a:lnTo>
                    <a:pt x="2270" y="1170"/>
                  </a:lnTo>
                  <a:lnTo>
                    <a:pt x="2278" y="1162"/>
                  </a:lnTo>
                  <a:lnTo>
                    <a:pt x="2288" y="1156"/>
                  </a:lnTo>
                  <a:lnTo>
                    <a:pt x="2299" y="1150"/>
                  </a:lnTo>
                  <a:lnTo>
                    <a:pt x="2310" y="1145"/>
                  </a:lnTo>
                  <a:lnTo>
                    <a:pt x="2322" y="1141"/>
                  </a:lnTo>
                  <a:lnTo>
                    <a:pt x="2334" y="1138"/>
                  </a:lnTo>
                  <a:lnTo>
                    <a:pt x="2347" y="1136"/>
                  </a:lnTo>
                  <a:lnTo>
                    <a:pt x="2360" y="1135"/>
                  </a:lnTo>
                  <a:lnTo>
                    <a:pt x="2375" y="1134"/>
                  </a:lnTo>
                  <a:lnTo>
                    <a:pt x="2390" y="1135"/>
                  </a:lnTo>
                  <a:lnTo>
                    <a:pt x="2404" y="1136"/>
                  </a:lnTo>
                  <a:lnTo>
                    <a:pt x="2418" y="1138"/>
                  </a:lnTo>
                  <a:lnTo>
                    <a:pt x="2432" y="1142"/>
                  </a:lnTo>
                  <a:lnTo>
                    <a:pt x="2444" y="1146"/>
                  </a:lnTo>
                  <a:lnTo>
                    <a:pt x="2455" y="1151"/>
                  </a:lnTo>
                  <a:lnTo>
                    <a:pt x="2467" y="1157"/>
                  </a:lnTo>
                  <a:lnTo>
                    <a:pt x="2477" y="1164"/>
                  </a:lnTo>
                  <a:lnTo>
                    <a:pt x="2486" y="1172"/>
                  </a:lnTo>
                  <a:lnTo>
                    <a:pt x="2496" y="1180"/>
                  </a:lnTo>
                  <a:lnTo>
                    <a:pt x="2504" y="1190"/>
                  </a:lnTo>
                  <a:lnTo>
                    <a:pt x="2512" y="1200"/>
                  </a:lnTo>
                  <a:lnTo>
                    <a:pt x="2519" y="1210"/>
                  </a:lnTo>
                  <a:lnTo>
                    <a:pt x="2526" y="1222"/>
                  </a:lnTo>
                  <a:lnTo>
                    <a:pt x="2531" y="1234"/>
                  </a:lnTo>
                  <a:lnTo>
                    <a:pt x="2536" y="1247"/>
                  </a:lnTo>
                  <a:lnTo>
                    <a:pt x="2541" y="1259"/>
                  </a:lnTo>
                  <a:lnTo>
                    <a:pt x="2545" y="1272"/>
                  </a:lnTo>
                  <a:lnTo>
                    <a:pt x="2548" y="1286"/>
                  </a:lnTo>
                  <a:lnTo>
                    <a:pt x="2551" y="1300"/>
                  </a:lnTo>
                  <a:lnTo>
                    <a:pt x="2554" y="1315"/>
                  </a:lnTo>
                  <a:lnTo>
                    <a:pt x="2555" y="1330"/>
                  </a:lnTo>
                  <a:lnTo>
                    <a:pt x="2556" y="1345"/>
                  </a:lnTo>
                  <a:lnTo>
                    <a:pt x="2556" y="1361"/>
                  </a:lnTo>
                  <a:lnTo>
                    <a:pt x="2556" y="1377"/>
                  </a:lnTo>
                  <a:lnTo>
                    <a:pt x="2555" y="1392"/>
                  </a:lnTo>
                  <a:lnTo>
                    <a:pt x="2554" y="1407"/>
                  </a:lnTo>
                  <a:lnTo>
                    <a:pt x="2551" y="1422"/>
                  </a:lnTo>
                  <a:lnTo>
                    <a:pt x="2548" y="1436"/>
                  </a:lnTo>
                  <a:lnTo>
                    <a:pt x="2545" y="1449"/>
                  </a:lnTo>
                  <a:lnTo>
                    <a:pt x="2541" y="1463"/>
                  </a:lnTo>
                  <a:lnTo>
                    <a:pt x="2536" y="1476"/>
                  </a:lnTo>
                  <a:lnTo>
                    <a:pt x="2531" y="1489"/>
                  </a:lnTo>
                  <a:lnTo>
                    <a:pt x="2526" y="1501"/>
                  </a:lnTo>
                  <a:lnTo>
                    <a:pt x="2519" y="1512"/>
                  </a:lnTo>
                  <a:lnTo>
                    <a:pt x="2512" y="1523"/>
                  </a:lnTo>
                  <a:lnTo>
                    <a:pt x="2504" y="1533"/>
                  </a:lnTo>
                  <a:lnTo>
                    <a:pt x="2496" y="1542"/>
                  </a:lnTo>
                  <a:lnTo>
                    <a:pt x="2487" y="1551"/>
                  </a:lnTo>
                  <a:lnTo>
                    <a:pt x="2478" y="1558"/>
                  </a:lnTo>
                  <a:close/>
                  <a:moveTo>
                    <a:pt x="2932" y="1157"/>
                  </a:moveTo>
                  <a:lnTo>
                    <a:pt x="3227" y="1157"/>
                  </a:lnTo>
                  <a:lnTo>
                    <a:pt x="3227" y="1684"/>
                  </a:lnTo>
                  <a:lnTo>
                    <a:pt x="3350" y="1684"/>
                  </a:lnTo>
                  <a:lnTo>
                    <a:pt x="3350" y="1039"/>
                  </a:lnTo>
                  <a:lnTo>
                    <a:pt x="2807" y="1039"/>
                  </a:lnTo>
                  <a:lnTo>
                    <a:pt x="2807" y="1684"/>
                  </a:lnTo>
                  <a:lnTo>
                    <a:pt x="2932" y="1684"/>
                  </a:lnTo>
                  <a:lnTo>
                    <a:pt x="2932" y="1157"/>
                  </a:lnTo>
                  <a:close/>
                  <a:moveTo>
                    <a:pt x="3954" y="1064"/>
                  </a:moveTo>
                  <a:lnTo>
                    <a:pt x="3936" y="1055"/>
                  </a:lnTo>
                  <a:lnTo>
                    <a:pt x="3917" y="1046"/>
                  </a:lnTo>
                  <a:lnTo>
                    <a:pt x="3896" y="1039"/>
                  </a:lnTo>
                  <a:lnTo>
                    <a:pt x="3876" y="1032"/>
                  </a:lnTo>
                  <a:lnTo>
                    <a:pt x="3855" y="1027"/>
                  </a:lnTo>
                  <a:lnTo>
                    <a:pt x="3832" y="1024"/>
                  </a:lnTo>
                  <a:lnTo>
                    <a:pt x="3810" y="1021"/>
                  </a:lnTo>
                  <a:lnTo>
                    <a:pt x="3785" y="1021"/>
                  </a:lnTo>
                  <a:lnTo>
                    <a:pt x="3762" y="1021"/>
                  </a:lnTo>
                  <a:lnTo>
                    <a:pt x="3740" y="1024"/>
                  </a:lnTo>
                  <a:lnTo>
                    <a:pt x="3718" y="1027"/>
                  </a:lnTo>
                  <a:lnTo>
                    <a:pt x="3697" y="1032"/>
                  </a:lnTo>
                  <a:lnTo>
                    <a:pt x="3677" y="1037"/>
                  </a:lnTo>
                  <a:lnTo>
                    <a:pt x="3656" y="1045"/>
                  </a:lnTo>
                  <a:lnTo>
                    <a:pt x="3638" y="1053"/>
                  </a:lnTo>
                  <a:lnTo>
                    <a:pt x="3620" y="1064"/>
                  </a:lnTo>
                  <a:lnTo>
                    <a:pt x="3603" y="1075"/>
                  </a:lnTo>
                  <a:lnTo>
                    <a:pt x="3586" y="1088"/>
                  </a:lnTo>
                  <a:lnTo>
                    <a:pt x="3571" y="1100"/>
                  </a:lnTo>
                  <a:lnTo>
                    <a:pt x="3557" y="1115"/>
                  </a:lnTo>
                  <a:lnTo>
                    <a:pt x="3543" y="1130"/>
                  </a:lnTo>
                  <a:lnTo>
                    <a:pt x="3532" y="1147"/>
                  </a:lnTo>
                  <a:lnTo>
                    <a:pt x="3520" y="1164"/>
                  </a:lnTo>
                  <a:lnTo>
                    <a:pt x="3509" y="1184"/>
                  </a:lnTo>
                  <a:lnTo>
                    <a:pt x="3501" y="1203"/>
                  </a:lnTo>
                  <a:lnTo>
                    <a:pt x="3492" y="1223"/>
                  </a:lnTo>
                  <a:lnTo>
                    <a:pt x="3486" y="1245"/>
                  </a:lnTo>
                  <a:lnTo>
                    <a:pt x="3480" y="1266"/>
                  </a:lnTo>
                  <a:lnTo>
                    <a:pt x="3476" y="1288"/>
                  </a:lnTo>
                  <a:lnTo>
                    <a:pt x="3473" y="1312"/>
                  </a:lnTo>
                  <a:lnTo>
                    <a:pt x="3471" y="1336"/>
                  </a:lnTo>
                  <a:lnTo>
                    <a:pt x="3470" y="1361"/>
                  </a:lnTo>
                  <a:lnTo>
                    <a:pt x="3471" y="1385"/>
                  </a:lnTo>
                  <a:lnTo>
                    <a:pt x="3473" y="1410"/>
                  </a:lnTo>
                  <a:lnTo>
                    <a:pt x="3475" y="1432"/>
                  </a:lnTo>
                  <a:lnTo>
                    <a:pt x="3479" y="1455"/>
                  </a:lnTo>
                  <a:lnTo>
                    <a:pt x="3485" y="1477"/>
                  </a:lnTo>
                  <a:lnTo>
                    <a:pt x="3492" y="1499"/>
                  </a:lnTo>
                  <a:lnTo>
                    <a:pt x="3500" y="1519"/>
                  </a:lnTo>
                  <a:lnTo>
                    <a:pt x="3508" y="1538"/>
                  </a:lnTo>
                  <a:lnTo>
                    <a:pt x="3519" y="1556"/>
                  </a:lnTo>
                  <a:lnTo>
                    <a:pt x="3529" y="1574"/>
                  </a:lnTo>
                  <a:lnTo>
                    <a:pt x="3542" y="1590"/>
                  </a:lnTo>
                  <a:lnTo>
                    <a:pt x="3555" y="1606"/>
                  </a:lnTo>
                  <a:lnTo>
                    <a:pt x="3569" y="1621"/>
                  </a:lnTo>
                  <a:lnTo>
                    <a:pt x="3585" y="1634"/>
                  </a:lnTo>
                  <a:lnTo>
                    <a:pt x="3601" y="1647"/>
                  </a:lnTo>
                  <a:lnTo>
                    <a:pt x="3618" y="1659"/>
                  </a:lnTo>
                  <a:lnTo>
                    <a:pt x="3636" y="1668"/>
                  </a:lnTo>
                  <a:lnTo>
                    <a:pt x="3655" y="1677"/>
                  </a:lnTo>
                  <a:lnTo>
                    <a:pt x="3675" y="1684"/>
                  </a:lnTo>
                  <a:lnTo>
                    <a:pt x="3696" y="1691"/>
                  </a:lnTo>
                  <a:lnTo>
                    <a:pt x="3717" y="1696"/>
                  </a:lnTo>
                  <a:lnTo>
                    <a:pt x="3740" y="1699"/>
                  </a:lnTo>
                  <a:lnTo>
                    <a:pt x="3762" y="1701"/>
                  </a:lnTo>
                  <a:lnTo>
                    <a:pt x="3785" y="1701"/>
                  </a:lnTo>
                  <a:lnTo>
                    <a:pt x="3810" y="1701"/>
                  </a:lnTo>
                  <a:lnTo>
                    <a:pt x="3832" y="1699"/>
                  </a:lnTo>
                  <a:lnTo>
                    <a:pt x="3855" y="1696"/>
                  </a:lnTo>
                  <a:lnTo>
                    <a:pt x="3876" y="1691"/>
                  </a:lnTo>
                  <a:lnTo>
                    <a:pt x="3896" y="1685"/>
                  </a:lnTo>
                  <a:lnTo>
                    <a:pt x="3916" y="1678"/>
                  </a:lnTo>
                  <a:lnTo>
                    <a:pt x="3935" y="1668"/>
                  </a:lnTo>
                  <a:lnTo>
                    <a:pt x="3953" y="1659"/>
                  </a:lnTo>
                  <a:lnTo>
                    <a:pt x="3970" y="1647"/>
                  </a:lnTo>
                  <a:lnTo>
                    <a:pt x="3986" y="1635"/>
                  </a:lnTo>
                  <a:lnTo>
                    <a:pt x="4002" y="1621"/>
                  </a:lnTo>
                  <a:lnTo>
                    <a:pt x="4016" y="1607"/>
                  </a:lnTo>
                  <a:lnTo>
                    <a:pt x="4030" y="1591"/>
                  </a:lnTo>
                  <a:lnTo>
                    <a:pt x="4041" y="1574"/>
                  </a:lnTo>
                  <a:lnTo>
                    <a:pt x="4053" y="1557"/>
                  </a:lnTo>
                  <a:lnTo>
                    <a:pt x="4063" y="1538"/>
                  </a:lnTo>
                  <a:lnTo>
                    <a:pt x="4072" y="1519"/>
                  </a:lnTo>
                  <a:lnTo>
                    <a:pt x="4080" y="1499"/>
                  </a:lnTo>
                  <a:lnTo>
                    <a:pt x="4087" y="1477"/>
                  </a:lnTo>
                  <a:lnTo>
                    <a:pt x="4093" y="1456"/>
                  </a:lnTo>
                  <a:lnTo>
                    <a:pt x="4097" y="1433"/>
                  </a:lnTo>
                  <a:lnTo>
                    <a:pt x="4100" y="1410"/>
                  </a:lnTo>
                  <a:lnTo>
                    <a:pt x="4101" y="1385"/>
                  </a:lnTo>
                  <a:lnTo>
                    <a:pt x="4102" y="1361"/>
                  </a:lnTo>
                  <a:lnTo>
                    <a:pt x="4101" y="1336"/>
                  </a:lnTo>
                  <a:lnTo>
                    <a:pt x="4100" y="1313"/>
                  </a:lnTo>
                  <a:lnTo>
                    <a:pt x="4097" y="1289"/>
                  </a:lnTo>
                  <a:lnTo>
                    <a:pt x="4093" y="1267"/>
                  </a:lnTo>
                  <a:lnTo>
                    <a:pt x="4087" y="1246"/>
                  </a:lnTo>
                  <a:lnTo>
                    <a:pt x="4080" y="1224"/>
                  </a:lnTo>
                  <a:lnTo>
                    <a:pt x="4072" y="1204"/>
                  </a:lnTo>
                  <a:lnTo>
                    <a:pt x="4064" y="1185"/>
                  </a:lnTo>
                  <a:lnTo>
                    <a:pt x="4053" y="1167"/>
                  </a:lnTo>
                  <a:lnTo>
                    <a:pt x="4041" y="1148"/>
                  </a:lnTo>
                  <a:lnTo>
                    <a:pt x="4030" y="1132"/>
                  </a:lnTo>
                  <a:lnTo>
                    <a:pt x="4017" y="1116"/>
                  </a:lnTo>
                  <a:lnTo>
                    <a:pt x="4002" y="1102"/>
                  </a:lnTo>
                  <a:lnTo>
                    <a:pt x="3987" y="1089"/>
                  </a:lnTo>
                  <a:lnTo>
                    <a:pt x="3971" y="1076"/>
                  </a:lnTo>
                  <a:lnTo>
                    <a:pt x="3954" y="1064"/>
                  </a:lnTo>
                  <a:close/>
                  <a:moveTo>
                    <a:pt x="3924" y="1522"/>
                  </a:moveTo>
                  <a:lnTo>
                    <a:pt x="3924" y="1522"/>
                  </a:lnTo>
                  <a:lnTo>
                    <a:pt x="3918" y="1530"/>
                  </a:lnTo>
                  <a:lnTo>
                    <a:pt x="3912" y="1536"/>
                  </a:lnTo>
                  <a:lnTo>
                    <a:pt x="3905" y="1543"/>
                  </a:lnTo>
                  <a:lnTo>
                    <a:pt x="3899" y="1549"/>
                  </a:lnTo>
                  <a:lnTo>
                    <a:pt x="3891" y="1555"/>
                  </a:lnTo>
                  <a:lnTo>
                    <a:pt x="3884" y="1559"/>
                  </a:lnTo>
                  <a:lnTo>
                    <a:pt x="3875" y="1565"/>
                  </a:lnTo>
                  <a:lnTo>
                    <a:pt x="3867" y="1569"/>
                  </a:lnTo>
                  <a:lnTo>
                    <a:pt x="3858" y="1572"/>
                  </a:lnTo>
                  <a:lnTo>
                    <a:pt x="3848" y="1575"/>
                  </a:lnTo>
                  <a:lnTo>
                    <a:pt x="3839" y="1579"/>
                  </a:lnTo>
                  <a:lnTo>
                    <a:pt x="3829" y="1581"/>
                  </a:lnTo>
                  <a:lnTo>
                    <a:pt x="3808" y="1583"/>
                  </a:lnTo>
                  <a:lnTo>
                    <a:pt x="3785" y="1584"/>
                  </a:lnTo>
                  <a:lnTo>
                    <a:pt x="3764" y="1583"/>
                  </a:lnTo>
                  <a:lnTo>
                    <a:pt x="3744" y="1581"/>
                  </a:lnTo>
                  <a:lnTo>
                    <a:pt x="3734" y="1579"/>
                  </a:lnTo>
                  <a:lnTo>
                    <a:pt x="3725" y="1575"/>
                  </a:lnTo>
                  <a:lnTo>
                    <a:pt x="3715" y="1572"/>
                  </a:lnTo>
                  <a:lnTo>
                    <a:pt x="3707" y="1569"/>
                  </a:lnTo>
                  <a:lnTo>
                    <a:pt x="3698" y="1565"/>
                  </a:lnTo>
                  <a:lnTo>
                    <a:pt x="3691" y="1560"/>
                  </a:lnTo>
                  <a:lnTo>
                    <a:pt x="3682" y="1555"/>
                  </a:lnTo>
                  <a:lnTo>
                    <a:pt x="3676" y="1550"/>
                  </a:lnTo>
                  <a:lnTo>
                    <a:pt x="3668" y="1544"/>
                  </a:lnTo>
                  <a:lnTo>
                    <a:pt x="3662" y="1538"/>
                  </a:lnTo>
                  <a:lnTo>
                    <a:pt x="3655" y="1531"/>
                  </a:lnTo>
                  <a:lnTo>
                    <a:pt x="3649" y="1523"/>
                  </a:lnTo>
                  <a:lnTo>
                    <a:pt x="3638" y="1507"/>
                  </a:lnTo>
                  <a:lnTo>
                    <a:pt x="3629" y="1490"/>
                  </a:lnTo>
                  <a:lnTo>
                    <a:pt x="3621" y="1472"/>
                  </a:lnTo>
                  <a:lnTo>
                    <a:pt x="3614" y="1453"/>
                  </a:lnTo>
                  <a:lnTo>
                    <a:pt x="3609" y="1431"/>
                  </a:lnTo>
                  <a:lnTo>
                    <a:pt x="3605" y="1409"/>
                  </a:lnTo>
                  <a:lnTo>
                    <a:pt x="3603" y="1385"/>
                  </a:lnTo>
                  <a:lnTo>
                    <a:pt x="3603" y="1361"/>
                  </a:lnTo>
                  <a:lnTo>
                    <a:pt x="3603" y="1345"/>
                  </a:lnTo>
                  <a:lnTo>
                    <a:pt x="3604" y="1329"/>
                  </a:lnTo>
                  <a:lnTo>
                    <a:pt x="3605" y="1314"/>
                  </a:lnTo>
                  <a:lnTo>
                    <a:pt x="3607" y="1299"/>
                  </a:lnTo>
                  <a:lnTo>
                    <a:pt x="3611" y="1285"/>
                  </a:lnTo>
                  <a:lnTo>
                    <a:pt x="3614" y="1271"/>
                  </a:lnTo>
                  <a:lnTo>
                    <a:pt x="3618" y="1258"/>
                  </a:lnTo>
                  <a:lnTo>
                    <a:pt x="3622" y="1246"/>
                  </a:lnTo>
                  <a:lnTo>
                    <a:pt x="3628" y="1233"/>
                  </a:lnTo>
                  <a:lnTo>
                    <a:pt x="3634" y="1222"/>
                  </a:lnTo>
                  <a:lnTo>
                    <a:pt x="3640" y="1211"/>
                  </a:lnTo>
                  <a:lnTo>
                    <a:pt x="3647" y="1201"/>
                  </a:lnTo>
                  <a:lnTo>
                    <a:pt x="3655" y="1191"/>
                  </a:lnTo>
                  <a:lnTo>
                    <a:pt x="3664" y="1183"/>
                  </a:lnTo>
                  <a:lnTo>
                    <a:pt x="3672" y="1174"/>
                  </a:lnTo>
                  <a:lnTo>
                    <a:pt x="3683" y="1167"/>
                  </a:lnTo>
                  <a:lnTo>
                    <a:pt x="3693" y="1160"/>
                  </a:lnTo>
                  <a:lnTo>
                    <a:pt x="3704" y="1155"/>
                  </a:lnTo>
                  <a:lnTo>
                    <a:pt x="3716" y="1150"/>
                  </a:lnTo>
                  <a:lnTo>
                    <a:pt x="3729" y="1145"/>
                  </a:lnTo>
                  <a:lnTo>
                    <a:pt x="3742" y="1143"/>
                  </a:lnTo>
                  <a:lnTo>
                    <a:pt x="3756" y="1140"/>
                  </a:lnTo>
                  <a:lnTo>
                    <a:pt x="3771" y="1139"/>
                  </a:lnTo>
                  <a:lnTo>
                    <a:pt x="3785" y="1139"/>
                  </a:lnTo>
                  <a:lnTo>
                    <a:pt x="3808" y="1140"/>
                  </a:lnTo>
                  <a:lnTo>
                    <a:pt x="3829" y="1142"/>
                  </a:lnTo>
                  <a:lnTo>
                    <a:pt x="3839" y="1144"/>
                  </a:lnTo>
                  <a:lnTo>
                    <a:pt x="3848" y="1147"/>
                  </a:lnTo>
                  <a:lnTo>
                    <a:pt x="3857" y="1151"/>
                  </a:lnTo>
                  <a:lnTo>
                    <a:pt x="3865" y="1154"/>
                  </a:lnTo>
                  <a:lnTo>
                    <a:pt x="3874" y="1158"/>
                  </a:lnTo>
                  <a:lnTo>
                    <a:pt x="3883" y="1162"/>
                  </a:lnTo>
                  <a:lnTo>
                    <a:pt x="3890" y="1168"/>
                  </a:lnTo>
                  <a:lnTo>
                    <a:pt x="3897" y="1173"/>
                  </a:lnTo>
                  <a:lnTo>
                    <a:pt x="3905" y="1178"/>
                  </a:lnTo>
                  <a:lnTo>
                    <a:pt x="3911" y="1185"/>
                  </a:lnTo>
                  <a:lnTo>
                    <a:pt x="3918" y="1192"/>
                  </a:lnTo>
                  <a:lnTo>
                    <a:pt x="3923" y="1200"/>
                  </a:lnTo>
                  <a:lnTo>
                    <a:pt x="3934" y="1215"/>
                  </a:lnTo>
                  <a:lnTo>
                    <a:pt x="3943" y="1232"/>
                  </a:lnTo>
                  <a:lnTo>
                    <a:pt x="3952" y="1251"/>
                  </a:lnTo>
                  <a:lnTo>
                    <a:pt x="3958" y="1270"/>
                  </a:lnTo>
                  <a:lnTo>
                    <a:pt x="3964" y="1290"/>
                  </a:lnTo>
                  <a:lnTo>
                    <a:pt x="3967" y="1313"/>
                  </a:lnTo>
                  <a:lnTo>
                    <a:pt x="3969" y="1336"/>
                  </a:lnTo>
                  <a:lnTo>
                    <a:pt x="3970" y="1361"/>
                  </a:lnTo>
                  <a:lnTo>
                    <a:pt x="3969" y="1385"/>
                  </a:lnTo>
                  <a:lnTo>
                    <a:pt x="3967" y="1408"/>
                  </a:lnTo>
                  <a:lnTo>
                    <a:pt x="3964" y="1429"/>
                  </a:lnTo>
                  <a:lnTo>
                    <a:pt x="3958" y="1451"/>
                  </a:lnTo>
                  <a:lnTo>
                    <a:pt x="3952" y="1470"/>
                  </a:lnTo>
                  <a:lnTo>
                    <a:pt x="3944" y="1488"/>
                  </a:lnTo>
                  <a:lnTo>
                    <a:pt x="3935" y="1506"/>
                  </a:lnTo>
                  <a:lnTo>
                    <a:pt x="3924" y="1522"/>
                  </a:lnTo>
                  <a:close/>
                  <a:moveTo>
                    <a:pt x="4678" y="1065"/>
                  </a:moveTo>
                  <a:lnTo>
                    <a:pt x="4661" y="1056"/>
                  </a:lnTo>
                  <a:lnTo>
                    <a:pt x="4644" y="1046"/>
                  </a:lnTo>
                  <a:lnTo>
                    <a:pt x="4625" y="1039"/>
                  </a:lnTo>
                  <a:lnTo>
                    <a:pt x="4606" y="1032"/>
                  </a:lnTo>
                  <a:lnTo>
                    <a:pt x="4586" y="1027"/>
                  </a:lnTo>
                  <a:lnTo>
                    <a:pt x="4565" y="1024"/>
                  </a:lnTo>
                  <a:lnTo>
                    <a:pt x="4544" y="1021"/>
                  </a:lnTo>
                  <a:lnTo>
                    <a:pt x="4521" y="1021"/>
                  </a:lnTo>
                  <a:lnTo>
                    <a:pt x="4499" y="1021"/>
                  </a:lnTo>
                  <a:lnTo>
                    <a:pt x="4478" y="1024"/>
                  </a:lnTo>
                  <a:lnTo>
                    <a:pt x="4457" y="1027"/>
                  </a:lnTo>
                  <a:lnTo>
                    <a:pt x="4437" y="1032"/>
                  </a:lnTo>
                  <a:lnTo>
                    <a:pt x="4419" y="1039"/>
                  </a:lnTo>
                  <a:lnTo>
                    <a:pt x="4401" y="1046"/>
                  </a:lnTo>
                  <a:lnTo>
                    <a:pt x="4384" y="1056"/>
                  </a:lnTo>
                  <a:lnTo>
                    <a:pt x="4368" y="1065"/>
                  </a:lnTo>
                  <a:lnTo>
                    <a:pt x="4358" y="1073"/>
                  </a:lnTo>
                  <a:lnTo>
                    <a:pt x="4350" y="1080"/>
                  </a:lnTo>
                  <a:lnTo>
                    <a:pt x="4340" y="1089"/>
                  </a:lnTo>
                  <a:lnTo>
                    <a:pt x="4332" y="1097"/>
                  </a:lnTo>
                  <a:lnTo>
                    <a:pt x="4332" y="1039"/>
                  </a:lnTo>
                  <a:lnTo>
                    <a:pt x="4221" y="1039"/>
                  </a:lnTo>
                  <a:lnTo>
                    <a:pt x="4221" y="1970"/>
                  </a:lnTo>
                  <a:lnTo>
                    <a:pt x="4346" y="1970"/>
                  </a:lnTo>
                  <a:lnTo>
                    <a:pt x="4346" y="1637"/>
                  </a:lnTo>
                  <a:lnTo>
                    <a:pt x="4357" y="1648"/>
                  </a:lnTo>
                  <a:lnTo>
                    <a:pt x="4369" y="1657"/>
                  </a:lnTo>
                  <a:lnTo>
                    <a:pt x="4385" y="1667"/>
                  </a:lnTo>
                  <a:lnTo>
                    <a:pt x="4402" y="1677"/>
                  </a:lnTo>
                  <a:lnTo>
                    <a:pt x="4420" y="1684"/>
                  </a:lnTo>
                  <a:lnTo>
                    <a:pt x="4439" y="1691"/>
                  </a:lnTo>
                  <a:lnTo>
                    <a:pt x="4458" y="1696"/>
                  </a:lnTo>
                  <a:lnTo>
                    <a:pt x="4480" y="1699"/>
                  </a:lnTo>
                  <a:lnTo>
                    <a:pt x="4501" y="1701"/>
                  </a:lnTo>
                  <a:lnTo>
                    <a:pt x="4525" y="1701"/>
                  </a:lnTo>
                  <a:lnTo>
                    <a:pt x="4546" y="1701"/>
                  </a:lnTo>
                  <a:lnTo>
                    <a:pt x="4567" y="1699"/>
                  </a:lnTo>
                  <a:lnTo>
                    <a:pt x="4589" y="1696"/>
                  </a:lnTo>
                  <a:lnTo>
                    <a:pt x="4608" y="1691"/>
                  </a:lnTo>
                  <a:lnTo>
                    <a:pt x="4627" y="1684"/>
                  </a:lnTo>
                  <a:lnTo>
                    <a:pt x="4645" y="1677"/>
                  </a:lnTo>
                  <a:lnTo>
                    <a:pt x="4663" y="1667"/>
                  </a:lnTo>
                  <a:lnTo>
                    <a:pt x="4679" y="1657"/>
                  </a:lnTo>
                  <a:lnTo>
                    <a:pt x="4695" y="1646"/>
                  </a:lnTo>
                  <a:lnTo>
                    <a:pt x="4710" y="1633"/>
                  </a:lnTo>
                  <a:lnTo>
                    <a:pt x="4724" y="1619"/>
                  </a:lnTo>
                  <a:lnTo>
                    <a:pt x="4738" y="1604"/>
                  </a:lnTo>
                  <a:lnTo>
                    <a:pt x="4750" y="1588"/>
                  </a:lnTo>
                  <a:lnTo>
                    <a:pt x="4760" y="1571"/>
                  </a:lnTo>
                  <a:lnTo>
                    <a:pt x="4771" y="1554"/>
                  </a:lnTo>
                  <a:lnTo>
                    <a:pt x="4781" y="1535"/>
                  </a:lnTo>
                  <a:lnTo>
                    <a:pt x="4789" y="1516"/>
                  </a:lnTo>
                  <a:lnTo>
                    <a:pt x="4796" y="1495"/>
                  </a:lnTo>
                  <a:lnTo>
                    <a:pt x="4802" y="1474"/>
                  </a:lnTo>
                  <a:lnTo>
                    <a:pt x="4807" y="1453"/>
                  </a:lnTo>
                  <a:lnTo>
                    <a:pt x="4810" y="1430"/>
                  </a:lnTo>
                  <a:lnTo>
                    <a:pt x="4814" y="1408"/>
                  </a:lnTo>
                  <a:lnTo>
                    <a:pt x="4816" y="1384"/>
                  </a:lnTo>
                  <a:lnTo>
                    <a:pt x="4816" y="1361"/>
                  </a:lnTo>
                  <a:lnTo>
                    <a:pt x="4816" y="1336"/>
                  </a:lnTo>
                  <a:lnTo>
                    <a:pt x="4814" y="1314"/>
                  </a:lnTo>
                  <a:lnTo>
                    <a:pt x="4810" y="1290"/>
                  </a:lnTo>
                  <a:lnTo>
                    <a:pt x="4807" y="1269"/>
                  </a:lnTo>
                  <a:lnTo>
                    <a:pt x="4802" y="1248"/>
                  </a:lnTo>
                  <a:lnTo>
                    <a:pt x="4796" y="1226"/>
                  </a:lnTo>
                  <a:lnTo>
                    <a:pt x="4788" y="1206"/>
                  </a:lnTo>
                  <a:lnTo>
                    <a:pt x="4781" y="1187"/>
                  </a:lnTo>
                  <a:lnTo>
                    <a:pt x="4771" y="1168"/>
                  </a:lnTo>
                  <a:lnTo>
                    <a:pt x="4760" y="1151"/>
                  </a:lnTo>
                  <a:lnTo>
                    <a:pt x="4749" y="1134"/>
                  </a:lnTo>
                  <a:lnTo>
                    <a:pt x="4737" y="1119"/>
                  </a:lnTo>
                  <a:lnTo>
                    <a:pt x="4724" y="1104"/>
                  </a:lnTo>
                  <a:lnTo>
                    <a:pt x="4709" y="1090"/>
                  </a:lnTo>
                  <a:lnTo>
                    <a:pt x="4694" y="1077"/>
                  </a:lnTo>
                  <a:lnTo>
                    <a:pt x="4678" y="1065"/>
                  </a:lnTo>
                  <a:close/>
                  <a:moveTo>
                    <a:pt x="4664" y="1476"/>
                  </a:moveTo>
                  <a:lnTo>
                    <a:pt x="4664" y="1476"/>
                  </a:lnTo>
                  <a:lnTo>
                    <a:pt x="4659" y="1489"/>
                  </a:lnTo>
                  <a:lnTo>
                    <a:pt x="4653" y="1501"/>
                  </a:lnTo>
                  <a:lnTo>
                    <a:pt x="4646" y="1512"/>
                  </a:lnTo>
                  <a:lnTo>
                    <a:pt x="4640" y="1523"/>
                  </a:lnTo>
                  <a:lnTo>
                    <a:pt x="4632" y="1533"/>
                  </a:lnTo>
                  <a:lnTo>
                    <a:pt x="4624" y="1542"/>
                  </a:lnTo>
                  <a:lnTo>
                    <a:pt x="4615" y="1551"/>
                  </a:lnTo>
                  <a:lnTo>
                    <a:pt x="4606" y="1558"/>
                  </a:lnTo>
                  <a:lnTo>
                    <a:pt x="4595" y="1566"/>
                  </a:lnTo>
                  <a:lnTo>
                    <a:pt x="4584" y="1572"/>
                  </a:lnTo>
                  <a:lnTo>
                    <a:pt x="4574" y="1578"/>
                  </a:lnTo>
                  <a:lnTo>
                    <a:pt x="4561" y="1582"/>
                  </a:lnTo>
                  <a:lnTo>
                    <a:pt x="4549" y="1585"/>
                  </a:lnTo>
                  <a:lnTo>
                    <a:pt x="4535" y="1587"/>
                  </a:lnTo>
                  <a:lnTo>
                    <a:pt x="4521" y="1588"/>
                  </a:lnTo>
                  <a:lnTo>
                    <a:pt x="4506" y="1589"/>
                  </a:lnTo>
                  <a:lnTo>
                    <a:pt x="4492" y="1588"/>
                  </a:lnTo>
                  <a:lnTo>
                    <a:pt x="4478" y="1587"/>
                  </a:lnTo>
                  <a:lnTo>
                    <a:pt x="4464" y="1585"/>
                  </a:lnTo>
                  <a:lnTo>
                    <a:pt x="4451" y="1582"/>
                  </a:lnTo>
                  <a:lnTo>
                    <a:pt x="4439" y="1578"/>
                  </a:lnTo>
                  <a:lnTo>
                    <a:pt x="4428" y="1572"/>
                  </a:lnTo>
                  <a:lnTo>
                    <a:pt x="4417" y="1567"/>
                  </a:lnTo>
                  <a:lnTo>
                    <a:pt x="4406" y="1559"/>
                  </a:lnTo>
                  <a:lnTo>
                    <a:pt x="4397" y="1552"/>
                  </a:lnTo>
                  <a:lnTo>
                    <a:pt x="4388" y="1543"/>
                  </a:lnTo>
                  <a:lnTo>
                    <a:pt x="4381" y="1535"/>
                  </a:lnTo>
                  <a:lnTo>
                    <a:pt x="4373" y="1525"/>
                  </a:lnTo>
                  <a:lnTo>
                    <a:pt x="4366" y="1515"/>
                  </a:lnTo>
                  <a:lnTo>
                    <a:pt x="4360" y="1504"/>
                  </a:lnTo>
                  <a:lnTo>
                    <a:pt x="4355" y="1491"/>
                  </a:lnTo>
                  <a:lnTo>
                    <a:pt x="4350" y="1479"/>
                  </a:lnTo>
                  <a:lnTo>
                    <a:pt x="4345" y="1467"/>
                  </a:lnTo>
                  <a:lnTo>
                    <a:pt x="4342" y="1453"/>
                  </a:lnTo>
                  <a:lnTo>
                    <a:pt x="4339" y="1439"/>
                  </a:lnTo>
                  <a:lnTo>
                    <a:pt x="4336" y="1424"/>
                  </a:lnTo>
                  <a:lnTo>
                    <a:pt x="4335" y="1409"/>
                  </a:lnTo>
                  <a:lnTo>
                    <a:pt x="4333" y="1393"/>
                  </a:lnTo>
                  <a:lnTo>
                    <a:pt x="4333" y="1377"/>
                  </a:lnTo>
                  <a:lnTo>
                    <a:pt x="4332" y="1361"/>
                  </a:lnTo>
                  <a:lnTo>
                    <a:pt x="4333" y="1345"/>
                  </a:lnTo>
                  <a:lnTo>
                    <a:pt x="4333" y="1329"/>
                  </a:lnTo>
                  <a:lnTo>
                    <a:pt x="4335" y="1313"/>
                  </a:lnTo>
                  <a:lnTo>
                    <a:pt x="4337" y="1298"/>
                  </a:lnTo>
                  <a:lnTo>
                    <a:pt x="4339" y="1283"/>
                  </a:lnTo>
                  <a:lnTo>
                    <a:pt x="4342" y="1269"/>
                  </a:lnTo>
                  <a:lnTo>
                    <a:pt x="4345" y="1255"/>
                  </a:lnTo>
                  <a:lnTo>
                    <a:pt x="4350" y="1242"/>
                  </a:lnTo>
                  <a:lnTo>
                    <a:pt x="4355" y="1230"/>
                  </a:lnTo>
                  <a:lnTo>
                    <a:pt x="4360" y="1218"/>
                  </a:lnTo>
                  <a:lnTo>
                    <a:pt x="4367" y="1207"/>
                  </a:lnTo>
                  <a:lnTo>
                    <a:pt x="4373" y="1196"/>
                  </a:lnTo>
                  <a:lnTo>
                    <a:pt x="4381" y="1187"/>
                  </a:lnTo>
                  <a:lnTo>
                    <a:pt x="4388" y="1178"/>
                  </a:lnTo>
                  <a:lnTo>
                    <a:pt x="4397" y="1170"/>
                  </a:lnTo>
                  <a:lnTo>
                    <a:pt x="4406" y="1162"/>
                  </a:lnTo>
                  <a:lnTo>
                    <a:pt x="4416" y="1156"/>
                  </a:lnTo>
                  <a:lnTo>
                    <a:pt x="4426" y="1150"/>
                  </a:lnTo>
                  <a:lnTo>
                    <a:pt x="4437" y="1145"/>
                  </a:lnTo>
                  <a:lnTo>
                    <a:pt x="4449" y="1141"/>
                  </a:lnTo>
                  <a:lnTo>
                    <a:pt x="4462" y="1138"/>
                  </a:lnTo>
                  <a:lnTo>
                    <a:pt x="4474" y="1136"/>
                  </a:lnTo>
                  <a:lnTo>
                    <a:pt x="4488" y="1135"/>
                  </a:lnTo>
                  <a:lnTo>
                    <a:pt x="4502" y="1134"/>
                  </a:lnTo>
                  <a:lnTo>
                    <a:pt x="4518" y="1135"/>
                  </a:lnTo>
                  <a:lnTo>
                    <a:pt x="4532" y="1136"/>
                  </a:lnTo>
                  <a:lnTo>
                    <a:pt x="4546" y="1138"/>
                  </a:lnTo>
                  <a:lnTo>
                    <a:pt x="4559" y="1142"/>
                  </a:lnTo>
                  <a:lnTo>
                    <a:pt x="4572" y="1146"/>
                  </a:lnTo>
                  <a:lnTo>
                    <a:pt x="4583" y="1151"/>
                  </a:lnTo>
                  <a:lnTo>
                    <a:pt x="4594" y="1157"/>
                  </a:lnTo>
                  <a:lnTo>
                    <a:pt x="4605" y="1164"/>
                  </a:lnTo>
                  <a:lnTo>
                    <a:pt x="4614" y="1172"/>
                  </a:lnTo>
                  <a:lnTo>
                    <a:pt x="4624" y="1180"/>
                  </a:lnTo>
                  <a:lnTo>
                    <a:pt x="4631" y="1190"/>
                  </a:lnTo>
                  <a:lnTo>
                    <a:pt x="4640" y="1200"/>
                  </a:lnTo>
                  <a:lnTo>
                    <a:pt x="4646" y="1210"/>
                  </a:lnTo>
                  <a:lnTo>
                    <a:pt x="4653" y="1222"/>
                  </a:lnTo>
                  <a:lnTo>
                    <a:pt x="4659" y="1234"/>
                  </a:lnTo>
                  <a:lnTo>
                    <a:pt x="4664" y="1247"/>
                  </a:lnTo>
                  <a:lnTo>
                    <a:pt x="4669" y="1259"/>
                  </a:lnTo>
                  <a:lnTo>
                    <a:pt x="4673" y="1272"/>
                  </a:lnTo>
                  <a:lnTo>
                    <a:pt x="4676" y="1286"/>
                  </a:lnTo>
                  <a:lnTo>
                    <a:pt x="4678" y="1300"/>
                  </a:lnTo>
                  <a:lnTo>
                    <a:pt x="4680" y="1315"/>
                  </a:lnTo>
                  <a:lnTo>
                    <a:pt x="4682" y="1330"/>
                  </a:lnTo>
                  <a:lnTo>
                    <a:pt x="4684" y="1345"/>
                  </a:lnTo>
                  <a:lnTo>
                    <a:pt x="4684" y="1361"/>
                  </a:lnTo>
                  <a:lnTo>
                    <a:pt x="4684" y="1377"/>
                  </a:lnTo>
                  <a:lnTo>
                    <a:pt x="4682" y="1392"/>
                  </a:lnTo>
                  <a:lnTo>
                    <a:pt x="4680" y="1407"/>
                  </a:lnTo>
                  <a:lnTo>
                    <a:pt x="4678" y="1422"/>
                  </a:lnTo>
                  <a:lnTo>
                    <a:pt x="4676" y="1436"/>
                  </a:lnTo>
                  <a:lnTo>
                    <a:pt x="4673" y="1449"/>
                  </a:lnTo>
                  <a:lnTo>
                    <a:pt x="4669" y="1463"/>
                  </a:lnTo>
                  <a:lnTo>
                    <a:pt x="4664" y="1476"/>
                  </a:lnTo>
                  <a:close/>
                  <a:moveTo>
                    <a:pt x="5438" y="1144"/>
                  </a:moveTo>
                  <a:lnTo>
                    <a:pt x="5429" y="1128"/>
                  </a:lnTo>
                  <a:lnTo>
                    <a:pt x="5421" y="1114"/>
                  </a:lnTo>
                  <a:lnTo>
                    <a:pt x="5410" y="1102"/>
                  </a:lnTo>
                  <a:lnTo>
                    <a:pt x="5399" y="1089"/>
                  </a:lnTo>
                  <a:lnTo>
                    <a:pt x="5386" y="1078"/>
                  </a:lnTo>
                  <a:lnTo>
                    <a:pt x="5374" y="1067"/>
                  </a:lnTo>
                  <a:lnTo>
                    <a:pt x="5359" y="1059"/>
                  </a:lnTo>
                  <a:lnTo>
                    <a:pt x="5343" y="1050"/>
                  </a:lnTo>
                  <a:lnTo>
                    <a:pt x="5327" y="1044"/>
                  </a:lnTo>
                  <a:lnTo>
                    <a:pt x="5310" y="1037"/>
                  </a:lnTo>
                  <a:lnTo>
                    <a:pt x="5292" y="1032"/>
                  </a:lnTo>
                  <a:lnTo>
                    <a:pt x="5273" y="1029"/>
                  </a:lnTo>
                  <a:lnTo>
                    <a:pt x="5254" y="1026"/>
                  </a:lnTo>
                  <a:lnTo>
                    <a:pt x="5234" y="1023"/>
                  </a:lnTo>
                  <a:lnTo>
                    <a:pt x="5214" y="1021"/>
                  </a:lnTo>
                  <a:lnTo>
                    <a:pt x="5192" y="1021"/>
                  </a:lnTo>
                  <a:lnTo>
                    <a:pt x="5166" y="1021"/>
                  </a:lnTo>
                  <a:lnTo>
                    <a:pt x="5139" y="1024"/>
                  </a:lnTo>
                  <a:lnTo>
                    <a:pt x="5116" y="1028"/>
                  </a:lnTo>
                  <a:lnTo>
                    <a:pt x="5092" y="1033"/>
                  </a:lnTo>
                  <a:lnTo>
                    <a:pt x="5071" y="1041"/>
                  </a:lnTo>
                  <a:lnTo>
                    <a:pt x="5050" y="1048"/>
                  </a:lnTo>
                  <a:lnTo>
                    <a:pt x="5031" y="1059"/>
                  </a:lnTo>
                  <a:lnTo>
                    <a:pt x="5014" y="1071"/>
                  </a:lnTo>
                  <a:lnTo>
                    <a:pt x="4997" y="1082"/>
                  </a:lnTo>
                  <a:lnTo>
                    <a:pt x="4983" y="1096"/>
                  </a:lnTo>
                  <a:lnTo>
                    <a:pt x="4969" y="1111"/>
                  </a:lnTo>
                  <a:lnTo>
                    <a:pt x="4958" y="1127"/>
                  </a:lnTo>
                  <a:lnTo>
                    <a:pt x="4947" y="1144"/>
                  </a:lnTo>
                  <a:lnTo>
                    <a:pt x="4937" y="1162"/>
                  </a:lnTo>
                  <a:lnTo>
                    <a:pt x="4929" y="1182"/>
                  </a:lnTo>
                  <a:lnTo>
                    <a:pt x="4922" y="1202"/>
                  </a:lnTo>
                  <a:lnTo>
                    <a:pt x="5039" y="1238"/>
                  </a:lnTo>
                  <a:lnTo>
                    <a:pt x="5044" y="1224"/>
                  </a:lnTo>
                  <a:lnTo>
                    <a:pt x="5049" y="1213"/>
                  </a:lnTo>
                  <a:lnTo>
                    <a:pt x="5055" y="1202"/>
                  </a:lnTo>
                  <a:lnTo>
                    <a:pt x="5062" y="1191"/>
                  </a:lnTo>
                  <a:lnTo>
                    <a:pt x="5070" y="1182"/>
                  </a:lnTo>
                  <a:lnTo>
                    <a:pt x="5078" y="1174"/>
                  </a:lnTo>
                  <a:lnTo>
                    <a:pt x="5088" y="1167"/>
                  </a:lnTo>
                  <a:lnTo>
                    <a:pt x="5098" y="1160"/>
                  </a:lnTo>
                  <a:lnTo>
                    <a:pt x="5109" y="1155"/>
                  </a:lnTo>
                  <a:lnTo>
                    <a:pt x="5120" y="1150"/>
                  </a:lnTo>
                  <a:lnTo>
                    <a:pt x="5132" y="1145"/>
                  </a:lnTo>
                  <a:lnTo>
                    <a:pt x="5142" y="1142"/>
                  </a:lnTo>
                  <a:lnTo>
                    <a:pt x="5154" y="1140"/>
                  </a:lnTo>
                  <a:lnTo>
                    <a:pt x="5167" y="1138"/>
                  </a:lnTo>
                  <a:lnTo>
                    <a:pt x="5178" y="1137"/>
                  </a:lnTo>
                  <a:lnTo>
                    <a:pt x="5191" y="1137"/>
                  </a:lnTo>
                  <a:lnTo>
                    <a:pt x="5210" y="1137"/>
                  </a:lnTo>
                  <a:lnTo>
                    <a:pt x="5229" y="1139"/>
                  </a:lnTo>
                  <a:lnTo>
                    <a:pt x="5245" y="1141"/>
                  </a:lnTo>
                  <a:lnTo>
                    <a:pt x="5260" y="1145"/>
                  </a:lnTo>
                  <a:lnTo>
                    <a:pt x="5273" y="1151"/>
                  </a:lnTo>
                  <a:lnTo>
                    <a:pt x="5285" y="1157"/>
                  </a:lnTo>
                  <a:lnTo>
                    <a:pt x="5296" y="1164"/>
                  </a:lnTo>
                  <a:lnTo>
                    <a:pt x="5305" y="1173"/>
                  </a:lnTo>
                  <a:lnTo>
                    <a:pt x="5312" y="1182"/>
                  </a:lnTo>
                  <a:lnTo>
                    <a:pt x="5318" y="1191"/>
                  </a:lnTo>
                  <a:lnTo>
                    <a:pt x="5322" y="1202"/>
                  </a:lnTo>
                  <a:lnTo>
                    <a:pt x="5327" y="1213"/>
                  </a:lnTo>
                  <a:lnTo>
                    <a:pt x="5331" y="1225"/>
                  </a:lnTo>
                  <a:lnTo>
                    <a:pt x="5333" y="1238"/>
                  </a:lnTo>
                  <a:lnTo>
                    <a:pt x="5335" y="1252"/>
                  </a:lnTo>
                  <a:lnTo>
                    <a:pt x="5336" y="1267"/>
                  </a:lnTo>
                  <a:lnTo>
                    <a:pt x="5318" y="1269"/>
                  </a:lnTo>
                  <a:lnTo>
                    <a:pt x="5300" y="1272"/>
                  </a:lnTo>
                  <a:lnTo>
                    <a:pt x="5282" y="1274"/>
                  </a:lnTo>
                  <a:lnTo>
                    <a:pt x="5263" y="1278"/>
                  </a:lnTo>
                  <a:lnTo>
                    <a:pt x="5234" y="1282"/>
                  </a:lnTo>
                  <a:lnTo>
                    <a:pt x="5205" y="1286"/>
                  </a:lnTo>
                  <a:lnTo>
                    <a:pt x="5176" y="1290"/>
                  </a:lnTo>
                  <a:lnTo>
                    <a:pt x="5149" y="1295"/>
                  </a:lnTo>
                  <a:lnTo>
                    <a:pt x="5123" y="1300"/>
                  </a:lnTo>
                  <a:lnTo>
                    <a:pt x="5097" y="1305"/>
                  </a:lnTo>
                  <a:lnTo>
                    <a:pt x="5074" y="1311"/>
                  </a:lnTo>
                  <a:lnTo>
                    <a:pt x="5052" y="1317"/>
                  </a:lnTo>
                  <a:lnTo>
                    <a:pt x="5028" y="1326"/>
                  </a:lnTo>
                  <a:lnTo>
                    <a:pt x="5006" y="1336"/>
                  </a:lnTo>
                  <a:lnTo>
                    <a:pt x="4986" y="1347"/>
                  </a:lnTo>
                  <a:lnTo>
                    <a:pt x="4968" y="1360"/>
                  </a:lnTo>
                  <a:lnTo>
                    <a:pt x="4960" y="1366"/>
                  </a:lnTo>
                  <a:lnTo>
                    <a:pt x="4952" y="1373"/>
                  </a:lnTo>
                  <a:lnTo>
                    <a:pt x="4945" y="1380"/>
                  </a:lnTo>
                  <a:lnTo>
                    <a:pt x="4938" y="1389"/>
                  </a:lnTo>
                  <a:lnTo>
                    <a:pt x="4932" y="1396"/>
                  </a:lnTo>
                  <a:lnTo>
                    <a:pt x="4927" y="1405"/>
                  </a:lnTo>
                  <a:lnTo>
                    <a:pt x="4921" y="1413"/>
                  </a:lnTo>
                  <a:lnTo>
                    <a:pt x="4917" y="1423"/>
                  </a:lnTo>
                  <a:lnTo>
                    <a:pt x="4913" y="1431"/>
                  </a:lnTo>
                  <a:lnTo>
                    <a:pt x="4910" y="1442"/>
                  </a:lnTo>
                  <a:lnTo>
                    <a:pt x="4906" y="1452"/>
                  </a:lnTo>
                  <a:lnTo>
                    <a:pt x="4904" y="1462"/>
                  </a:lnTo>
                  <a:lnTo>
                    <a:pt x="4902" y="1473"/>
                  </a:lnTo>
                  <a:lnTo>
                    <a:pt x="4900" y="1485"/>
                  </a:lnTo>
                  <a:lnTo>
                    <a:pt x="4900" y="1496"/>
                  </a:lnTo>
                  <a:lnTo>
                    <a:pt x="4899" y="1508"/>
                  </a:lnTo>
                  <a:lnTo>
                    <a:pt x="4900" y="1521"/>
                  </a:lnTo>
                  <a:lnTo>
                    <a:pt x="4901" y="1534"/>
                  </a:lnTo>
                  <a:lnTo>
                    <a:pt x="4903" y="1547"/>
                  </a:lnTo>
                  <a:lnTo>
                    <a:pt x="4905" y="1558"/>
                  </a:lnTo>
                  <a:lnTo>
                    <a:pt x="4909" y="1571"/>
                  </a:lnTo>
                  <a:lnTo>
                    <a:pt x="4913" y="1582"/>
                  </a:lnTo>
                  <a:lnTo>
                    <a:pt x="4918" y="1594"/>
                  </a:lnTo>
                  <a:lnTo>
                    <a:pt x="4925" y="1605"/>
                  </a:lnTo>
                  <a:lnTo>
                    <a:pt x="4931" y="1616"/>
                  </a:lnTo>
                  <a:lnTo>
                    <a:pt x="4938" y="1626"/>
                  </a:lnTo>
                  <a:lnTo>
                    <a:pt x="4946" y="1635"/>
                  </a:lnTo>
                  <a:lnTo>
                    <a:pt x="4954" y="1645"/>
                  </a:lnTo>
                  <a:lnTo>
                    <a:pt x="4964" y="1653"/>
                  </a:lnTo>
                  <a:lnTo>
                    <a:pt x="4975" y="1661"/>
                  </a:lnTo>
                  <a:lnTo>
                    <a:pt x="4985" y="1668"/>
                  </a:lnTo>
                  <a:lnTo>
                    <a:pt x="4997" y="1676"/>
                  </a:lnTo>
                  <a:lnTo>
                    <a:pt x="5010" y="1681"/>
                  </a:lnTo>
                  <a:lnTo>
                    <a:pt x="5023" y="1686"/>
                  </a:lnTo>
                  <a:lnTo>
                    <a:pt x="5037" y="1692"/>
                  </a:lnTo>
                  <a:lnTo>
                    <a:pt x="5052" y="1695"/>
                  </a:lnTo>
                  <a:lnTo>
                    <a:pt x="5066" y="1698"/>
                  </a:lnTo>
                  <a:lnTo>
                    <a:pt x="5082" y="1700"/>
                  </a:lnTo>
                  <a:lnTo>
                    <a:pt x="5100" y="1701"/>
                  </a:lnTo>
                  <a:lnTo>
                    <a:pt x="5118" y="1701"/>
                  </a:lnTo>
                  <a:lnTo>
                    <a:pt x="5139" y="1701"/>
                  </a:lnTo>
                  <a:lnTo>
                    <a:pt x="5160" y="1699"/>
                  </a:lnTo>
                  <a:lnTo>
                    <a:pt x="5181" y="1697"/>
                  </a:lnTo>
                  <a:lnTo>
                    <a:pt x="5200" y="1693"/>
                  </a:lnTo>
                  <a:lnTo>
                    <a:pt x="5219" y="1687"/>
                  </a:lnTo>
                  <a:lnTo>
                    <a:pt x="5236" y="1681"/>
                  </a:lnTo>
                  <a:lnTo>
                    <a:pt x="5253" y="1675"/>
                  </a:lnTo>
                  <a:lnTo>
                    <a:pt x="5269" y="1666"/>
                  </a:lnTo>
                  <a:lnTo>
                    <a:pt x="5281" y="1659"/>
                  </a:lnTo>
                  <a:lnTo>
                    <a:pt x="5292" y="1651"/>
                  </a:lnTo>
                  <a:lnTo>
                    <a:pt x="5302" y="1643"/>
                  </a:lnTo>
                  <a:lnTo>
                    <a:pt x="5313" y="1633"/>
                  </a:lnTo>
                  <a:lnTo>
                    <a:pt x="5322" y="1623"/>
                  </a:lnTo>
                  <a:lnTo>
                    <a:pt x="5332" y="1613"/>
                  </a:lnTo>
                  <a:lnTo>
                    <a:pt x="5341" y="1602"/>
                  </a:lnTo>
                  <a:lnTo>
                    <a:pt x="5349" y="1590"/>
                  </a:lnTo>
                  <a:lnTo>
                    <a:pt x="5349" y="1684"/>
                  </a:lnTo>
                  <a:lnTo>
                    <a:pt x="5460" y="1684"/>
                  </a:lnTo>
                  <a:lnTo>
                    <a:pt x="5460" y="1287"/>
                  </a:lnTo>
                  <a:lnTo>
                    <a:pt x="5460" y="1267"/>
                  </a:lnTo>
                  <a:lnTo>
                    <a:pt x="5459" y="1248"/>
                  </a:lnTo>
                  <a:lnTo>
                    <a:pt x="5458" y="1229"/>
                  </a:lnTo>
                  <a:lnTo>
                    <a:pt x="5456" y="1211"/>
                  </a:lnTo>
                  <a:lnTo>
                    <a:pt x="5454" y="1193"/>
                  </a:lnTo>
                  <a:lnTo>
                    <a:pt x="5449" y="1176"/>
                  </a:lnTo>
                  <a:lnTo>
                    <a:pt x="5444" y="1160"/>
                  </a:lnTo>
                  <a:lnTo>
                    <a:pt x="5438" y="1144"/>
                  </a:lnTo>
                  <a:close/>
                  <a:moveTo>
                    <a:pt x="5322" y="1472"/>
                  </a:moveTo>
                  <a:lnTo>
                    <a:pt x="5322" y="1472"/>
                  </a:lnTo>
                  <a:lnTo>
                    <a:pt x="5318" y="1488"/>
                  </a:lnTo>
                  <a:lnTo>
                    <a:pt x="5312" y="1503"/>
                  </a:lnTo>
                  <a:lnTo>
                    <a:pt x="5303" y="1518"/>
                  </a:lnTo>
                  <a:lnTo>
                    <a:pt x="5293" y="1533"/>
                  </a:lnTo>
                  <a:lnTo>
                    <a:pt x="5286" y="1540"/>
                  </a:lnTo>
                  <a:lnTo>
                    <a:pt x="5280" y="1547"/>
                  </a:lnTo>
                  <a:lnTo>
                    <a:pt x="5272" y="1553"/>
                  </a:lnTo>
                  <a:lnTo>
                    <a:pt x="5265" y="1559"/>
                  </a:lnTo>
                  <a:lnTo>
                    <a:pt x="5249" y="1571"/>
                  </a:lnTo>
                  <a:lnTo>
                    <a:pt x="5231" y="1581"/>
                  </a:lnTo>
                  <a:lnTo>
                    <a:pt x="5221" y="1585"/>
                  </a:lnTo>
                  <a:lnTo>
                    <a:pt x="5210" y="1589"/>
                  </a:lnTo>
                  <a:lnTo>
                    <a:pt x="5200" y="1592"/>
                  </a:lnTo>
                  <a:lnTo>
                    <a:pt x="5189" y="1595"/>
                  </a:lnTo>
                  <a:lnTo>
                    <a:pt x="5177" y="1597"/>
                  </a:lnTo>
                  <a:lnTo>
                    <a:pt x="5165" y="1599"/>
                  </a:lnTo>
                  <a:lnTo>
                    <a:pt x="5153" y="1600"/>
                  </a:lnTo>
                  <a:lnTo>
                    <a:pt x="5139" y="1600"/>
                  </a:lnTo>
                  <a:lnTo>
                    <a:pt x="5120" y="1599"/>
                  </a:lnTo>
                  <a:lnTo>
                    <a:pt x="5103" y="1597"/>
                  </a:lnTo>
                  <a:lnTo>
                    <a:pt x="5088" y="1592"/>
                  </a:lnTo>
                  <a:lnTo>
                    <a:pt x="5074" y="1587"/>
                  </a:lnTo>
                  <a:lnTo>
                    <a:pt x="5062" y="1581"/>
                  </a:lnTo>
                  <a:lnTo>
                    <a:pt x="5052" y="1572"/>
                  </a:lnTo>
                  <a:lnTo>
                    <a:pt x="5043" y="1564"/>
                  </a:lnTo>
                  <a:lnTo>
                    <a:pt x="5036" y="1553"/>
                  </a:lnTo>
                  <a:lnTo>
                    <a:pt x="5030" y="1542"/>
                  </a:lnTo>
                  <a:lnTo>
                    <a:pt x="5026" y="1532"/>
                  </a:lnTo>
                  <a:lnTo>
                    <a:pt x="5024" y="1520"/>
                  </a:lnTo>
                  <a:lnTo>
                    <a:pt x="5023" y="1507"/>
                  </a:lnTo>
                  <a:lnTo>
                    <a:pt x="5024" y="1494"/>
                  </a:lnTo>
                  <a:lnTo>
                    <a:pt x="5026" y="1484"/>
                  </a:lnTo>
                  <a:lnTo>
                    <a:pt x="5029" y="1473"/>
                  </a:lnTo>
                  <a:lnTo>
                    <a:pt x="5034" y="1463"/>
                  </a:lnTo>
                  <a:lnTo>
                    <a:pt x="5041" y="1455"/>
                  </a:lnTo>
                  <a:lnTo>
                    <a:pt x="5048" y="1447"/>
                  </a:lnTo>
                  <a:lnTo>
                    <a:pt x="5057" y="1440"/>
                  </a:lnTo>
                  <a:lnTo>
                    <a:pt x="5066" y="1433"/>
                  </a:lnTo>
                  <a:lnTo>
                    <a:pt x="5077" y="1427"/>
                  </a:lnTo>
                  <a:lnTo>
                    <a:pt x="5088" y="1422"/>
                  </a:lnTo>
                  <a:lnTo>
                    <a:pt x="5100" y="1416"/>
                  </a:lnTo>
                  <a:lnTo>
                    <a:pt x="5112" y="1412"/>
                  </a:lnTo>
                  <a:lnTo>
                    <a:pt x="5127" y="1407"/>
                  </a:lnTo>
                  <a:lnTo>
                    <a:pt x="5144" y="1402"/>
                  </a:lnTo>
                  <a:lnTo>
                    <a:pt x="5162" y="1399"/>
                  </a:lnTo>
                  <a:lnTo>
                    <a:pt x="5182" y="1395"/>
                  </a:lnTo>
                  <a:lnTo>
                    <a:pt x="5202" y="1392"/>
                  </a:lnTo>
                  <a:lnTo>
                    <a:pt x="5223" y="1389"/>
                  </a:lnTo>
                  <a:lnTo>
                    <a:pt x="5246" y="1384"/>
                  </a:lnTo>
                  <a:lnTo>
                    <a:pt x="5269" y="1381"/>
                  </a:lnTo>
                  <a:lnTo>
                    <a:pt x="5285" y="1379"/>
                  </a:lnTo>
                  <a:lnTo>
                    <a:pt x="5301" y="1377"/>
                  </a:lnTo>
                  <a:lnTo>
                    <a:pt x="5318" y="1374"/>
                  </a:lnTo>
                  <a:lnTo>
                    <a:pt x="5335" y="1372"/>
                  </a:lnTo>
                  <a:lnTo>
                    <a:pt x="5335" y="1379"/>
                  </a:lnTo>
                  <a:lnTo>
                    <a:pt x="5335" y="1389"/>
                  </a:lnTo>
                  <a:lnTo>
                    <a:pt x="5334" y="1397"/>
                  </a:lnTo>
                  <a:lnTo>
                    <a:pt x="5334" y="1408"/>
                  </a:lnTo>
                  <a:lnTo>
                    <a:pt x="5333" y="1425"/>
                  </a:lnTo>
                  <a:lnTo>
                    <a:pt x="5331" y="1442"/>
                  </a:lnTo>
                  <a:lnTo>
                    <a:pt x="5327" y="1457"/>
                  </a:lnTo>
                  <a:lnTo>
                    <a:pt x="5322" y="1472"/>
                  </a:lnTo>
                  <a:close/>
                  <a:moveTo>
                    <a:pt x="6146" y="1039"/>
                  </a:moveTo>
                  <a:lnTo>
                    <a:pt x="6021" y="1039"/>
                  </a:lnTo>
                  <a:lnTo>
                    <a:pt x="6021" y="1566"/>
                  </a:lnTo>
                  <a:lnTo>
                    <a:pt x="5728" y="1566"/>
                  </a:lnTo>
                  <a:lnTo>
                    <a:pt x="5728" y="1039"/>
                  </a:lnTo>
                  <a:lnTo>
                    <a:pt x="5603" y="1039"/>
                  </a:lnTo>
                  <a:lnTo>
                    <a:pt x="5603" y="1684"/>
                  </a:lnTo>
                  <a:lnTo>
                    <a:pt x="6147" y="1684"/>
                  </a:lnTo>
                  <a:lnTo>
                    <a:pt x="6147" y="1811"/>
                  </a:lnTo>
                  <a:lnTo>
                    <a:pt x="6272" y="1811"/>
                  </a:lnTo>
                  <a:lnTo>
                    <a:pt x="6272" y="1571"/>
                  </a:lnTo>
                  <a:lnTo>
                    <a:pt x="6146" y="1571"/>
                  </a:lnTo>
                  <a:lnTo>
                    <a:pt x="6146" y="1039"/>
                  </a:lnTo>
                  <a:close/>
                  <a:moveTo>
                    <a:pt x="6475" y="1478"/>
                  </a:moveTo>
                  <a:lnTo>
                    <a:pt x="6475" y="1039"/>
                  </a:lnTo>
                  <a:lnTo>
                    <a:pt x="6355" y="1039"/>
                  </a:lnTo>
                  <a:lnTo>
                    <a:pt x="6355" y="1684"/>
                  </a:lnTo>
                  <a:lnTo>
                    <a:pt x="6456" y="1684"/>
                  </a:lnTo>
                  <a:lnTo>
                    <a:pt x="6778" y="1235"/>
                  </a:lnTo>
                  <a:lnTo>
                    <a:pt x="6778" y="1684"/>
                  </a:lnTo>
                  <a:lnTo>
                    <a:pt x="6899" y="1684"/>
                  </a:lnTo>
                  <a:lnTo>
                    <a:pt x="6899" y="1039"/>
                  </a:lnTo>
                  <a:lnTo>
                    <a:pt x="6798" y="1039"/>
                  </a:lnTo>
                  <a:lnTo>
                    <a:pt x="6475" y="1478"/>
                  </a:lnTo>
                  <a:close/>
                  <a:moveTo>
                    <a:pt x="7315" y="1039"/>
                  </a:moveTo>
                  <a:lnTo>
                    <a:pt x="7303" y="1039"/>
                  </a:lnTo>
                  <a:lnTo>
                    <a:pt x="7290" y="1040"/>
                  </a:lnTo>
                  <a:lnTo>
                    <a:pt x="7277" y="1040"/>
                  </a:lnTo>
                  <a:lnTo>
                    <a:pt x="7261" y="1040"/>
                  </a:lnTo>
                  <a:lnTo>
                    <a:pt x="7245" y="1041"/>
                  </a:lnTo>
                  <a:lnTo>
                    <a:pt x="7230" y="1043"/>
                  </a:lnTo>
                  <a:lnTo>
                    <a:pt x="7214" y="1045"/>
                  </a:lnTo>
                  <a:lnTo>
                    <a:pt x="7199" y="1048"/>
                  </a:lnTo>
                  <a:lnTo>
                    <a:pt x="7182" y="1052"/>
                  </a:lnTo>
                  <a:lnTo>
                    <a:pt x="7165" y="1058"/>
                  </a:lnTo>
                  <a:lnTo>
                    <a:pt x="7149" y="1064"/>
                  </a:lnTo>
                  <a:lnTo>
                    <a:pt x="7135" y="1072"/>
                  </a:lnTo>
                  <a:lnTo>
                    <a:pt x="7120" y="1081"/>
                  </a:lnTo>
                  <a:lnTo>
                    <a:pt x="7107" y="1091"/>
                  </a:lnTo>
                  <a:lnTo>
                    <a:pt x="7094" y="1103"/>
                  </a:lnTo>
                  <a:lnTo>
                    <a:pt x="7082" y="1114"/>
                  </a:lnTo>
                  <a:lnTo>
                    <a:pt x="7072" y="1128"/>
                  </a:lnTo>
                  <a:lnTo>
                    <a:pt x="7062" y="1142"/>
                  </a:lnTo>
                  <a:lnTo>
                    <a:pt x="7055" y="1158"/>
                  </a:lnTo>
                  <a:lnTo>
                    <a:pt x="7048" y="1174"/>
                  </a:lnTo>
                  <a:lnTo>
                    <a:pt x="7043" y="1192"/>
                  </a:lnTo>
                  <a:lnTo>
                    <a:pt x="7040" y="1210"/>
                  </a:lnTo>
                  <a:lnTo>
                    <a:pt x="7038" y="1231"/>
                  </a:lnTo>
                  <a:lnTo>
                    <a:pt x="7037" y="1251"/>
                  </a:lnTo>
                  <a:lnTo>
                    <a:pt x="7038" y="1272"/>
                  </a:lnTo>
                  <a:lnTo>
                    <a:pt x="7040" y="1293"/>
                  </a:lnTo>
                  <a:lnTo>
                    <a:pt x="7043" y="1312"/>
                  </a:lnTo>
                  <a:lnTo>
                    <a:pt x="7048" y="1329"/>
                  </a:lnTo>
                  <a:lnTo>
                    <a:pt x="7056" y="1346"/>
                  </a:lnTo>
                  <a:lnTo>
                    <a:pt x="7064" y="1361"/>
                  </a:lnTo>
                  <a:lnTo>
                    <a:pt x="7074" y="1376"/>
                  </a:lnTo>
                  <a:lnTo>
                    <a:pt x="7085" y="1389"/>
                  </a:lnTo>
                  <a:lnTo>
                    <a:pt x="7094" y="1398"/>
                  </a:lnTo>
                  <a:lnTo>
                    <a:pt x="7104" y="1406"/>
                  </a:lnTo>
                  <a:lnTo>
                    <a:pt x="7114" y="1414"/>
                  </a:lnTo>
                  <a:lnTo>
                    <a:pt x="7125" y="1421"/>
                  </a:lnTo>
                  <a:lnTo>
                    <a:pt x="7136" y="1427"/>
                  </a:lnTo>
                  <a:lnTo>
                    <a:pt x="7147" y="1433"/>
                  </a:lnTo>
                  <a:lnTo>
                    <a:pt x="7159" y="1439"/>
                  </a:lnTo>
                  <a:lnTo>
                    <a:pt x="7172" y="1443"/>
                  </a:lnTo>
                  <a:lnTo>
                    <a:pt x="7018" y="1684"/>
                  </a:lnTo>
                  <a:lnTo>
                    <a:pt x="7152" y="1684"/>
                  </a:lnTo>
                  <a:lnTo>
                    <a:pt x="7294" y="1459"/>
                  </a:lnTo>
                  <a:lnTo>
                    <a:pt x="7306" y="1460"/>
                  </a:lnTo>
                  <a:lnTo>
                    <a:pt x="7318" y="1460"/>
                  </a:lnTo>
                  <a:lnTo>
                    <a:pt x="7446" y="1460"/>
                  </a:lnTo>
                  <a:lnTo>
                    <a:pt x="7446" y="1684"/>
                  </a:lnTo>
                  <a:lnTo>
                    <a:pt x="7571" y="1684"/>
                  </a:lnTo>
                  <a:lnTo>
                    <a:pt x="7571" y="1039"/>
                  </a:lnTo>
                  <a:lnTo>
                    <a:pt x="7315" y="1039"/>
                  </a:lnTo>
                  <a:close/>
                  <a:moveTo>
                    <a:pt x="7446" y="1360"/>
                  </a:moveTo>
                  <a:lnTo>
                    <a:pt x="7446" y="1360"/>
                  </a:lnTo>
                  <a:lnTo>
                    <a:pt x="7307" y="1360"/>
                  </a:lnTo>
                  <a:lnTo>
                    <a:pt x="7294" y="1360"/>
                  </a:lnTo>
                  <a:lnTo>
                    <a:pt x="7278" y="1359"/>
                  </a:lnTo>
                  <a:lnTo>
                    <a:pt x="7269" y="1358"/>
                  </a:lnTo>
                  <a:lnTo>
                    <a:pt x="7261" y="1357"/>
                  </a:lnTo>
                  <a:lnTo>
                    <a:pt x="7252" y="1354"/>
                  </a:lnTo>
                  <a:lnTo>
                    <a:pt x="7243" y="1352"/>
                  </a:lnTo>
                  <a:lnTo>
                    <a:pt x="7235" y="1350"/>
                  </a:lnTo>
                  <a:lnTo>
                    <a:pt x="7227" y="1347"/>
                  </a:lnTo>
                  <a:lnTo>
                    <a:pt x="7220" y="1344"/>
                  </a:lnTo>
                  <a:lnTo>
                    <a:pt x="7214" y="1340"/>
                  </a:lnTo>
                  <a:lnTo>
                    <a:pt x="7206" y="1335"/>
                  </a:lnTo>
                  <a:lnTo>
                    <a:pt x="7200" y="1330"/>
                  </a:lnTo>
                  <a:lnTo>
                    <a:pt x="7193" y="1324"/>
                  </a:lnTo>
                  <a:lnTo>
                    <a:pt x="7188" y="1317"/>
                  </a:lnTo>
                  <a:lnTo>
                    <a:pt x="7183" y="1311"/>
                  </a:lnTo>
                  <a:lnTo>
                    <a:pt x="7177" y="1303"/>
                  </a:lnTo>
                  <a:lnTo>
                    <a:pt x="7173" y="1296"/>
                  </a:lnTo>
                  <a:lnTo>
                    <a:pt x="7170" y="1287"/>
                  </a:lnTo>
                  <a:lnTo>
                    <a:pt x="7168" y="1279"/>
                  </a:lnTo>
                  <a:lnTo>
                    <a:pt x="7166" y="1269"/>
                  </a:lnTo>
                  <a:lnTo>
                    <a:pt x="7165" y="1259"/>
                  </a:lnTo>
                  <a:lnTo>
                    <a:pt x="7165" y="1250"/>
                  </a:lnTo>
                  <a:lnTo>
                    <a:pt x="7165" y="1236"/>
                  </a:lnTo>
                  <a:lnTo>
                    <a:pt x="7167" y="1224"/>
                  </a:lnTo>
                  <a:lnTo>
                    <a:pt x="7171" y="1213"/>
                  </a:lnTo>
                  <a:lnTo>
                    <a:pt x="7175" y="1201"/>
                  </a:lnTo>
                  <a:lnTo>
                    <a:pt x="7181" y="1191"/>
                  </a:lnTo>
                  <a:lnTo>
                    <a:pt x="7187" y="1182"/>
                  </a:lnTo>
                  <a:lnTo>
                    <a:pt x="7194" y="1173"/>
                  </a:lnTo>
                  <a:lnTo>
                    <a:pt x="7203" y="1167"/>
                  </a:lnTo>
                  <a:lnTo>
                    <a:pt x="7211" y="1160"/>
                  </a:lnTo>
                  <a:lnTo>
                    <a:pt x="7220" y="1155"/>
                  </a:lnTo>
                  <a:lnTo>
                    <a:pt x="7230" y="1151"/>
                  </a:lnTo>
                  <a:lnTo>
                    <a:pt x="7238" y="1147"/>
                  </a:lnTo>
                  <a:lnTo>
                    <a:pt x="7248" y="1144"/>
                  </a:lnTo>
                  <a:lnTo>
                    <a:pt x="7256" y="1143"/>
                  </a:lnTo>
                  <a:lnTo>
                    <a:pt x="7266" y="1141"/>
                  </a:lnTo>
                  <a:lnTo>
                    <a:pt x="7275" y="1141"/>
                  </a:lnTo>
                  <a:lnTo>
                    <a:pt x="7285" y="1140"/>
                  </a:lnTo>
                  <a:lnTo>
                    <a:pt x="7293" y="1140"/>
                  </a:lnTo>
                  <a:lnTo>
                    <a:pt x="7301" y="1139"/>
                  </a:lnTo>
                  <a:lnTo>
                    <a:pt x="7307" y="1139"/>
                  </a:lnTo>
                  <a:lnTo>
                    <a:pt x="7446" y="1139"/>
                  </a:lnTo>
                  <a:lnTo>
                    <a:pt x="7446" y="1360"/>
                  </a:lnTo>
                  <a:close/>
                  <a:moveTo>
                    <a:pt x="1070" y="2556"/>
                  </a:moveTo>
                  <a:lnTo>
                    <a:pt x="758" y="1848"/>
                  </a:lnTo>
                  <a:lnTo>
                    <a:pt x="645" y="1825"/>
                  </a:lnTo>
                  <a:lnTo>
                    <a:pt x="645" y="2684"/>
                  </a:lnTo>
                  <a:lnTo>
                    <a:pt x="763" y="2708"/>
                  </a:lnTo>
                  <a:lnTo>
                    <a:pt x="763" y="2120"/>
                  </a:lnTo>
                  <a:lnTo>
                    <a:pt x="1041" y="2763"/>
                  </a:lnTo>
                  <a:lnTo>
                    <a:pt x="1098" y="2775"/>
                  </a:lnTo>
                  <a:lnTo>
                    <a:pt x="1375" y="2241"/>
                  </a:lnTo>
                  <a:lnTo>
                    <a:pt x="1375" y="2830"/>
                  </a:lnTo>
                  <a:lnTo>
                    <a:pt x="1493" y="2853"/>
                  </a:lnTo>
                  <a:lnTo>
                    <a:pt x="1493" y="1994"/>
                  </a:lnTo>
                  <a:lnTo>
                    <a:pt x="1379" y="1970"/>
                  </a:lnTo>
                  <a:lnTo>
                    <a:pt x="1070" y="2556"/>
                  </a:lnTo>
                  <a:close/>
                  <a:moveTo>
                    <a:pt x="1855" y="2207"/>
                  </a:moveTo>
                  <a:lnTo>
                    <a:pt x="1871" y="2201"/>
                  </a:lnTo>
                  <a:lnTo>
                    <a:pt x="1887" y="2196"/>
                  </a:lnTo>
                  <a:lnTo>
                    <a:pt x="1905" y="2192"/>
                  </a:lnTo>
                  <a:lnTo>
                    <a:pt x="1923" y="2190"/>
                  </a:lnTo>
                  <a:lnTo>
                    <a:pt x="1943" y="2189"/>
                  </a:lnTo>
                  <a:lnTo>
                    <a:pt x="1964" y="2190"/>
                  </a:lnTo>
                  <a:lnTo>
                    <a:pt x="1985" y="2192"/>
                  </a:lnTo>
                  <a:lnTo>
                    <a:pt x="2007" y="2197"/>
                  </a:lnTo>
                  <a:lnTo>
                    <a:pt x="2032" y="2202"/>
                  </a:lnTo>
                  <a:lnTo>
                    <a:pt x="2055" y="2209"/>
                  </a:lnTo>
                  <a:lnTo>
                    <a:pt x="2079" y="2218"/>
                  </a:lnTo>
                  <a:lnTo>
                    <a:pt x="2100" y="2228"/>
                  </a:lnTo>
                  <a:lnTo>
                    <a:pt x="2120" y="2239"/>
                  </a:lnTo>
                  <a:lnTo>
                    <a:pt x="2139" y="2251"/>
                  </a:lnTo>
                  <a:lnTo>
                    <a:pt x="2157" y="2265"/>
                  </a:lnTo>
                  <a:lnTo>
                    <a:pt x="2174" y="2281"/>
                  </a:lnTo>
                  <a:lnTo>
                    <a:pt x="2189" y="2297"/>
                  </a:lnTo>
                  <a:lnTo>
                    <a:pt x="2203" y="2315"/>
                  </a:lnTo>
                  <a:lnTo>
                    <a:pt x="2216" y="2333"/>
                  </a:lnTo>
                  <a:lnTo>
                    <a:pt x="2228" y="2352"/>
                  </a:lnTo>
                  <a:lnTo>
                    <a:pt x="2239" y="2373"/>
                  </a:lnTo>
                  <a:lnTo>
                    <a:pt x="2247" y="2394"/>
                  </a:lnTo>
                  <a:lnTo>
                    <a:pt x="2256" y="2416"/>
                  </a:lnTo>
                  <a:lnTo>
                    <a:pt x="2262" y="2440"/>
                  </a:lnTo>
                  <a:lnTo>
                    <a:pt x="2389" y="2431"/>
                  </a:lnTo>
                  <a:lnTo>
                    <a:pt x="2384" y="2414"/>
                  </a:lnTo>
                  <a:lnTo>
                    <a:pt x="2379" y="2398"/>
                  </a:lnTo>
                  <a:lnTo>
                    <a:pt x="2373" y="2382"/>
                  </a:lnTo>
                  <a:lnTo>
                    <a:pt x="2367" y="2366"/>
                  </a:lnTo>
                  <a:lnTo>
                    <a:pt x="2359" y="2350"/>
                  </a:lnTo>
                  <a:lnTo>
                    <a:pt x="2352" y="2335"/>
                  </a:lnTo>
                  <a:lnTo>
                    <a:pt x="2344" y="2320"/>
                  </a:lnTo>
                  <a:lnTo>
                    <a:pt x="2336" y="2307"/>
                  </a:lnTo>
                  <a:lnTo>
                    <a:pt x="2327" y="2292"/>
                  </a:lnTo>
                  <a:lnTo>
                    <a:pt x="2318" y="2278"/>
                  </a:lnTo>
                  <a:lnTo>
                    <a:pt x="2308" y="2265"/>
                  </a:lnTo>
                  <a:lnTo>
                    <a:pt x="2299" y="2251"/>
                  </a:lnTo>
                  <a:lnTo>
                    <a:pt x="2288" y="2238"/>
                  </a:lnTo>
                  <a:lnTo>
                    <a:pt x="2277" y="2225"/>
                  </a:lnTo>
                  <a:lnTo>
                    <a:pt x="2266" y="2214"/>
                  </a:lnTo>
                  <a:lnTo>
                    <a:pt x="2254" y="2202"/>
                  </a:lnTo>
                  <a:lnTo>
                    <a:pt x="2241" y="2190"/>
                  </a:lnTo>
                  <a:lnTo>
                    <a:pt x="2228" y="2178"/>
                  </a:lnTo>
                  <a:lnTo>
                    <a:pt x="2215" y="2169"/>
                  </a:lnTo>
                  <a:lnTo>
                    <a:pt x="2202" y="2158"/>
                  </a:lnTo>
                  <a:lnTo>
                    <a:pt x="2188" y="2149"/>
                  </a:lnTo>
                  <a:lnTo>
                    <a:pt x="2173" y="2140"/>
                  </a:lnTo>
                  <a:lnTo>
                    <a:pt x="2158" y="2131"/>
                  </a:lnTo>
                  <a:lnTo>
                    <a:pt x="2143" y="2123"/>
                  </a:lnTo>
                  <a:lnTo>
                    <a:pt x="2128" y="2115"/>
                  </a:lnTo>
                  <a:lnTo>
                    <a:pt x="2112" y="2109"/>
                  </a:lnTo>
                  <a:lnTo>
                    <a:pt x="2095" y="2103"/>
                  </a:lnTo>
                  <a:lnTo>
                    <a:pt x="2078" y="2096"/>
                  </a:lnTo>
                  <a:lnTo>
                    <a:pt x="2061" y="2091"/>
                  </a:lnTo>
                  <a:lnTo>
                    <a:pt x="2044" y="2086"/>
                  </a:lnTo>
                  <a:lnTo>
                    <a:pt x="2026" y="2081"/>
                  </a:lnTo>
                  <a:lnTo>
                    <a:pt x="2007" y="2077"/>
                  </a:lnTo>
                  <a:lnTo>
                    <a:pt x="1975" y="2072"/>
                  </a:lnTo>
                  <a:lnTo>
                    <a:pt x="1946" y="2069"/>
                  </a:lnTo>
                  <a:lnTo>
                    <a:pt x="1916" y="2067"/>
                  </a:lnTo>
                  <a:lnTo>
                    <a:pt x="1888" y="2067"/>
                  </a:lnTo>
                  <a:lnTo>
                    <a:pt x="1874" y="2069"/>
                  </a:lnTo>
                  <a:lnTo>
                    <a:pt x="1861" y="2071"/>
                  </a:lnTo>
                  <a:lnTo>
                    <a:pt x="1847" y="2073"/>
                  </a:lnTo>
                  <a:lnTo>
                    <a:pt x="1836" y="2075"/>
                  </a:lnTo>
                  <a:lnTo>
                    <a:pt x="1823" y="2078"/>
                  </a:lnTo>
                  <a:lnTo>
                    <a:pt x="1811" y="2081"/>
                  </a:lnTo>
                  <a:lnTo>
                    <a:pt x="1799" y="2086"/>
                  </a:lnTo>
                  <a:lnTo>
                    <a:pt x="1788" y="2090"/>
                  </a:lnTo>
                  <a:lnTo>
                    <a:pt x="1765" y="2101"/>
                  </a:lnTo>
                  <a:lnTo>
                    <a:pt x="1745" y="2112"/>
                  </a:lnTo>
                  <a:lnTo>
                    <a:pt x="1726" y="2126"/>
                  </a:lnTo>
                  <a:lnTo>
                    <a:pt x="1708" y="2142"/>
                  </a:lnTo>
                  <a:lnTo>
                    <a:pt x="1691" y="2159"/>
                  </a:lnTo>
                  <a:lnTo>
                    <a:pt x="1676" y="2177"/>
                  </a:lnTo>
                  <a:lnTo>
                    <a:pt x="1662" y="2198"/>
                  </a:lnTo>
                  <a:lnTo>
                    <a:pt x="1649" y="2220"/>
                  </a:lnTo>
                  <a:lnTo>
                    <a:pt x="1637" y="2244"/>
                  </a:lnTo>
                  <a:lnTo>
                    <a:pt x="1628" y="2268"/>
                  </a:lnTo>
                  <a:lnTo>
                    <a:pt x="1619" y="2295"/>
                  </a:lnTo>
                  <a:lnTo>
                    <a:pt x="1613" y="2321"/>
                  </a:lnTo>
                  <a:lnTo>
                    <a:pt x="1607" y="2350"/>
                  </a:lnTo>
                  <a:lnTo>
                    <a:pt x="1604" y="2380"/>
                  </a:lnTo>
                  <a:lnTo>
                    <a:pt x="1601" y="2412"/>
                  </a:lnTo>
                  <a:lnTo>
                    <a:pt x="1601" y="2444"/>
                  </a:lnTo>
                  <a:lnTo>
                    <a:pt x="1601" y="2477"/>
                  </a:lnTo>
                  <a:lnTo>
                    <a:pt x="1604" y="2509"/>
                  </a:lnTo>
                  <a:lnTo>
                    <a:pt x="1607" y="2541"/>
                  </a:lnTo>
                  <a:lnTo>
                    <a:pt x="1613" y="2572"/>
                  </a:lnTo>
                  <a:lnTo>
                    <a:pt x="1619" y="2602"/>
                  </a:lnTo>
                  <a:lnTo>
                    <a:pt x="1628" y="2632"/>
                  </a:lnTo>
                  <a:lnTo>
                    <a:pt x="1637" y="2660"/>
                  </a:lnTo>
                  <a:lnTo>
                    <a:pt x="1649" y="2689"/>
                  </a:lnTo>
                  <a:lnTo>
                    <a:pt x="1662" y="2715"/>
                  </a:lnTo>
                  <a:lnTo>
                    <a:pt x="1676" y="2741"/>
                  </a:lnTo>
                  <a:lnTo>
                    <a:pt x="1691" y="2767"/>
                  </a:lnTo>
                  <a:lnTo>
                    <a:pt x="1708" y="2790"/>
                  </a:lnTo>
                  <a:lnTo>
                    <a:pt x="1726" y="2812"/>
                  </a:lnTo>
                  <a:lnTo>
                    <a:pt x="1745" y="2834"/>
                  </a:lnTo>
                  <a:lnTo>
                    <a:pt x="1765" y="2854"/>
                  </a:lnTo>
                  <a:lnTo>
                    <a:pt x="1788" y="2873"/>
                  </a:lnTo>
                  <a:lnTo>
                    <a:pt x="1811" y="2891"/>
                  </a:lnTo>
                  <a:lnTo>
                    <a:pt x="1836" y="2907"/>
                  </a:lnTo>
                  <a:lnTo>
                    <a:pt x="1861" y="2922"/>
                  </a:lnTo>
                  <a:lnTo>
                    <a:pt x="1888" y="2935"/>
                  </a:lnTo>
                  <a:lnTo>
                    <a:pt x="1916" y="2947"/>
                  </a:lnTo>
                  <a:lnTo>
                    <a:pt x="1946" y="2958"/>
                  </a:lnTo>
                  <a:lnTo>
                    <a:pt x="1975" y="2966"/>
                  </a:lnTo>
                  <a:lnTo>
                    <a:pt x="2007" y="2974"/>
                  </a:lnTo>
                  <a:lnTo>
                    <a:pt x="2026" y="2977"/>
                  </a:lnTo>
                  <a:lnTo>
                    <a:pt x="2044" y="2979"/>
                  </a:lnTo>
                  <a:lnTo>
                    <a:pt x="2061" y="2981"/>
                  </a:lnTo>
                  <a:lnTo>
                    <a:pt x="2078" y="2982"/>
                  </a:lnTo>
                  <a:lnTo>
                    <a:pt x="2095" y="2983"/>
                  </a:lnTo>
                  <a:lnTo>
                    <a:pt x="2112" y="2983"/>
                  </a:lnTo>
                  <a:lnTo>
                    <a:pt x="2128" y="2983"/>
                  </a:lnTo>
                  <a:lnTo>
                    <a:pt x="2143" y="2981"/>
                  </a:lnTo>
                  <a:lnTo>
                    <a:pt x="2158" y="2979"/>
                  </a:lnTo>
                  <a:lnTo>
                    <a:pt x="2173" y="2977"/>
                  </a:lnTo>
                  <a:lnTo>
                    <a:pt x="2188" y="2974"/>
                  </a:lnTo>
                  <a:lnTo>
                    <a:pt x="2202" y="2969"/>
                  </a:lnTo>
                  <a:lnTo>
                    <a:pt x="2215" y="2965"/>
                  </a:lnTo>
                  <a:lnTo>
                    <a:pt x="2228" y="2960"/>
                  </a:lnTo>
                  <a:lnTo>
                    <a:pt x="2241" y="2953"/>
                  </a:lnTo>
                  <a:lnTo>
                    <a:pt x="2254" y="2947"/>
                  </a:lnTo>
                  <a:lnTo>
                    <a:pt x="2266" y="2939"/>
                  </a:lnTo>
                  <a:lnTo>
                    <a:pt x="2277" y="2932"/>
                  </a:lnTo>
                  <a:lnTo>
                    <a:pt x="2288" y="2923"/>
                  </a:lnTo>
                  <a:lnTo>
                    <a:pt x="2299" y="2915"/>
                  </a:lnTo>
                  <a:lnTo>
                    <a:pt x="2308" y="2905"/>
                  </a:lnTo>
                  <a:lnTo>
                    <a:pt x="2318" y="2896"/>
                  </a:lnTo>
                  <a:lnTo>
                    <a:pt x="2327" y="2886"/>
                  </a:lnTo>
                  <a:lnTo>
                    <a:pt x="2336" y="2875"/>
                  </a:lnTo>
                  <a:lnTo>
                    <a:pt x="2344" y="2864"/>
                  </a:lnTo>
                  <a:lnTo>
                    <a:pt x="2352" y="2852"/>
                  </a:lnTo>
                  <a:lnTo>
                    <a:pt x="2359" y="2840"/>
                  </a:lnTo>
                  <a:lnTo>
                    <a:pt x="2367" y="2827"/>
                  </a:lnTo>
                  <a:lnTo>
                    <a:pt x="2373" y="2814"/>
                  </a:lnTo>
                  <a:lnTo>
                    <a:pt x="2379" y="2801"/>
                  </a:lnTo>
                  <a:lnTo>
                    <a:pt x="2384" y="2786"/>
                  </a:lnTo>
                  <a:lnTo>
                    <a:pt x="2389" y="2772"/>
                  </a:lnTo>
                  <a:lnTo>
                    <a:pt x="2262" y="2712"/>
                  </a:lnTo>
                  <a:lnTo>
                    <a:pt x="2256" y="2732"/>
                  </a:lnTo>
                  <a:lnTo>
                    <a:pt x="2247" y="2752"/>
                  </a:lnTo>
                  <a:lnTo>
                    <a:pt x="2239" y="2770"/>
                  </a:lnTo>
                  <a:lnTo>
                    <a:pt x="2228" y="2786"/>
                  </a:lnTo>
                  <a:lnTo>
                    <a:pt x="2216" y="2800"/>
                  </a:lnTo>
                  <a:lnTo>
                    <a:pt x="2203" y="2814"/>
                  </a:lnTo>
                  <a:lnTo>
                    <a:pt x="2189" y="2825"/>
                  </a:lnTo>
                  <a:lnTo>
                    <a:pt x="2174" y="2836"/>
                  </a:lnTo>
                  <a:lnTo>
                    <a:pt x="2165" y="2840"/>
                  </a:lnTo>
                  <a:lnTo>
                    <a:pt x="2157" y="2844"/>
                  </a:lnTo>
                  <a:lnTo>
                    <a:pt x="2148" y="2849"/>
                  </a:lnTo>
                  <a:lnTo>
                    <a:pt x="2139" y="2852"/>
                  </a:lnTo>
                  <a:lnTo>
                    <a:pt x="2120" y="2856"/>
                  </a:lnTo>
                  <a:lnTo>
                    <a:pt x="2100" y="2859"/>
                  </a:lnTo>
                  <a:lnTo>
                    <a:pt x="2079" y="2862"/>
                  </a:lnTo>
                  <a:lnTo>
                    <a:pt x="2055" y="2860"/>
                  </a:lnTo>
                  <a:lnTo>
                    <a:pt x="2032" y="2858"/>
                  </a:lnTo>
                  <a:lnTo>
                    <a:pt x="2007" y="2854"/>
                  </a:lnTo>
                  <a:lnTo>
                    <a:pt x="1985" y="2850"/>
                  </a:lnTo>
                  <a:lnTo>
                    <a:pt x="1964" y="2843"/>
                  </a:lnTo>
                  <a:lnTo>
                    <a:pt x="1943" y="2836"/>
                  </a:lnTo>
                  <a:lnTo>
                    <a:pt x="1923" y="2827"/>
                  </a:lnTo>
                  <a:lnTo>
                    <a:pt x="1905" y="2818"/>
                  </a:lnTo>
                  <a:lnTo>
                    <a:pt x="1887" y="2807"/>
                  </a:lnTo>
                  <a:lnTo>
                    <a:pt x="1871" y="2795"/>
                  </a:lnTo>
                  <a:lnTo>
                    <a:pt x="1855" y="2783"/>
                  </a:lnTo>
                  <a:lnTo>
                    <a:pt x="1840" y="2769"/>
                  </a:lnTo>
                  <a:lnTo>
                    <a:pt x="1826" y="2755"/>
                  </a:lnTo>
                  <a:lnTo>
                    <a:pt x="1813" y="2739"/>
                  </a:lnTo>
                  <a:lnTo>
                    <a:pt x="1802" y="2723"/>
                  </a:lnTo>
                  <a:lnTo>
                    <a:pt x="1790" y="2706"/>
                  </a:lnTo>
                  <a:lnTo>
                    <a:pt x="1780" y="2688"/>
                  </a:lnTo>
                  <a:lnTo>
                    <a:pt x="1771" y="2669"/>
                  </a:lnTo>
                  <a:lnTo>
                    <a:pt x="1763" y="2649"/>
                  </a:lnTo>
                  <a:lnTo>
                    <a:pt x="1756" y="2629"/>
                  </a:lnTo>
                  <a:lnTo>
                    <a:pt x="1749" y="2609"/>
                  </a:lnTo>
                  <a:lnTo>
                    <a:pt x="1744" y="2586"/>
                  </a:lnTo>
                  <a:lnTo>
                    <a:pt x="1740" y="2565"/>
                  </a:lnTo>
                  <a:lnTo>
                    <a:pt x="1736" y="2542"/>
                  </a:lnTo>
                  <a:lnTo>
                    <a:pt x="1734" y="2519"/>
                  </a:lnTo>
                  <a:lnTo>
                    <a:pt x="1733" y="2495"/>
                  </a:lnTo>
                  <a:lnTo>
                    <a:pt x="1732" y="2471"/>
                  </a:lnTo>
                  <a:lnTo>
                    <a:pt x="1733" y="2446"/>
                  </a:lnTo>
                  <a:lnTo>
                    <a:pt x="1734" y="2424"/>
                  </a:lnTo>
                  <a:lnTo>
                    <a:pt x="1736" y="2402"/>
                  </a:lnTo>
                  <a:lnTo>
                    <a:pt x="1741" y="2380"/>
                  </a:lnTo>
                  <a:lnTo>
                    <a:pt x="1745" y="2360"/>
                  </a:lnTo>
                  <a:lnTo>
                    <a:pt x="1750" y="2341"/>
                  </a:lnTo>
                  <a:lnTo>
                    <a:pt x="1756" y="2321"/>
                  </a:lnTo>
                  <a:lnTo>
                    <a:pt x="1763" y="2304"/>
                  </a:lnTo>
                  <a:lnTo>
                    <a:pt x="1772" y="2288"/>
                  </a:lnTo>
                  <a:lnTo>
                    <a:pt x="1780" y="2272"/>
                  </a:lnTo>
                  <a:lnTo>
                    <a:pt x="1791" y="2259"/>
                  </a:lnTo>
                  <a:lnTo>
                    <a:pt x="1802" y="2246"/>
                  </a:lnTo>
                  <a:lnTo>
                    <a:pt x="1813" y="2235"/>
                  </a:lnTo>
                  <a:lnTo>
                    <a:pt x="1826" y="2224"/>
                  </a:lnTo>
                  <a:lnTo>
                    <a:pt x="1840" y="2215"/>
                  </a:lnTo>
                  <a:lnTo>
                    <a:pt x="1855" y="2207"/>
                  </a:lnTo>
                  <a:close/>
                  <a:moveTo>
                    <a:pt x="2633" y="2337"/>
                  </a:moveTo>
                  <a:lnTo>
                    <a:pt x="3068" y="2424"/>
                  </a:lnTo>
                  <a:lnTo>
                    <a:pt x="3068" y="3166"/>
                  </a:lnTo>
                  <a:lnTo>
                    <a:pt x="3192" y="3190"/>
                  </a:lnTo>
                  <a:lnTo>
                    <a:pt x="3192" y="2331"/>
                  </a:lnTo>
                  <a:lnTo>
                    <a:pt x="2509" y="2194"/>
                  </a:lnTo>
                  <a:lnTo>
                    <a:pt x="2509" y="3055"/>
                  </a:lnTo>
                  <a:lnTo>
                    <a:pt x="2633" y="3079"/>
                  </a:lnTo>
                  <a:lnTo>
                    <a:pt x="2633" y="2337"/>
                  </a:lnTo>
                  <a:close/>
                  <a:moveTo>
                    <a:pt x="2659" y="535"/>
                  </a:moveTo>
                  <a:lnTo>
                    <a:pt x="0" y="0"/>
                  </a:lnTo>
                  <a:lnTo>
                    <a:pt x="0" y="2523"/>
                  </a:lnTo>
                  <a:lnTo>
                    <a:pt x="106" y="2547"/>
                  </a:lnTo>
                  <a:lnTo>
                    <a:pt x="106" y="133"/>
                  </a:lnTo>
                  <a:lnTo>
                    <a:pt x="2655" y="640"/>
                  </a:lnTo>
                  <a:lnTo>
                    <a:pt x="2659" y="535"/>
                  </a:lnTo>
                  <a:close/>
                  <a:moveTo>
                    <a:pt x="3762" y="3829"/>
                  </a:moveTo>
                  <a:lnTo>
                    <a:pt x="2555" y="3588"/>
                  </a:lnTo>
                  <a:lnTo>
                    <a:pt x="2555" y="3693"/>
                  </a:lnTo>
                  <a:lnTo>
                    <a:pt x="3868" y="3962"/>
                  </a:lnTo>
                  <a:lnTo>
                    <a:pt x="3868" y="2715"/>
                  </a:lnTo>
                  <a:lnTo>
                    <a:pt x="3762" y="2688"/>
                  </a:lnTo>
                  <a:lnTo>
                    <a:pt x="3762" y="38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  <p:sp>
          <p:nvSpPr>
            <p:cNvPr id="67" name="Freeform 11">
              <a:extLst>
                <a:ext uri="{FF2B5EF4-FFF2-40B4-BE49-F238E27FC236}">
                  <a16:creationId xmlns:a16="http://schemas.microsoft.com/office/drawing/2014/main" id="{B1E15F3F-12B1-8793-B06D-0B20788113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8833" y="378561"/>
              <a:ext cx="1033529" cy="219288"/>
            </a:xfrm>
            <a:custGeom>
              <a:avLst/>
              <a:gdLst>
                <a:gd name="T0" fmla="*/ 1171 w 16100"/>
                <a:gd name="T1" fmla="*/ 712 h 3416"/>
                <a:gd name="T2" fmla="*/ 1871 w 16100"/>
                <a:gd name="T3" fmla="*/ 1146 h 3416"/>
                <a:gd name="T4" fmla="*/ 2109 w 16100"/>
                <a:gd name="T5" fmla="*/ 843 h 3416"/>
                <a:gd name="T6" fmla="*/ 2496 w 16100"/>
                <a:gd name="T7" fmla="*/ 697 h 3416"/>
                <a:gd name="T8" fmla="*/ 2840 w 16100"/>
                <a:gd name="T9" fmla="*/ 718 h 3416"/>
                <a:gd name="T10" fmla="*/ 3069 w 16100"/>
                <a:gd name="T11" fmla="*/ 832 h 3416"/>
                <a:gd name="T12" fmla="*/ 3243 w 16100"/>
                <a:gd name="T13" fmla="*/ 1027 h 3416"/>
                <a:gd name="T14" fmla="*/ 2781 w 16100"/>
                <a:gd name="T15" fmla="*/ 985 h 3416"/>
                <a:gd name="T16" fmla="*/ 2544 w 16100"/>
                <a:gd name="T17" fmla="*/ 956 h 3416"/>
                <a:gd name="T18" fmla="*/ 2315 w 16100"/>
                <a:gd name="T19" fmla="*/ 1050 h 3416"/>
                <a:gd name="T20" fmla="*/ 2178 w 16100"/>
                <a:gd name="T21" fmla="*/ 1244 h 3416"/>
                <a:gd name="T22" fmla="*/ 2159 w 16100"/>
                <a:gd name="T23" fmla="*/ 1499 h 3416"/>
                <a:gd name="T24" fmla="*/ 2267 w 16100"/>
                <a:gd name="T25" fmla="*/ 1714 h 3416"/>
                <a:gd name="T26" fmla="*/ 2474 w 16100"/>
                <a:gd name="T27" fmla="*/ 1839 h 3416"/>
                <a:gd name="T28" fmla="*/ 2755 w 16100"/>
                <a:gd name="T29" fmla="*/ 1834 h 3416"/>
                <a:gd name="T30" fmla="*/ 2969 w 16100"/>
                <a:gd name="T31" fmla="*/ 1657 h 3416"/>
                <a:gd name="T32" fmla="*/ 3085 w 16100"/>
                <a:gd name="T33" fmla="*/ 1963 h 3416"/>
                <a:gd name="T34" fmla="*/ 2864 w 16100"/>
                <a:gd name="T35" fmla="*/ 2083 h 3416"/>
                <a:gd name="T36" fmla="*/ 2536 w 16100"/>
                <a:gd name="T37" fmla="*/ 2116 h 3416"/>
                <a:gd name="T38" fmla="*/ 2139 w 16100"/>
                <a:gd name="T39" fmla="*/ 1986 h 3416"/>
                <a:gd name="T40" fmla="*/ 1885 w 16100"/>
                <a:gd name="T41" fmla="*/ 1695 h 3416"/>
                <a:gd name="T42" fmla="*/ 3731 w 16100"/>
                <a:gd name="T43" fmla="*/ 971 h 3416"/>
                <a:gd name="T44" fmla="*/ 6287 w 16100"/>
                <a:gd name="T45" fmla="*/ 1216 h 3416"/>
                <a:gd name="T46" fmla="*/ 6564 w 16100"/>
                <a:gd name="T47" fmla="*/ 1280 h 3416"/>
                <a:gd name="T48" fmla="*/ 6732 w 16100"/>
                <a:gd name="T49" fmla="*/ 1447 h 3416"/>
                <a:gd name="T50" fmla="*/ 6782 w 16100"/>
                <a:gd name="T51" fmla="*/ 1677 h 3416"/>
                <a:gd name="T52" fmla="*/ 6710 w 16100"/>
                <a:gd name="T53" fmla="*/ 1899 h 3416"/>
                <a:gd name="T54" fmla="*/ 6523 w 16100"/>
                <a:gd name="T55" fmla="*/ 2050 h 3416"/>
                <a:gd name="T56" fmla="*/ 5582 w 16100"/>
                <a:gd name="T57" fmla="*/ 712 h 3416"/>
                <a:gd name="T58" fmla="*/ 6367 w 16100"/>
                <a:gd name="T59" fmla="*/ 1807 h 3416"/>
                <a:gd name="T60" fmla="*/ 6451 w 16100"/>
                <a:gd name="T61" fmla="*/ 1703 h 3416"/>
                <a:gd name="T62" fmla="*/ 6448 w 16100"/>
                <a:gd name="T63" fmla="*/ 1597 h 3416"/>
                <a:gd name="T64" fmla="*/ 6348 w 16100"/>
                <a:gd name="T65" fmla="*/ 1494 h 3416"/>
                <a:gd name="T66" fmla="*/ 7555 w 16100"/>
                <a:gd name="T67" fmla="*/ 2033 h 3416"/>
                <a:gd name="T68" fmla="*/ 7311 w 16100"/>
                <a:gd name="T69" fmla="*/ 2117 h 3416"/>
                <a:gd name="T70" fmla="*/ 7111 w 16100"/>
                <a:gd name="T71" fmla="*/ 2094 h 3416"/>
                <a:gd name="T72" fmla="*/ 6957 w 16100"/>
                <a:gd name="T73" fmla="*/ 1991 h 3416"/>
                <a:gd name="T74" fmla="*/ 6884 w 16100"/>
                <a:gd name="T75" fmla="*/ 1808 h 3416"/>
                <a:gd name="T76" fmla="*/ 6936 w 16100"/>
                <a:gd name="T77" fmla="*/ 1609 h 3416"/>
                <a:gd name="T78" fmla="*/ 7080 w 16100"/>
                <a:gd name="T79" fmla="*/ 1499 h 3416"/>
                <a:gd name="T80" fmla="*/ 7259 w 16100"/>
                <a:gd name="T81" fmla="*/ 1465 h 3416"/>
                <a:gd name="T82" fmla="*/ 7520 w 16100"/>
                <a:gd name="T83" fmla="*/ 1523 h 3416"/>
                <a:gd name="T84" fmla="*/ 7595 w 16100"/>
                <a:gd name="T85" fmla="*/ 1407 h 3416"/>
                <a:gd name="T86" fmla="*/ 7503 w 16100"/>
                <a:gd name="T87" fmla="*/ 1310 h 3416"/>
                <a:gd name="T88" fmla="*/ 7258 w 16100"/>
                <a:gd name="T89" fmla="*/ 1296 h 3416"/>
                <a:gd name="T90" fmla="*/ 7049 w 16100"/>
                <a:gd name="T91" fmla="*/ 1402 h 3416"/>
                <a:gd name="T92" fmla="*/ 7224 w 16100"/>
                <a:gd name="T93" fmla="*/ 1090 h 3416"/>
                <a:gd name="T94" fmla="*/ 7527 w 16100"/>
                <a:gd name="T95" fmla="*/ 1076 h 3416"/>
                <a:gd name="T96" fmla="*/ 7742 w 16100"/>
                <a:gd name="T97" fmla="*/ 1150 h 3416"/>
                <a:gd name="T98" fmla="*/ 7871 w 16100"/>
                <a:gd name="T99" fmla="*/ 1326 h 3416"/>
                <a:gd name="T100" fmla="*/ 7592 w 16100"/>
                <a:gd name="T101" fmla="*/ 1720 h 3416"/>
                <a:gd name="T102" fmla="*/ 7441 w 16100"/>
                <a:gd name="T103" fmla="*/ 1648 h 3416"/>
                <a:gd name="T104" fmla="*/ 7244 w 16100"/>
                <a:gd name="T105" fmla="*/ 1672 h 3416"/>
                <a:gd name="T106" fmla="*/ 7172 w 16100"/>
                <a:gd name="T107" fmla="*/ 1776 h 3416"/>
                <a:gd name="T108" fmla="*/ 7195 w 16100"/>
                <a:gd name="T109" fmla="*/ 1870 h 3416"/>
                <a:gd name="T110" fmla="*/ 7374 w 16100"/>
                <a:gd name="T111" fmla="*/ 1941 h 3416"/>
                <a:gd name="T112" fmla="*/ 7547 w 16100"/>
                <a:gd name="T113" fmla="*/ 1900 h 3416"/>
                <a:gd name="T114" fmla="*/ 8878 w 16100"/>
                <a:gd name="T115" fmla="*/ 1094 h 3416"/>
                <a:gd name="T116" fmla="*/ 9709 w 16100"/>
                <a:gd name="T117" fmla="*/ 2095 h 3416"/>
                <a:gd name="T118" fmla="*/ 13892 w 16100"/>
                <a:gd name="T119" fmla="*/ 3416 h 3416"/>
                <a:gd name="T120" fmla="*/ 14648 w 16100"/>
                <a:gd name="T121" fmla="*/ 1078 h 3416"/>
                <a:gd name="T122" fmla="*/ 13021 w 16100"/>
                <a:gd name="T123" fmla="*/ 1191 h 3416"/>
                <a:gd name="T124" fmla="*/ 10883 w 16100"/>
                <a:gd name="T125" fmla="*/ 0 h 3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00" h="3416">
                  <a:moveTo>
                    <a:pt x="1299" y="2095"/>
                  </a:moveTo>
                  <a:lnTo>
                    <a:pt x="1299" y="1127"/>
                  </a:lnTo>
                  <a:lnTo>
                    <a:pt x="878" y="2095"/>
                  </a:lnTo>
                  <a:lnTo>
                    <a:pt x="739" y="2095"/>
                  </a:lnTo>
                  <a:lnTo>
                    <a:pt x="318" y="1127"/>
                  </a:lnTo>
                  <a:lnTo>
                    <a:pt x="318" y="2095"/>
                  </a:lnTo>
                  <a:lnTo>
                    <a:pt x="0" y="2095"/>
                  </a:lnTo>
                  <a:lnTo>
                    <a:pt x="0" y="712"/>
                  </a:lnTo>
                  <a:lnTo>
                    <a:pt x="446" y="712"/>
                  </a:lnTo>
                  <a:lnTo>
                    <a:pt x="808" y="1547"/>
                  </a:lnTo>
                  <a:lnTo>
                    <a:pt x="1171" y="712"/>
                  </a:lnTo>
                  <a:lnTo>
                    <a:pt x="1619" y="712"/>
                  </a:lnTo>
                  <a:lnTo>
                    <a:pt x="1619" y="2095"/>
                  </a:lnTo>
                  <a:lnTo>
                    <a:pt x="1299" y="2095"/>
                  </a:lnTo>
                  <a:close/>
                  <a:moveTo>
                    <a:pt x="1823" y="1404"/>
                  </a:moveTo>
                  <a:lnTo>
                    <a:pt x="1824" y="1365"/>
                  </a:lnTo>
                  <a:lnTo>
                    <a:pt x="1827" y="1326"/>
                  </a:lnTo>
                  <a:lnTo>
                    <a:pt x="1832" y="1288"/>
                  </a:lnTo>
                  <a:lnTo>
                    <a:pt x="1838" y="1252"/>
                  </a:lnTo>
                  <a:lnTo>
                    <a:pt x="1847" y="1216"/>
                  </a:lnTo>
                  <a:lnTo>
                    <a:pt x="1859" y="1180"/>
                  </a:lnTo>
                  <a:lnTo>
                    <a:pt x="1871" y="1146"/>
                  </a:lnTo>
                  <a:lnTo>
                    <a:pt x="1885" y="1113"/>
                  </a:lnTo>
                  <a:lnTo>
                    <a:pt x="1900" y="1082"/>
                  </a:lnTo>
                  <a:lnTo>
                    <a:pt x="1917" y="1050"/>
                  </a:lnTo>
                  <a:lnTo>
                    <a:pt x="1936" y="1020"/>
                  </a:lnTo>
                  <a:lnTo>
                    <a:pt x="1957" y="991"/>
                  </a:lnTo>
                  <a:lnTo>
                    <a:pt x="1978" y="964"/>
                  </a:lnTo>
                  <a:lnTo>
                    <a:pt x="2001" y="936"/>
                  </a:lnTo>
                  <a:lnTo>
                    <a:pt x="2027" y="911"/>
                  </a:lnTo>
                  <a:lnTo>
                    <a:pt x="2053" y="887"/>
                  </a:lnTo>
                  <a:lnTo>
                    <a:pt x="2080" y="864"/>
                  </a:lnTo>
                  <a:lnTo>
                    <a:pt x="2109" y="843"/>
                  </a:lnTo>
                  <a:lnTo>
                    <a:pt x="2139" y="823"/>
                  </a:lnTo>
                  <a:lnTo>
                    <a:pt x="2169" y="803"/>
                  </a:lnTo>
                  <a:lnTo>
                    <a:pt x="2202" y="785"/>
                  </a:lnTo>
                  <a:lnTo>
                    <a:pt x="2236" y="769"/>
                  </a:lnTo>
                  <a:lnTo>
                    <a:pt x="2270" y="754"/>
                  </a:lnTo>
                  <a:lnTo>
                    <a:pt x="2305" y="741"/>
                  </a:lnTo>
                  <a:lnTo>
                    <a:pt x="2342" y="729"/>
                  </a:lnTo>
                  <a:lnTo>
                    <a:pt x="2379" y="719"/>
                  </a:lnTo>
                  <a:lnTo>
                    <a:pt x="2417" y="710"/>
                  </a:lnTo>
                  <a:lnTo>
                    <a:pt x="2455" y="703"/>
                  </a:lnTo>
                  <a:lnTo>
                    <a:pt x="2496" y="697"/>
                  </a:lnTo>
                  <a:lnTo>
                    <a:pt x="2536" y="692"/>
                  </a:lnTo>
                  <a:lnTo>
                    <a:pt x="2577" y="689"/>
                  </a:lnTo>
                  <a:lnTo>
                    <a:pt x="2618" y="689"/>
                  </a:lnTo>
                  <a:lnTo>
                    <a:pt x="2648" y="689"/>
                  </a:lnTo>
                  <a:lnTo>
                    <a:pt x="2679" y="690"/>
                  </a:lnTo>
                  <a:lnTo>
                    <a:pt x="2707" y="693"/>
                  </a:lnTo>
                  <a:lnTo>
                    <a:pt x="2735" y="697"/>
                  </a:lnTo>
                  <a:lnTo>
                    <a:pt x="2762" y="701"/>
                  </a:lnTo>
                  <a:lnTo>
                    <a:pt x="2789" y="706"/>
                  </a:lnTo>
                  <a:lnTo>
                    <a:pt x="2814" y="712"/>
                  </a:lnTo>
                  <a:lnTo>
                    <a:pt x="2840" y="718"/>
                  </a:lnTo>
                  <a:lnTo>
                    <a:pt x="2865" y="725"/>
                  </a:lnTo>
                  <a:lnTo>
                    <a:pt x="2888" y="733"/>
                  </a:lnTo>
                  <a:lnTo>
                    <a:pt x="2911" y="742"/>
                  </a:lnTo>
                  <a:lnTo>
                    <a:pt x="2933" y="751"/>
                  </a:lnTo>
                  <a:lnTo>
                    <a:pt x="2954" y="761"/>
                  </a:lnTo>
                  <a:lnTo>
                    <a:pt x="2975" y="771"/>
                  </a:lnTo>
                  <a:lnTo>
                    <a:pt x="2996" y="782"/>
                  </a:lnTo>
                  <a:lnTo>
                    <a:pt x="3015" y="793"/>
                  </a:lnTo>
                  <a:lnTo>
                    <a:pt x="3034" y="805"/>
                  </a:lnTo>
                  <a:lnTo>
                    <a:pt x="3052" y="818"/>
                  </a:lnTo>
                  <a:lnTo>
                    <a:pt x="3069" y="832"/>
                  </a:lnTo>
                  <a:lnTo>
                    <a:pt x="3086" y="845"/>
                  </a:lnTo>
                  <a:lnTo>
                    <a:pt x="3102" y="859"/>
                  </a:lnTo>
                  <a:lnTo>
                    <a:pt x="3118" y="873"/>
                  </a:lnTo>
                  <a:lnTo>
                    <a:pt x="3132" y="887"/>
                  </a:lnTo>
                  <a:lnTo>
                    <a:pt x="3148" y="902"/>
                  </a:lnTo>
                  <a:lnTo>
                    <a:pt x="3162" y="916"/>
                  </a:lnTo>
                  <a:lnTo>
                    <a:pt x="3175" y="932"/>
                  </a:lnTo>
                  <a:lnTo>
                    <a:pt x="3188" y="947"/>
                  </a:lnTo>
                  <a:lnTo>
                    <a:pt x="3200" y="964"/>
                  </a:lnTo>
                  <a:lnTo>
                    <a:pt x="3222" y="995"/>
                  </a:lnTo>
                  <a:lnTo>
                    <a:pt x="3243" y="1027"/>
                  </a:lnTo>
                  <a:lnTo>
                    <a:pt x="2969" y="1152"/>
                  </a:lnTo>
                  <a:lnTo>
                    <a:pt x="2957" y="1131"/>
                  </a:lnTo>
                  <a:lnTo>
                    <a:pt x="2943" y="1111"/>
                  </a:lnTo>
                  <a:lnTo>
                    <a:pt x="2927" y="1092"/>
                  </a:lnTo>
                  <a:lnTo>
                    <a:pt x="2910" y="1073"/>
                  </a:lnTo>
                  <a:lnTo>
                    <a:pt x="2892" y="1055"/>
                  </a:lnTo>
                  <a:lnTo>
                    <a:pt x="2872" y="1039"/>
                  </a:lnTo>
                  <a:lnTo>
                    <a:pt x="2851" y="1023"/>
                  </a:lnTo>
                  <a:lnTo>
                    <a:pt x="2829" y="1009"/>
                  </a:lnTo>
                  <a:lnTo>
                    <a:pt x="2805" y="996"/>
                  </a:lnTo>
                  <a:lnTo>
                    <a:pt x="2781" y="985"/>
                  </a:lnTo>
                  <a:lnTo>
                    <a:pt x="2755" y="975"/>
                  </a:lnTo>
                  <a:lnTo>
                    <a:pt x="2730" y="966"/>
                  </a:lnTo>
                  <a:lnTo>
                    <a:pt x="2703" y="960"/>
                  </a:lnTo>
                  <a:lnTo>
                    <a:pt x="2675" y="955"/>
                  </a:lnTo>
                  <a:lnTo>
                    <a:pt x="2662" y="953"/>
                  </a:lnTo>
                  <a:lnTo>
                    <a:pt x="2647" y="952"/>
                  </a:lnTo>
                  <a:lnTo>
                    <a:pt x="2632" y="951"/>
                  </a:lnTo>
                  <a:lnTo>
                    <a:pt x="2618" y="951"/>
                  </a:lnTo>
                  <a:lnTo>
                    <a:pt x="2593" y="951"/>
                  </a:lnTo>
                  <a:lnTo>
                    <a:pt x="2568" y="953"/>
                  </a:lnTo>
                  <a:lnTo>
                    <a:pt x="2544" y="956"/>
                  </a:lnTo>
                  <a:lnTo>
                    <a:pt x="2521" y="960"/>
                  </a:lnTo>
                  <a:lnTo>
                    <a:pt x="2498" y="964"/>
                  </a:lnTo>
                  <a:lnTo>
                    <a:pt x="2474" y="970"/>
                  </a:lnTo>
                  <a:lnTo>
                    <a:pt x="2452" y="977"/>
                  </a:lnTo>
                  <a:lnTo>
                    <a:pt x="2431" y="985"/>
                  </a:lnTo>
                  <a:lnTo>
                    <a:pt x="2410" y="994"/>
                  </a:lnTo>
                  <a:lnTo>
                    <a:pt x="2390" y="1003"/>
                  </a:lnTo>
                  <a:lnTo>
                    <a:pt x="2370" y="1014"/>
                  </a:lnTo>
                  <a:lnTo>
                    <a:pt x="2352" y="1025"/>
                  </a:lnTo>
                  <a:lnTo>
                    <a:pt x="2332" y="1037"/>
                  </a:lnTo>
                  <a:lnTo>
                    <a:pt x="2315" y="1050"/>
                  </a:lnTo>
                  <a:lnTo>
                    <a:pt x="2298" y="1064"/>
                  </a:lnTo>
                  <a:lnTo>
                    <a:pt x="2282" y="1080"/>
                  </a:lnTo>
                  <a:lnTo>
                    <a:pt x="2267" y="1095"/>
                  </a:lnTo>
                  <a:lnTo>
                    <a:pt x="2253" y="1111"/>
                  </a:lnTo>
                  <a:lnTo>
                    <a:pt x="2240" y="1128"/>
                  </a:lnTo>
                  <a:lnTo>
                    <a:pt x="2227" y="1146"/>
                  </a:lnTo>
                  <a:lnTo>
                    <a:pt x="2215" y="1164"/>
                  </a:lnTo>
                  <a:lnTo>
                    <a:pt x="2205" y="1183"/>
                  </a:lnTo>
                  <a:lnTo>
                    <a:pt x="2195" y="1203"/>
                  </a:lnTo>
                  <a:lnTo>
                    <a:pt x="2186" y="1224"/>
                  </a:lnTo>
                  <a:lnTo>
                    <a:pt x="2178" y="1244"/>
                  </a:lnTo>
                  <a:lnTo>
                    <a:pt x="2170" y="1265"/>
                  </a:lnTo>
                  <a:lnTo>
                    <a:pt x="2164" y="1287"/>
                  </a:lnTo>
                  <a:lnTo>
                    <a:pt x="2159" y="1309"/>
                  </a:lnTo>
                  <a:lnTo>
                    <a:pt x="2155" y="1333"/>
                  </a:lnTo>
                  <a:lnTo>
                    <a:pt x="2152" y="1356"/>
                  </a:lnTo>
                  <a:lnTo>
                    <a:pt x="2150" y="1380"/>
                  </a:lnTo>
                  <a:lnTo>
                    <a:pt x="2150" y="1404"/>
                  </a:lnTo>
                  <a:lnTo>
                    <a:pt x="2150" y="1428"/>
                  </a:lnTo>
                  <a:lnTo>
                    <a:pt x="2152" y="1452"/>
                  </a:lnTo>
                  <a:lnTo>
                    <a:pt x="2155" y="1476"/>
                  </a:lnTo>
                  <a:lnTo>
                    <a:pt x="2159" y="1499"/>
                  </a:lnTo>
                  <a:lnTo>
                    <a:pt x="2164" y="1521"/>
                  </a:lnTo>
                  <a:lnTo>
                    <a:pt x="2170" y="1543"/>
                  </a:lnTo>
                  <a:lnTo>
                    <a:pt x="2178" y="1564"/>
                  </a:lnTo>
                  <a:lnTo>
                    <a:pt x="2186" y="1586"/>
                  </a:lnTo>
                  <a:lnTo>
                    <a:pt x="2195" y="1606"/>
                  </a:lnTo>
                  <a:lnTo>
                    <a:pt x="2205" y="1626"/>
                  </a:lnTo>
                  <a:lnTo>
                    <a:pt x="2215" y="1644"/>
                  </a:lnTo>
                  <a:lnTo>
                    <a:pt x="2227" y="1663"/>
                  </a:lnTo>
                  <a:lnTo>
                    <a:pt x="2240" y="1680"/>
                  </a:lnTo>
                  <a:lnTo>
                    <a:pt x="2253" y="1697"/>
                  </a:lnTo>
                  <a:lnTo>
                    <a:pt x="2267" y="1714"/>
                  </a:lnTo>
                  <a:lnTo>
                    <a:pt x="2282" y="1730"/>
                  </a:lnTo>
                  <a:lnTo>
                    <a:pt x="2298" y="1744"/>
                  </a:lnTo>
                  <a:lnTo>
                    <a:pt x="2315" y="1758"/>
                  </a:lnTo>
                  <a:lnTo>
                    <a:pt x="2332" y="1771"/>
                  </a:lnTo>
                  <a:lnTo>
                    <a:pt x="2352" y="1784"/>
                  </a:lnTo>
                  <a:lnTo>
                    <a:pt x="2370" y="1795"/>
                  </a:lnTo>
                  <a:lnTo>
                    <a:pt x="2390" y="1805"/>
                  </a:lnTo>
                  <a:lnTo>
                    <a:pt x="2410" y="1815"/>
                  </a:lnTo>
                  <a:lnTo>
                    <a:pt x="2431" y="1824"/>
                  </a:lnTo>
                  <a:lnTo>
                    <a:pt x="2452" y="1832"/>
                  </a:lnTo>
                  <a:lnTo>
                    <a:pt x="2474" y="1839"/>
                  </a:lnTo>
                  <a:lnTo>
                    <a:pt x="2498" y="1845"/>
                  </a:lnTo>
                  <a:lnTo>
                    <a:pt x="2521" y="1850"/>
                  </a:lnTo>
                  <a:lnTo>
                    <a:pt x="2544" y="1854"/>
                  </a:lnTo>
                  <a:lnTo>
                    <a:pt x="2568" y="1856"/>
                  </a:lnTo>
                  <a:lnTo>
                    <a:pt x="2593" y="1858"/>
                  </a:lnTo>
                  <a:lnTo>
                    <a:pt x="2618" y="1859"/>
                  </a:lnTo>
                  <a:lnTo>
                    <a:pt x="2647" y="1858"/>
                  </a:lnTo>
                  <a:lnTo>
                    <a:pt x="2675" y="1855"/>
                  </a:lnTo>
                  <a:lnTo>
                    <a:pt x="2703" y="1850"/>
                  </a:lnTo>
                  <a:lnTo>
                    <a:pt x="2730" y="1843"/>
                  </a:lnTo>
                  <a:lnTo>
                    <a:pt x="2755" y="1834"/>
                  </a:lnTo>
                  <a:lnTo>
                    <a:pt x="2781" y="1824"/>
                  </a:lnTo>
                  <a:lnTo>
                    <a:pt x="2805" y="1813"/>
                  </a:lnTo>
                  <a:lnTo>
                    <a:pt x="2829" y="1800"/>
                  </a:lnTo>
                  <a:lnTo>
                    <a:pt x="2851" y="1786"/>
                  </a:lnTo>
                  <a:lnTo>
                    <a:pt x="2872" y="1771"/>
                  </a:lnTo>
                  <a:lnTo>
                    <a:pt x="2892" y="1754"/>
                  </a:lnTo>
                  <a:lnTo>
                    <a:pt x="2910" y="1737"/>
                  </a:lnTo>
                  <a:lnTo>
                    <a:pt x="2927" y="1718"/>
                  </a:lnTo>
                  <a:lnTo>
                    <a:pt x="2943" y="1698"/>
                  </a:lnTo>
                  <a:lnTo>
                    <a:pt x="2957" y="1678"/>
                  </a:lnTo>
                  <a:lnTo>
                    <a:pt x="2969" y="1657"/>
                  </a:lnTo>
                  <a:lnTo>
                    <a:pt x="3243" y="1779"/>
                  </a:lnTo>
                  <a:lnTo>
                    <a:pt x="3222" y="1811"/>
                  </a:lnTo>
                  <a:lnTo>
                    <a:pt x="3199" y="1844"/>
                  </a:lnTo>
                  <a:lnTo>
                    <a:pt x="3187" y="1860"/>
                  </a:lnTo>
                  <a:lnTo>
                    <a:pt x="3174" y="1875"/>
                  </a:lnTo>
                  <a:lnTo>
                    <a:pt x="3161" y="1890"/>
                  </a:lnTo>
                  <a:lnTo>
                    <a:pt x="3147" y="1905"/>
                  </a:lnTo>
                  <a:lnTo>
                    <a:pt x="3131" y="1920"/>
                  </a:lnTo>
                  <a:lnTo>
                    <a:pt x="3116" y="1934"/>
                  </a:lnTo>
                  <a:lnTo>
                    <a:pt x="3101" y="1948"/>
                  </a:lnTo>
                  <a:lnTo>
                    <a:pt x="3085" y="1963"/>
                  </a:lnTo>
                  <a:lnTo>
                    <a:pt x="3068" y="1976"/>
                  </a:lnTo>
                  <a:lnTo>
                    <a:pt x="3051" y="1989"/>
                  </a:lnTo>
                  <a:lnTo>
                    <a:pt x="3033" y="2002"/>
                  </a:lnTo>
                  <a:lnTo>
                    <a:pt x="3014" y="2014"/>
                  </a:lnTo>
                  <a:lnTo>
                    <a:pt x="2995" y="2026"/>
                  </a:lnTo>
                  <a:lnTo>
                    <a:pt x="2974" y="2037"/>
                  </a:lnTo>
                  <a:lnTo>
                    <a:pt x="2953" y="2047"/>
                  </a:lnTo>
                  <a:lnTo>
                    <a:pt x="2932" y="2057"/>
                  </a:lnTo>
                  <a:lnTo>
                    <a:pt x="2910" y="2066"/>
                  </a:lnTo>
                  <a:lnTo>
                    <a:pt x="2887" y="2075"/>
                  </a:lnTo>
                  <a:lnTo>
                    <a:pt x="2864" y="2083"/>
                  </a:lnTo>
                  <a:lnTo>
                    <a:pt x="2840" y="2091"/>
                  </a:lnTo>
                  <a:lnTo>
                    <a:pt x="2814" y="2097"/>
                  </a:lnTo>
                  <a:lnTo>
                    <a:pt x="2789" y="2103"/>
                  </a:lnTo>
                  <a:lnTo>
                    <a:pt x="2762" y="2108"/>
                  </a:lnTo>
                  <a:lnTo>
                    <a:pt x="2735" y="2112"/>
                  </a:lnTo>
                  <a:lnTo>
                    <a:pt x="2707" y="2115"/>
                  </a:lnTo>
                  <a:lnTo>
                    <a:pt x="2679" y="2118"/>
                  </a:lnTo>
                  <a:lnTo>
                    <a:pt x="2648" y="2119"/>
                  </a:lnTo>
                  <a:lnTo>
                    <a:pt x="2618" y="2120"/>
                  </a:lnTo>
                  <a:lnTo>
                    <a:pt x="2577" y="2119"/>
                  </a:lnTo>
                  <a:lnTo>
                    <a:pt x="2536" y="2116"/>
                  </a:lnTo>
                  <a:lnTo>
                    <a:pt x="2496" y="2112"/>
                  </a:lnTo>
                  <a:lnTo>
                    <a:pt x="2455" y="2106"/>
                  </a:lnTo>
                  <a:lnTo>
                    <a:pt x="2417" y="2099"/>
                  </a:lnTo>
                  <a:lnTo>
                    <a:pt x="2379" y="2090"/>
                  </a:lnTo>
                  <a:lnTo>
                    <a:pt x="2342" y="2079"/>
                  </a:lnTo>
                  <a:lnTo>
                    <a:pt x="2305" y="2067"/>
                  </a:lnTo>
                  <a:lnTo>
                    <a:pt x="2270" y="2054"/>
                  </a:lnTo>
                  <a:lnTo>
                    <a:pt x="2236" y="2039"/>
                  </a:lnTo>
                  <a:lnTo>
                    <a:pt x="2202" y="2023"/>
                  </a:lnTo>
                  <a:lnTo>
                    <a:pt x="2169" y="2005"/>
                  </a:lnTo>
                  <a:lnTo>
                    <a:pt x="2139" y="1986"/>
                  </a:lnTo>
                  <a:lnTo>
                    <a:pt x="2109" y="1966"/>
                  </a:lnTo>
                  <a:lnTo>
                    <a:pt x="2080" y="1944"/>
                  </a:lnTo>
                  <a:lnTo>
                    <a:pt x="2053" y="1921"/>
                  </a:lnTo>
                  <a:lnTo>
                    <a:pt x="2027" y="1897"/>
                  </a:lnTo>
                  <a:lnTo>
                    <a:pt x="2001" y="1872"/>
                  </a:lnTo>
                  <a:lnTo>
                    <a:pt x="1978" y="1845"/>
                  </a:lnTo>
                  <a:lnTo>
                    <a:pt x="1957" y="1817"/>
                  </a:lnTo>
                  <a:lnTo>
                    <a:pt x="1936" y="1788"/>
                  </a:lnTo>
                  <a:lnTo>
                    <a:pt x="1917" y="1759"/>
                  </a:lnTo>
                  <a:lnTo>
                    <a:pt x="1900" y="1728"/>
                  </a:lnTo>
                  <a:lnTo>
                    <a:pt x="1885" y="1695"/>
                  </a:lnTo>
                  <a:lnTo>
                    <a:pt x="1871" y="1662"/>
                  </a:lnTo>
                  <a:lnTo>
                    <a:pt x="1859" y="1628"/>
                  </a:lnTo>
                  <a:lnTo>
                    <a:pt x="1847" y="1593"/>
                  </a:lnTo>
                  <a:lnTo>
                    <a:pt x="1838" y="1557"/>
                  </a:lnTo>
                  <a:lnTo>
                    <a:pt x="1832" y="1520"/>
                  </a:lnTo>
                  <a:lnTo>
                    <a:pt x="1827" y="1483"/>
                  </a:lnTo>
                  <a:lnTo>
                    <a:pt x="1824" y="1443"/>
                  </a:lnTo>
                  <a:lnTo>
                    <a:pt x="1823" y="1404"/>
                  </a:lnTo>
                  <a:close/>
                  <a:moveTo>
                    <a:pt x="4437" y="2095"/>
                  </a:moveTo>
                  <a:lnTo>
                    <a:pt x="4437" y="971"/>
                  </a:lnTo>
                  <a:lnTo>
                    <a:pt x="3731" y="971"/>
                  </a:lnTo>
                  <a:lnTo>
                    <a:pt x="3731" y="2095"/>
                  </a:lnTo>
                  <a:lnTo>
                    <a:pt x="3413" y="2095"/>
                  </a:lnTo>
                  <a:lnTo>
                    <a:pt x="3413" y="712"/>
                  </a:lnTo>
                  <a:lnTo>
                    <a:pt x="4758" y="712"/>
                  </a:lnTo>
                  <a:lnTo>
                    <a:pt x="4758" y="2095"/>
                  </a:lnTo>
                  <a:lnTo>
                    <a:pt x="4437" y="2095"/>
                  </a:lnTo>
                  <a:close/>
                  <a:moveTo>
                    <a:pt x="6672" y="712"/>
                  </a:moveTo>
                  <a:lnTo>
                    <a:pt x="6672" y="971"/>
                  </a:lnTo>
                  <a:lnTo>
                    <a:pt x="5900" y="971"/>
                  </a:lnTo>
                  <a:lnTo>
                    <a:pt x="5900" y="1216"/>
                  </a:lnTo>
                  <a:lnTo>
                    <a:pt x="6287" y="1216"/>
                  </a:lnTo>
                  <a:lnTo>
                    <a:pt x="6316" y="1216"/>
                  </a:lnTo>
                  <a:lnTo>
                    <a:pt x="6345" y="1218"/>
                  </a:lnTo>
                  <a:lnTo>
                    <a:pt x="6373" y="1221"/>
                  </a:lnTo>
                  <a:lnTo>
                    <a:pt x="6400" y="1225"/>
                  </a:lnTo>
                  <a:lnTo>
                    <a:pt x="6426" y="1230"/>
                  </a:lnTo>
                  <a:lnTo>
                    <a:pt x="6451" y="1236"/>
                  </a:lnTo>
                  <a:lnTo>
                    <a:pt x="6475" y="1243"/>
                  </a:lnTo>
                  <a:lnTo>
                    <a:pt x="6498" y="1251"/>
                  </a:lnTo>
                  <a:lnTo>
                    <a:pt x="6522" y="1260"/>
                  </a:lnTo>
                  <a:lnTo>
                    <a:pt x="6543" y="1269"/>
                  </a:lnTo>
                  <a:lnTo>
                    <a:pt x="6564" y="1280"/>
                  </a:lnTo>
                  <a:lnTo>
                    <a:pt x="6584" y="1291"/>
                  </a:lnTo>
                  <a:lnTo>
                    <a:pt x="6603" y="1304"/>
                  </a:lnTo>
                  <a:lnTo>
                    <a:pt x="6620" y="1317"/>
                  </a:lnTo>
                  <a:lnTo>
                    <a:pt x="6638" y="1332"/>
                  </a:lnTo>
                  <a:lnTo>
                    <a:pt x="6654" y="1346"/>
                  </a:lnTo>
                  <a:lnTo>
                    <a:pt x="6669" y="1361"/>
                  </a:lnTo>
                  <a:lnTo>
                    <a:pt x="6684" y="1377"/>
                  </a:lnTo>
                  <a:lnTo>
                    <a:pt x="6697" y="1394"/>
                  </a:lnTo>
                  <a:lnTo>
                    <a:pt x="6710" y="1411"/>
                  </a:lnTo>
                  <a:lnTo>
                    <a:pt x="6721" y="1429"/>
                  </a:lnTo>
                  <a:lnTo>
                    <a:pt x="6732" y="1447"/>
                  </a:lnTo>
                  <a:lnTo>
                    <a:pt x="6741" y="1467"/>
                  </a:lnTo>
                  <a:lnTo>
                    <a:pt x="6750" y="1486"/>
                  </a:lnTo>
                  <a:lnTo>
                    <a:pt x="6757" y="1506"/>
                  </a:lnTo>
                  <a:lnTo>
                    <a:pt x="6764" y="1526"/>
                  </a:lnTo>
                  <a:lnTo>
                    <a:pt x="6769" y="1546"/>
                  </a:lnTo>
                  <a:lnTo>
                    <a:pt x="6774" y="1567"/>
                  </a:lnTo>
                  <a:lnTo>
                    <a:pt x="6777" y="1590"/>
                  </a:lnTo>
                  <a:lnTo>
                    <a:pt x="6780" y="1611"/>
                  </a:lnTo>
                  <a:lnTo>
                    <a:pt x="6782" y="1633"/>
                  </a:lnTo>
                  <a:lnTo>
                    <a:pt x="6782" y="1655"/>
                  </a:lnTo>
                  <a:lnTo>
                    <a:pt x="6782" y="1677"/>
                  </a:lnTo>
                  <a:lnTo>
                    <a:pt x="6780" y="1699"/>
                  </a:lnTo>
                  <a:lnTo>
                    <a:pt x="6778" y="1721"/>
                  </a:lnTo>
                  <a:lnTo>
                    <a:pt x="6774" y="1743"/>
                  </a:lnTo>
                  <a:lnTo>
                    <a:pt x="6769" y="1764"/>
                  </a:lnTo>
                  <a:lnTo>
                    <a:pt x="6764" y="1784"/>
                  </a:lnTo>
                  <a:lnTo>
                    <a:pt x="6757" y="1804"/>
                  </a:lnTo>
                  <a:lnTo>
                    <a:pt x="6750" y="1824"/>
                  </a:lnTo>
                  <a:lnTo>
                    <a:pt x="6741" y="1844"/>
                  </a:lnTo>
                  <a:lnTo>
                    <a:pt x="6732" y="1863"/>
                  </a:lnTo>
                  <a:lnTo>
                    <a:pt x="6722" y="1881"/>
                  </a:lnTo>
                  <a:lnTo>
                    <a:pt x="6710" y="1899"/>
                  </a:lnTo>
                  <a:lnTo>
                    <a:pt x="6698" y="1916"/>
                  </a:lnTo>
                  <a:lnTo>
                    <a:pt x="6685" y="1933"/>
                  </a:lnTo>
                  <a:lnTo>
                    <a:pt x="6670" y="1949"/>
                  </a:lnTo>
                  <a:lnTo>
                    <a:pt x="6654" y="1965"/>
                  </a:lnTo>
                  <a:lnTo>
                    <a:pt x="6638" y="1979"/>
                  </a:lnTo>
                  <a:lnTo>
                    <a:pt x="6621" y="1993"/>
                  </a:lnTo>
                  <a:lnTo>
                    <a:pt x="6603" y="2006"/>
                  </a:lnTo>
                  <a:lnTo>
                    <a:pt x="6585" y="2018"/>
                  </a:lnTo>
                  <a:lnTo>
                    <a:pt x="6565" y="2030"/>
                  </a:lnTo>
                  <a:lnTo>
                    <a:pt x="6544" y="2041"/>
                  </a:lnTo>
                  <a:lnTo>
                    <a:pt x="6523" y="2050"/>
                  </a:lnTo>
                  <a:lnTo>
                    <a:pt x="6499" y="2059"/>
                  </a:lnTo>
                  <a:lnTo>
                    <a:pt x="6476" y="2067"/>
                  </a:lnTo>
                  <a:lnTo>
                    <a:pt x="6452" y="2074"/>
                  </a:lnTo>
                  <a:lnTo>
                    <a:pt x="6427" y="2080"/>
                  </a:lnTo>
                  <a:lnTo>
                    <a:pt x="6401" y="2085"/>
                  </a:lnTo>
                  <a:lnTo>
                    <a:pt x="6374" y="2090"/>
                  </a:lnTo>
                  <a:lnTo>
                    <a:pt x="6345" y="2093"/>
                  </a:lnTo>
                  <a:lnTo>
                    <a:pt x="6317" y="2095"/>
                  </a:lnTo>
                  <a:lnTo>
                    <a:pt x="6287" y="2095"/>
                  </a:lnTo>
                  <a:lnTo>
                    <a:pt x="5582" y="2095"/>
                  </a:lnTo>
                  <a:lnTo>
                    <a:pt x="5582" y="712"/>
                  </a:lnTo>
                  <a:lnTo>
                    <a:pt x="6672" y="712"/>
                  </a:lnTo>
                  <a:close/>
                  <a:moveTo>
                    <a:pt x="5900" y="1475"/>
                  </a:moveTo>
                  <a:lnTo>
                    <a:pt x="5900" y="1475"/>
                  </a:lnTo>
                  <a:lnTo>
                    <a:pt x="5900" y="1836"/>
                  </a:lnTo>
                  <a:lnTo>
                    <a:pt x="6245" y="1836"/>
                  </a:lnTo>
                  <a:lnTo>
                    <a:pt x="6268" y="1834"/>
                  </a:lnTo>
                  <a:lnTo>
                    <a:pt x="6289" y="1832"/>
                  </a:lnTo>
                  <a:lnTo>
                    <a:pt x="6310" y="1828"/>
                  </a:lnTo>
                  <a:lnTo>
                    <a:pt x="6330" y="1822"/>
                  </a:lnTo>
                  <a:lnTo>
                    <a:pt x="6348" y="1815"/>
                  </a:lnTo>
                  <a:lnTo>
                    <a:pt x="6367" y="1807"/>
                  </a:lnTo>
                  <a:lnTo>
                    <a:pt x="6383" y="1797"/>
                  </a:lnTo>
                  <a:lnTo>
                    <a:pt x="6398" y="1786"/>
                  </a:lnTo>
                  <a:lnTo>
                    <a:pt x="6411" y="1774"/>
                  </a:lnTo>
                  <a:lnTo>
                    <a:pt x="6423" y="1760"/>
                  </a:lnTo>
                  <a:lnTo>
                    <a:pt x="6428" y="1753"/>
                  </a:lnTo>
                  <a:lnTo>
                    <a:pt x="6433" y="1746"/>
                  </a:lnTo>
                  <a:lnTo>
                    <a:pt x="6437" y="1738"/>
                  </a:lnTo>
                  <a:lnTo>
                    <a:pt x="6441" y="1730"/>
                  </a:lnTo>
                  <a:lnTo>
                    <a:pt x="6445" y="1722"/>
                  </a:lnTo>
                  <a:lnTo>
                    <a:pt x="6448" y="1713"/>
                  </a:lnTo>
                  <a:lnTo>
                    <a:pt x="6451" y="1703"/>
                  </a:lnTo>
                  <a:lnTo>
                    <a:pt x="6453" y="1694"/>
                  </a:lnTo>
                  <a:lnTo>
                    <a:pt x="6455" y="1685"/>
                  </a:lnTo>
                  <a:lnTo>
                    <a:pt x="6456" y="1675"/>
                  </a:lnTo>
                  <a:lnTo>
                    <a:pt x="6457" y="1665"/>
                  </a:lnTo>
                  <a:lnTo>
                    <a:pt x="6457" y="1655"/>
                  </a:lnTo>
                  <a:lnTo>
                    <a:pt x="6457" y="1645"/>
                  </a:lnTo>
                  <a:lnTo>
                    <a:pt x="6456" y="1635"/>
                  </a:lnTo>
                  <a:lnTo>
                    <a:pt x="6455" y="1625"/>
                  </a:lnTo>
                  <a:lnTo>
                    <a:pt x="6453" y="1615"/>
                  </a:lnTo>
                  <a:lnTo>
                    <a:pt x="6451" y="1606"/>
                  </a:lnTo>
                  <a:lnTo>
                    <a:pt x="6448" y="1597"/>
                  </a:lnTo>
                  <a:lnTo>
                    <a:pt x="6445" y="1589"/>
                  </a:lnTo>
                  <a:lnTo>
                    <a:pt x="6441" y="1579"/>
                  </a:lnTo>
                  <a:lnTo>
                    <a:pt x="6437" y="1571"/>
                  </a:lnTo>
                  <a:lnTo>
                    <a:pt x="6433" y="1563"/>
                  </a:lnTo>
                  <a:lnTo>
                    <a:pt x="6428" y="1556"/>
                  </a:lnTo>
                  <a:lnTo>
                    <a:pt x="6423" y="1549"/>
                  </a:lnTo>
                  <a:lnTo>
                    <a:pt x="6411" y="1535"/>
                  </a:lnTo>
                  <a:lnTo>
                    <a:pt x="6398" y="1523"/>
                  </a:lnTo>
                  <a:lnTo>
                    <a:pt x="6383" y="1512"/>
                  </a:lnTo>
                  <a:lnTo>
                    <a:pt x="6367" y="1502"/>
                  </a:lnTo>
                  <a:lnTo>
                    <a:pt x="6348" y="1494"/>
                  </a:lnTo>
                  <a:lnTo>
                    <a:pt x="6330" y="1487"/>
                  </a:lnTo>
                  <a:lnTo>
                    <a:pt x="6310" y="1482"/>
                  </a:lnTo>
                  <a:lnTo>
                    <a:pt x="6289" y="1478"/>
                  </a:lnTo>
                  <a:lnTo>
                    <a:pt x="6268" y="1476"/>
                  </a:lnTo>
                  <a:lnTo>
                    <a:pt x="6245" y="1475"/>
                  </a:lnTo>
                  <a:lnTo>
                    <a:pt x="5900" y="1475"/>
                  </a:lnTo>
                  <a:close/>
                  <a:moveTo>
                    <a:pt x="7602" y="2095"/>
                  </a:moveTo>
                  <a:lnTo>
                    <a:pt x="7602" y="1991"/>
                  </a:lnTo>
                  <a:lnTo>
                    <a:pt x="7587" y="2006"/>
                  </a:lnTo>
                  <a:lnTo>
                    <a:pt x="7572" y="2020"/>
                  </a:lnTo>
                  <a:lnTo>
                    <a:pt x="7555" y="2033"/>
                  </a:lnTo>
                  <a:lnTo>
                    <a:pt x="7537" y="2045"/>
                  </a:lnTo>
                  <a:lnTo>
                    <a:pt x="7518" y="2056"/>
                  </a:lnTo>
                  <a:lnTo>
                    <a:pt x="7499" y="2067"/>
                  </a:lnTo>
                  <a:lnTo>
                    <a:pt x="7477" y="2076"/>
                  </a:lnTo>
                  <a:lnTo>
                    <a:pt x="7456" y="2085"/>
                  </a:lnTo>
                  <a:lnTo>
                    <a:pt x="7433" y="2094"/>
                  </a:lnTo>
                  <a:lnTo>
                    <a:pt x="7410" y="2100"/>
                  </a:lnTo>
                  <a:lnTo>
                    <a:pt x="7387" y="2106"/>
                  </a:lnTo>
                  <a:lnTo>
                    <a:pt x="7362" y="2111"/>
                  </a:lnTo>
                  <a:lnTo>
                    <a:pt x="7337" y="2115"/>
                  </a:lnTo>
                  <a:lnTo>
                    <a:pt x="7311" y="2117"/>
                  </a:lnTo>
                  <a:lnTo>
                    <a:pt x="7285" y="2119"/>
                  </a:lnTo>
                  <a:lnTo>
                    <a:pt x="7259" y="2120"/>
                  </a:lnTo>
                  <a:lnTo>
                    <a:pt x="7243" y="2119"/>
                  </a:lnTo>
                  <a:lnTo>
                    <a:pt x="7227" y="2118"/>
                  </a:lnTo>
                  <a:lnTo>
                    <a:pt x="7210" y="2117"/>
                  </a:lnTo>
                  <a:lnTo>
                    <a:pt x="7194" y="2115"/>
                  </a:lnTo>
                  <a:lnTo>
                    <a:pt x="7177" y="2112"/>
                  </a:lnTo>
                  <a:lnTo>
                    <a:pt x="7160" y="2108"/>
                  </a:lnTo>
                  <a:lnTo>
                    <a:pt x="7144" y="2104"/>
                  </a:lnTo>
                  <a:lnTo>
                    <a:pt x="7128" y="2099"/>
                  </a:lnTo>
                  <a:lnTo>
                    <a:pt x="7111" y="2094"/>
                  </a:lnTo>
                  <a:lnTo>
                    <a:pt x="7096" y="2087"/>
                  </a:lnTo>
                  <a:lnTo>
                    <a:pt x="7080" y="2080"/>
                  </a:lnTo>
                  <a:lnTo>
                    <a:pt x="7065" y="2073"/>
                  </a:lnTo>
                  <a:lnTo>
                    <a:pt x="7050" y="2065"/>
                  </a:lnTo>
                  <a:lnTo>
                    <a:pt x="7035" y="2057"/>
                  </a:lnTo>
                  <a:lnTo>
                    <a:pt x="7021" y="2047"/>
                  </a:lnTo>
                  <a:lnTo>
                    <a:pt x="7007" y="2037"/>
                  </a:lnTo>
                  <a:lnTo>
                    <a:pt x="6993" y="2027"/>
                  </a:lnTo>
                  <a:lnTo>
                    <a:pt x="6980" y="2016"/>
                  </a:lnTo>
                  <a:lnTo>
                    <a:pt x="6968" y="2004"/>
                  </a:lnTo>
                  <a:lnTo>
                    <a:pt x="6957" y="1991"/>
                  </a:lnTo>
                  <a:lnTo>
                    <a:pt x="6946" y="1978"/>
                  </a:lnTo>
                  <a:lnTo>
                    <a:pt x="6936" y="1964"/>
                  </a:lnTo>
                  <a:lnTo>
                    <a:pt x="6926" y="1949"/>
                  </a:lnTo>
                  <a:lnTo>
                    <a:pt x="6918" y="1934"/>
                  </a:lnTo>
                  <a:lnTo>
                    <a:pt x="6910" y="1918"/>
                  </a:lnTo>
                  <a:lnTo>
                    <a:pt x="6903" y="1901"/>
                  </a:lnTo>
                  <a:lnTo>
                    <a:pt x="6898" y="1884"/>
                  </a:lnTo>
                  <a:lnTo>
                    <a:pt x="6893" y="1866"/>
                  </a:lnTo>
                  <a:lnTo>
                    <a:pt x="6889" y="1848"/>
                  </a:lnTo>
                  <a:lnTo>
                    <a:pt x="6886" y="1828"/>
                  </a:lnTo>
                  <a:lnTo>
                    <a:pt x="6884" y="1808"/>
                  </a:lnTo>
                  <a:lnTo>
                    <a:pt x="6884" y="1788"/>
                  </a:lnTo>
                  <a:lnTo>
                    <a:pt x="6884" y="1766"/>
                  </a:lnTo>
                  <a:lnTo>
                    <a:pt x="6886" y="1746"/>
                  </a:lnTo>
                  <a:lnTo>
                    <a:pt x="6889" y="1726"/>
                  </a:lnTo>
                  <a:lnTo>
                    <a:pt x="6893" y="1706"/>
                  </a:lnTo>
                  <a:lnTo>
                    <a:pt x="6898" y="1688"/>
                  </a:lnTo>
                  <a:lnTo>
                    <a:pt x="6903" y="1671"/>
                  </a:lnTo>
                  <a:lnTo>
                    <a:pt x="6910" y="1654"/>
                  </a:lnTo>
                  <a:lnTo>
                    <a:pt x="6918" y="1639"/>
                  </a:lnTo>
                  <a:lnTo>
                    <a:pt x="6926" y="1624"/>
                  </a:lnTo>
                  <a:lnTo>
                    <a:pt x="6936" y="1609"/>
                  </a:lnTo>
                  <a:lnTo>
                    <a:pt x="6946" y="1596"/>
                  </a:lnTo>
                  <a:lnTo>
                    <a:pt x="6957" y="1583"/>
                  </a:lnTo>
                  <a:lnTo>
                    <a:pt x="6968" y="1570"/>
                  </a:lnTo>
                  <a:lnTo>
                    <a:pt x="6980" y="1559"/>
                  </a:lnTo>
                  <a:lnTo>
                    <a:pt x="6993" y="1548"/>
                  </a:lnTo>
                  <a:lnTo>
                    <a:pt x="7007" y="1538"/>
                  </a:lnTo>
                  <a:lnTo>
                    <a:pt x="7021" y="1529"/>
                  </a:lnTo>
                  <a:lnTo>
                    <a:pt x="7035" y="1520"/>
                  </a:lnTo>
                  <a:lnTo>
                    <a:pt x="7050" y="1512"/>
                  </a:lnTo>
                  <a:lnTo>
                    <a:pt x="7065" y="1505"/>
                  </a:lnTo>
                  <a:lnTo>
                    <a:pt x="7080" y="1499"/>
                  </a:lnTo>
                  <a:lnTo>
                    <a:pt x="7096" y="1493"/>
                  </a:lnTo>
                  <a:lnTo>
                    <a:pt x="7111" y="1487"/>
                  </a:lnTo>
                  <a:lnTo>
                    <a:pt x="7128" y="1482"/>
                  </a:lnTo>
                  <a:lnTo>
                    <a:pt x="7144" y="1478"/>
                  </a:lnTo>
                  <a:lnTo>
                    <a:pt x="7160" y="1475"/>
                  </a:lnTo>
                  <a:lnTo>
                    <a:pt x="7177" y="1472"/>
                  </a:lnTo>
                  <a:lnTo>
                    <a:pt x="7194" y="1469"/>
                  </a:lnTo>
                  <a:lnTo>
                    <a:pt x="7210" y="1467"/>
                  </a:lnTo>
                  <a:lnTo>
                    <a:pt x="7227" y="1466"/>
                  </a:lnTo>
                  <a:lnTo>
                    <a:pt x="7243" y="1465"/>
                  </a:lnTo>
                  <a:lnTo>
                    <a:pt x="7259" y="1465"/>
                  </a:lnTo>
                  <a:lnTo>
                    <a:pt x="7286" y="1465"/>
                  </a:lnTo>
                  <a:lnTo>
                    <a:pt x="7312" y="1467"/>
                  </a:lnTo>
                  <a:lnTo>
                    <a:pt x="7338" y="1469"/>
                  </a:lnTo>
                  <a:lnTo>
                    <a:pt x="7363" y="1473"/>
                  </a:lnTo>
                  <a:lnTo>
                    <a:pt x="7388" y="1477"/>
                  </a:lnTo>
                  <a:lnTo>
                    <a:pt x="7412" y="1483"/>
                  </a:lnTo>
                  <a:lnTo>
                    <a:pt x="7435" y="1489"/>
                  </a:lnTo>
                  <a:lnTo>
                    <a:pt x="7457" y="1496"/>
                  </a:lnTo>
                  <a:lnTo>
                    <a:pt x="7479" y="1504"/>
                  </a:lnTo>
                  <a:lnTo>
                    <a:pt x="7500" y="1513"/>
                  </a:lnTo>
                  <a:lnTo>
                    <a:pt x="7520" y="1523"/>
                  </a:lnTo>
                  <a:lnTo>
                    <a:pt x="7539" y="1534"/>
                  </a:lnTo>
                  <a:lnTo>
                    <a:pt x="7556" y="1546"/>
                  </a:lnTo>
                  <a:lnTo>
                    <a:pt x="7573" y="1558"/>
                  </a:lnTo>
                  <a:lnTo>
                    <a:pt x="7588" y="1572"/>
                  </a:lnTo>
                  <a:lnTo>
                    <a:pt x="7602" y="1587"/>
                  </a:lnTo>
                  <a:lnTo>
                    <a:pt x="7602" y="1452"/>
                  </a:lnTo>
                  <a:lnTo>
                    <a:pt x="7601" y="1442"/>
                  </a:lnTo>
                  <a:lnTo>
                    <a:pt x="7601" y="1433"/>
                  </a:lnTo>
                  <a:lnTo>
                    <a:pt x="7599" y="1424"/>
                  </a:lnTo>
                  <a:lnTo>
                    <a:pt x="7597" y="1415"/>
                  </a:lnTo>
                  <a:lnTo>
                    <a:pt x="7595" y="1407"/>
                  </a:lnTo>
                  <a:lnTo>
                    <a:pt x="7592" y="1399"/>
                  </a:lnTo>
                  <a:lnTo>
                    <a:pt x="7589" y="1391"/>
                  </a:lnTo>
                  <a:lnTo>
                    <a:pt x="7585" y="1383"/>
                  </a:lnTo>
                  <a:lnTo>
                    <a:pt x="7581" y="1376"/>
                  </a:lnTo>
                  <a:lnTo>
                    <a:pt x="7576" y="1368"/>
                  </a:lnTo>
                  <a:lnTo>
                    <a:pt x="7570" y="1361"/>
                  </a:lnTo>
                  <a:lnTo>
                    <a:pt x="7565" y="1355"/>
                  </a:lnTo>
                  <a:lnTo>
                    <a:pt x="7552" y="1342"/>
                  </a:lnTo>
                  <a:lnTo>
                    <a:pt x="7537" y="1331"/>
                  </a:lnTo>
                  <a:lnTo>
                    <a:pt x="7521" y="1319"/>
                  </a:lnTo>
                  <a:lnTo>
                    <a:pt x="7503" y="1310"/>
                  </a:lnTo>
                  <a:lnTo>
                    <a:pt x="7483" y="1302"/>
                  </a:lnTo>
                  <a:lnTo>
                    <a:pt x="7462" y="1296"/>
                  </a:lnTo>
                  <a:lnTo>
                    <a:pt x="7440" y="1291"/>
                  </a:lnTo>
                  <a:lnTo>
                    <a:pt x="7416" y="1287"/>
                  </a:lnTo>
                  <a:lnTo>
                    <a:pt x="7391" y="1285"/>
                  </a:lnTo>
                  <a:lnTo>
                    <a:pt x="7365" y="1284"/>
                  </a:lnTo>
                  <a:lnTo>
                    <a:pt x="7343" y="1285"/>
                  </a:lnTo>
                  <a:lnTo>
                    <a:pt x="7321" y="1286"/>
                  </a:lnTo>
                  <a:lnTo>
                    <a:pt x="7300" y="1288"/>
                  </a:lnTo>
                  <a:lnTo>
                    <a:pt x="7279" y="1291"/>
                  </a:lnTo>
                  <a:lnTo>
                    <a:pt x="7258" y="1296"/>
                  </a:lnTo>
                  <a:lnTo>
                    <a:pt x="7238" y="1301"/>
                  </a:lnTo>
                  <a:lnTo>
                    <a:pt x="7218" y="1306"/>
                  </a:lnTo>
                  <a:lnTo>
                    <a:pt x="7198" y="1313"/>
                  </a:lnTo>
                  <a:lnTo>
                    <a:pt x="7178" y="1321"/>
                  </a:lnTo>
                  <a:lnTo>
                    <a:pt x="7158" y="1331"/>
                  </a:lnTo>
                  <a:lnTo>
                    <a:pt x="7139" y="1340"/>
                  </a:lnTo>
                  <a:lnTo>
                    <a:pt x="7120" y="1351"/>
                  </a:lnTo>
                  <a:lnTo>
                    <a:pt x="7102" y="1362"/>
                  </a:lnTo>
                  <a:lnTo>
                    <a:pt x="7084" y="1375"/>
                  </a:lnTo>
                  <a:lnTo>
                    <a:pt x="7066" y="1388"/>
                  </a:lnTo>
                  <a:lnTo>
                    <a:pt x="7049" y="1402"/>
                  </a:lnTo>
                  <a:lnTo>
                    <a:pt x="6941" y="1226"/>
                  </a:lnTo>
                  <a:lnTo>
                    <a:pt x="6966" y="1207"/>
                  </a:lnTo>
                  <a:lnTo>
                    <a:pt x="6992" y="1188"/>
                  </a:lnTo>
                  <a:lnTo>
                    <a:pt x="7020" y="1171"/>
                  </a:lnTo>
                  <a:lnTo>
                    <a:pt x="7047" y="1156"/>
                  </a:lnTo>
                  <a:lnTo>
                    <a:pt x="7075" y="1142"/>
                  </a:lnTo>
                  <a:lnTo>
                    <a:pt x="7104" y="1129"/>
                  </a:lnTo>
                  <a:lnTo>
                    <a:pt x="7133" y="1117"/>
                  </a:lnTo>
                  <a:lnTo>
                    <a:pt x="7163" y="1107"/>
                  </a:lnTo>
                  <a:lnTo>
                    <a:pt x="7194" y="1098"/>
                  </a:lnTo>
                  <a:lnTo>
                    <a:pt x="7224" y="1090"/>
                  </a:lnTo>
                  <a:lnTo>
                    <a:pt x="7255" y="1084"/>
                  </a:lnTo>
                  <a:lnTo>
                    <a:pt x="7286" y="1078"/>
                  </a:lnTo>
                  <a:lnTo>
                    <a:pt x="7318" y="1073"/>
                  </a:lnTo>
                  <a:lnTo>
                    <a:pt x="7350" y="1070"/>
                  </a:lnTo>
                  <a:lnTo>
                    <a:pt x="7382" y="1069"/>
                  </a:lnTo>
                  <a:lnTo>
                    <a:pt x="7414" y="1068"/>
                  </a:lnTo>
                  <a:lnTo>
                    <a:pt x="7437" y="1068"/>
                  </a:lnTo>
                  <a:lnTo>
                    <a:pt x="7459" y="1069"/>
                  </a:lnTo>
                  <a:lnTo>
                    <a:pt x="7482" y="1070"/>
                  </a:lnTo>
                  <a:lnTo>
                    <a:pt x="7505" y="1072"/>
                  </a:lnTo>
                  <a:lnTo>
                    <a:pt x="7527" y="1076"/>
                  </a:lnTo>
                  <a:lnTo>
                    <a:pt x="7549" y="1079"/>
                  </a:lnTo>
                  <a:lnTo>
                    <a:pt x="7570" y="1083"/>
                  </a:lnTo>
                  <a:lnTo>
                    <a:pt x="7591" y="1088"/>
                  </a:lnTo>
                  <a:lnTo>
                    <a:pt x="7612" y="1093"/>
                  </a:lnTo>
                  <a:lnTo>
                    <a:pt x="7632" y="1099"/>
                  </a:lnTo>
                  <a:lnTo>
                    <a:pt x="7653" y="1105"/>
                  </a:lnTo>
                  <a:lnTo>
                    <a:pt x="7672" y="1113"/>
                  </a:lnTo>
                  <a:lnTo>
                    <a:pt x="7691" y="1121"/>
                  </a:lnTo>
                  <a:lnTo>
                    <a:pt x="7708" y="1130"/>
                  </a:lnTo>
                  <a:lnTo>
                    <a:pt x="7726" y="1139"/>
                  </a:lnTo>
                  <a:lnTo>
                    <a:pt x="7742" y="1150"/>
                  </a:lnTo>
                  <a:lnTo>
                    <a:pt x="7758" y="1161"/>
                  </a:lnTo>
                  <a:lnTo>
                    <a:pt x="7773" y="1174"/>
                  </a:lnTo>
                  <a:lnTo>
                    <a:pt x="7788" y="1187"/>
                  </a:lnTo>
                  <a:lnTo>
                    <a:pt x="7801" y="1201"/>
                  </a:lnTo>
                  <a:lnTo>
                    <a:pt x="7815" y="1217"/>
                  </a:lnTo>
                  <a:lnTo>
                    <a:pt x="7827" y="1232"/>
                  </a:lnTo>
                  <a:lnTo>
                    <a:pt x="7838" y="1249"/>
                  </a:lnTo>
                  <a:lnTo>
                    <a:pt x="7847" y="1267"/>
                  </a:lnTo>
                  <a:lnTo>
                    <a:pt x="7856" y="1286"/>
                  </a:lnTo>
                  <a:lnTo>
                    <a:pt x="7864" y="1305"/>
                  </a:lnTo>
                  <a:lnTo>
                    <a:pt x="7871" y="1326"/>
                  </a:lnTo>
                  <a:lnTo>
                    <a:pt x="7876" y="1349"/>
                  </a:lnTo>
                  <a:lnTo>
                    <a:pt x="7881" y="1372"/>
                  </a:lnTo>
                  <a:lnTo>
                    <a:pt x="7884" y="1396"/>
                  </a:lnTo>
                  <a:lnTo>
                    <a:pt x="7886" y="1421"/>
                  </a:lnTo>
                  <a:lnTo>
                    <a:pt x="7886" y="1447"/>
                  </a:lnTo>
                  <a:lnTo>
                    <a:pt x="7886" y="2095"/>
                  </a:lnTo>
                  <a:lnTo>
                    <a:pt x="7602" y="2095"/>
                  </a:lnTo>
                  <a:close/>
                  <a:moveTo>
                    <a:pt x="7602" y="1854"/>
                  </a:moveTo>
                  <a:lnTo>
                    <a:pt x="7602" y="1854"/>
                  </a:lnTo>
                  <a:lnTo>
                    <a:pt x="7602" y="1730"/>
                  </a:lnTo>
                  <a:lnTo>
                    <a:pt x="7592" y="1720"/>
                  </a:lnTo>
                  <a:lnTo>
                    <a:pt x="7582" y="1710"/>
                  </a:lnTo>
                  <a:lnTo>
                    <a:pt x="7571" y="1700"/>
                  </a:lnTo>
                  <a:lnTo>
                    <a:pt x="7559" y="1691"/>
                  </a:lnTo>
                  <a:lnTo>
                    <a:pt x="7547" y="1684"/>
                  </a:lnTo>
                  <a:lnTo>
                    <a:pt x="7533" y="1676"/>
                  </a:lnTo>
                  <a:lnTo>
                    <a:pt x="7519" y="1670"/>
                  </a:lnTo>
                  <a:lnTo>
                    <a:pt x="7505" y="1664"/>
                  </a:lnTo>
                  <a:lnTo>
                    <a:pt x="7490" y="1659"/>
                  </a:lnTo>
                  <a:lnTo>
                    <a:pt x="7473" y="1655"/>
                  </a:lnTo>
                  <a:lnTo>
                    <a:pt x="7457" y="1651"/>
                  </a:lnTo>
                  <a:lnTo>
                    <a:pt x="7441" y="1648"/>
                  </a:lnTo>
                  <a:lnTo>
                    <a:pt x="7424" y="1646"/>
                  </a:lnTo>
                  <a:lnTo>
                    <a:pt x="7408" y="1644"/>
                  </a:lnTo>
                  <a:lnTo>
                    <a:pt x="7391" y="1643"/>
                  </a:lnTo>
                  <a:lnTo>
                    <a:pt x="7374" y="1643"/>
                  </a:lnTo>
                  <a:lnTo>
                    <a:pt x="7353" y="1643"/>
                  </a:lnTo>
                  <a:lnTo>
                    <a:pt x="7333" y="1645"/>
                  </a:lnTo>
                  <a:lnTo>
                    <a:pt x="7313" y="1648"/>
                  </a:lnTo>
                  <a:lnTo>
                    <a:pt x="7294" y="1652"/>
                  </a:lnTo>
                  <a:lnTo>
                    <a:pt x="7277" y="1658"/>
                  </a:lnTo>
                  <a:lnTo>
                    <a:pt x="7260" y="1665"/>
                  </a:lnTo>
                  <a:lnTo>
                    <a:pt x="7244" y="1672"/>
                  </a:lnTo>
                  <a:lnTo>
                    <a:pt x="7230" y="1681"/>
                  </a:lnTo>
                  <a:lnTo>
                    <a:pt x="7217" y="1692"/>
                  </a:lnTo>
                  <a:lnTo>
                    <a:pt x="7205" y="1703"/>
                  </a:lnTo>
                  <a:lnTo>
                    <a:pt x="7195" y="1716"/>
                  </a:lnTo>
                  <a:lnTo>
                    <a:pt x="7186" y="1730"/>
                  </a:lnTo>
                  <a:lnTo>
                    <a:pt x="7183" y="1737"/>
                  </a:lnTo>
                  <a:lnTo>
                    <a:pt x="7180" y="1744"/>
                  </a:lnTo>
                  <a:lnTo>
                    <a:pt x="7177" y="1752"/>
                  </a:lnTo>
                  <a:lnTo>
                    <a:pt x="7175" y="1759"/>
                  </a:lnTo>
                  <a:lnTo>
                    <a:pt x="7173" y="1768"/>
                  </a:lnTo>
                  <a:lnTo>
                    <a:pt x="7172" y="1776"/>
                  </a:lnTo>
                  <a:lnTo>
                    <a:pt x="7171" y="1785"/>
                  </a:lnTo>
                  <a:lnTo>
                    <a:pt x="7170" y="1794"/>
                  </a:lnTo>
                  <a:lnTo>
                    <a:pt x="7171" y="1802"/>
                  </a:lnTo>
                  <a:lnTo>
                    <a:pt x="7172" y="1811"/>
                  </a:lnTo>
                  <a:lnTo>
                    <a:pt x="7173" y="1819"/>
                  </a:lnTo>
                  <a:lnTo>
                    <a:pt x="7175" y="1827"/>
                  </a:lnTo>
                  <a:lnTo>
                    <a:pt x="7177" y="1834"/>
                  </a:lnTo>
                  <a:lnTo>
                    <a:pt x="7180" y="1843"/>
                  </a:lnTo>
                  <a:lnTo>
                    <a:pt x="7183" y="1850"/>
                  </a:lnTo>
                  <a:lnTo>
                    <a:pt x="7186" y="1857"/>
                  </a:lnTo>
                  <a:lnTo>
                    <a:pt x="7195" y="1870"/>
                  </a:lnTo>
                  <a:lnTo>
                    <a:pt x="7205" y="1882"/>
                  </a:lnTo>
                  <a:lnTo>
                    <a:pt x="7217" y="1893"/>
                  </a:lnTo>
                  <a:lnTo>
                    <a:pt x="7230" y="1902"/>
                  </a:lnTo>
                  <a:lnTo>
                    <a:pt x="7244" y="1911"/>
                  </a:lnTo>
                  <a:lnTo>
                    <a:pt x="7260" y="1919"/>
                  </a:lnTo>
                  <a:lnTo>
                    <a:pt x="7277" y="1926"/>
                  </a:lnTo>
                  <a:lnTo>
                    <a:pt x="7294" y="1931"/>
                  </a:lnTo>
                  <a:lnTo>
                    <a:pt x="7313" y="1935"/>
                  </a:lnTo>
                  <a:lnTo>
                    <a:pt x="7333" y="1938"/>
                  </a:lnTo>
                  <a:lnTo>
                    <a:pt x="7353" y="1940"/>
                  </a:lnTo>
                  <a:lnTo>
                    <a:pt x="7374" y="1941"/>
                  </a:lnTo>
                  <a:lnTo>
                    <a:pt x="7391" y="1940"/>
                  </a:lnTo>
                  <a:lnTo>
                    <a:pt x="7408" y="1939"/>
                  </a:lnTo>
                  <a:lnTo>
                    <a:pt x="7424" y="1938"/>
                  </a:lnTo>
                  <a:lnTo>
                    <a:pt x="7441" y="1935"/>
                  </a:lnTo>
                  <a:lnTo>
                    <a:pt x="7457" y="1932"/>
                  </a:lnTo>
                  <a:lnTo>
                    <a:pt x="7473" y="1929"/>
                  </a:lnTo>
                  <a:lnTo>
                    <a:pt x="7490" y="1924"/>
                  </a:lnTo>
                  <a:lnTo>
                    <a:pt x="7505" y="1919"/>
                  </a:lnTo>
                  <a:lnTo>
                    <a:pt x="7519" y="1913"/>
                  </a:lnTo>
                  <a:lnTo>
                    <a:pt x="7533" y="1907"/>
                  </a:lnTo>
                  <a:lnTo>
                    <a:pt x="7547" y="1900"/>
                  </a:lnTo>
                  <a:lnTo>
                    <a:pt x="7559" y="1892"/>
                  </a:lnTo>
                  <a:lnTo>
                    <a:pt x="7571" y="1884"/>
                  </a:lnTo>
                  <a:lnTo>
                    <a:pt x="7582" y="1875"/>
                  </a:lnTo>
                  <a:lnTo>
                    <a:pt x="7592" y="1865"/>
                  </a:lnTo>
                  <a:lnTo>
                    <a:pt x="7602" y="1854"/>
                  </a:lnTo>
                  <a:close/>
                  <a:moveTo>
                    <a:pt x="8147" y="2095"/>
                  </a:moveTo>
                  <a:lnTo>
                    <a:pt x="8147" y="1094"/>
                  </a:lnTo>
                  <a:lnTo>
                    <a:pt x="8431" y="1094"/>
                  </a:lnTo>
                  <a:lnTo>
                    <a:pt x="8431" y="1465"/>
                  </a:lnTo>
                  <a:lnTo>
                    <a:pt x="8878" y="1465"/>
                  </a:lnTo>
                  <a:lnTo>
                    <a:pt x="8878" y="1094"/>
                  </a:lnTo>
                  <a:lnTo>
                    <a:pt x="9163" y="1094"/>
                  </a:lnTo>
                  <a:lnTo>
                    <a:pt x="9163" y="2095"/>
                  </a:lnTo>
                  <a:lnTo>
                    <a:pt x="8878" y="2095"/>
                  </a:lnTo>
                  <a:lnTo>
                    <a:pt x="8878" y="1694"/>
                  </a:lnTo>
                  <a:lnTo>
                    <a:pt x="8431" y="1694"/>
                  </a:lnTo>
                  <a:lnTo>
                    <a:pt x="8431" y="2095"/>
                  </a:lnTo>
                  <a:lnTo>
                    <a:pt x="8147" y="2095"/>
                  </a:lnTo>
                  <a:close/>
                  <a:moveTo>
                    <a:pt x="10127" y="2095"/>
                  </a:moveTo>
                  <a:lnTo>
                    <a:pt x="9840" y="1710"/>
                  </a:lnTo>
                  <a:lnTo>
                    <a:pt x="9709" y="1838"/>
                  </a:lnTo>
                  <a:lnTo>
                    <a:pt x="9709" y="2095"/>
                  </a:lnTo>
                  <a:lnTo>
                    <a:pt x="9426" y="2095"/>
                  </a:lnTo>
                  <a:lnTo>
                    <a:pt x="9426" y="1094"/>
                  </a:lnTo>
                  <a:lnTo>
                    <a:pt x="9709" y="1094"/>
                  </a:lnTo>
                  <a:lnTo>
                    <a:pt x="9709" y="1539"/>
                  </a:lnTo>
                  <a:lnTo>
                    <a:pt x="10120" y="1094"/>
                  </a:lnTo>
                  <a:lnTo>
                    <a:pt x="10469" y="1094"/>
                  </a:lnTo>
                  <a:lnTo>
                    <a:pt x="10041" y="1547"/>
                  </a:lnTo>
                  <a:lnTo>
                    <a:pt x="10482" y="2095"/>
                  </a:lnTo>
                  <a:lnTo>
                    <a:pt x="10127" y="2095"/>
                  </a:lnTo>
                  <a:close/>
                  <a:moveTo>
                    <a:pt x="14428" y="1078"/>
                  </a:moveTo>
                  <a:lnTo>
                    <a:pt x="13892" y="3416"/>
                  </a:lnTo>
                  <a:lnTo>
                    <a:pt x="12440" y="3416"/>
                  </a:lnTo>
                  <a:lnTo>
                    <a:pt x="12977" y="1078"/>
                  </a:lnTo>
                  <a:lnTo>
                    <a:pt x="12555" y="0"/>
                  </a:lnTo>
                  <a:lnTo>
                    <a:pt x="14006" y="0"/>
                  </a:lnTo>
                  <a:lnTo>
                    <a:pt x="14428" y="1078"/>
                  </a:lnTo>
                  <a:close/>
                  <a:moveTo>
                    <a:pt x="16100" y="1078"/>
                  </a:moveTo>
                  <a:lnTo>
                    <a:pt x="15798" y="2391"/>
                  </a:lnTo>
                  <a:lnTo>
                    <a:pt x="15564" y="3416"/>
                  </a:lnTo>
                  <a:lnTo>
                    <a:pt x="15564" y="3416"/>
                  </a:lnTo>
                  <a:lnTo>
                    <a:pt x="14112" y="3416"/>
                  </a:lnTo>
                  <a:lnTo>
                    <a:pt x="14648" y="1078"/>
                  </a:lnTo>
                  <a:lnTo>
                    <a:pt x="14226" y="0"/>
                  </a:lnTo>
                  <a:lnTo>
                    <a:pt x="14226" y="0"/>
                  </a:lnTo>
                  <a:lnTo>
                    <a:pt x="15678" y="0"/>
                  </a:lnTo>
                  <a:lnTo>
                    <a:pt x="16100" y="1078"/>
                  </a:lnTo>
                  <a:close/>
                  <a:moveTo>
                    <a:pt x="15518" y="3302"/>
                  </a:moveTo>
                  <a:lnTo>
                    <a:pt x="14693" y="1191"/>
                  </a:lnTo>
                  <a:lnTo>
                    <a:pt x="14198" y="3346"/>
                  </a:lnTo>
                  <a:lnTo>
                    <a:pt x="15508" y="3346"/>
                  </a:lnTo>
                  <a:lnTo>
                    <a:pt x="15518" y="3302"/>
                  </a:lnTo>
                  <a:close/>
                  <a:moveTo>
                    <a:pt x="13847" y="3302"/>
                  </a:moveTo>
                  <a:lnTo>
                    <a:pt x="13021" y="1191"/>
                  </a:lnTo>
                  <a:lnTo>
                    <a:pt x="12527" y="3346"/>
                  </a:lnTo>
                  <a:lnTo>
                    <a:pt x="13837" y="3346"/>
                  </a:lnTo>
                  <a:lnTo>
                    <a:pt x="13847" y="3302"/>
                  </a:lnTo>
                  <a:close/>
                  <a:moveTo>
                    <a:pt x="12756" y="1078"/>
                  </a:moveTo>
                  <a:lnTo>
                    <a:pt x="12522" y="2097"/>
                  </a:lnTo>
                  <a:lnTo>
                    <a:pt x="12220" y="3416"/>
                  </a:lnTo>
                  <a:lnTo>
                    <a:pt x="12219" y="3416"/>
                  </a:lnTo>
                  <a:lnTo>
                    <a:pt x="10768" y="3416"/>
                  </a:lnTo>
                  <a:lnTo>
                    <a:pt x="11304" y="1078"/>
                  </a:lnTo>
                  <a:lnTo>
                    <a:pt x="11304" y="1078"/>
                  </a:lnTo>
                  <a:lnTo>
                    <a:pt x="10883" y="0"/>
                  </a:lnTo>
                  <a:lnTo>
                    <a:pt x="10883" y="0"/>
                  </a:lnTo>
                  <a:lnTo>
                    <a:pt x="12334" y="0"/>
                  </a:lnTo>
                  <a:lnTo>
                    <a:pt x="12335" y="0"/>
                  </a:lnTo>
                  <a:lnTo>
                    <a:pt x="12593" y="661"/>
                  </a:lnTo>
                  <a:lnTo>
                    <a:pt x="12756" y="1078"/>
                  </a:lnTo>
                  <a:close/>
                  <a:moveTo>
                    <a:pt x="12175" y="3303"/>
                  </a:moveTo>
                  <a:lnTo>
                    <a:pt x="11348" y="1191"/>
                  </a:lnTo>
                  <a:lnTo>
                    <a:pt x="10854" y="3346"/>
                  </a:lnTo>
                  <a:lnTo>
                    <a:pt x="12165" y="3346"/>
                  </a:lnTo>
                  <a:lnTo>
                    <a:pt x="12175" y="33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7099607" y="3020079"/>
            <a:ext cx="44548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ru-RU" sz="1600" dirty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</a:t>
            </a:r>
            <a:r>
              <a:rPr lang="ru-RU" sz="1600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убсидирование </a:t>
            </a:r>
            <a:r>
              <a:rPr lang="ru-RU" sz="1600" dirty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кредитования предприятий</a:t>
            </a:r>
          </a:p>
        </p:txBody>
      </p:sp>
      <p:sp>
        <p:nvSpPr>
          <p:cNvPr id="101" name="Прямоугольник 100"/>
          <p:cNvSpPr/>
          <p:nvPr/>
        </p:nvSpPr>
        <p:spPr>
          <a:xfrm>
            <a:off x="7150744" y="4642902"/>
            <a:ext cx="35998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1600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Программа </a:t>
            </a:r>
            <a:r>
              <a:rPr lang="ru-RU" sz="1600" dirty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льготного </a:t>
            </a:r>
            <a:r>
              <a:rPr lang="ru-RU" sz="1600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кредитования</a:t>
            </a:r>
            <a:endParaRPr lang="ru-RU" sz="1600" dirty="0">
              <a:solidFill>
                <a:srgbClr val="4FCEFF"/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7099607" y="978252"/>
            <a:ext cx="46451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ru-RU" sz="1600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Субсидирование </a:t>
            </a:r>
            <a:r>
              <a:rPr lang="ru-RU" sz="1600" dirty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кредитования субъектов МСП</a:t>
            </a:r>
          </a:p>
        </p:txBody>
      </p:sp>
      <p:sp>
        <p:nvSpPr>
          <p:cNvPr id="107" name="Прямоугольник 106">
            <a:extLst>
              <a:ext uri="{FF2B5EF4-FFF2-40B4-BE49-F238E27FC236}">
                <a16:creationId xmlns:a16="http://schemas.microsoft.com/office/drawing/2014/main" id="{984D3A89-4795-116A-E261-78E57D103EF4}"/>
              </a:ext>
            </a:extLst>
          </p:cNvPr>
          <p:cNvSpPr/>
          <p:nvPr/>
        </p:nvSpPr>
        <p:spPr>
          <a:xfrm>
            <a:off x="1044238" y="2136413"/>
            <a:ext cx="1860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«1764»</a:t>
            </a:r>
            <a:endParaRPr kumimoji="0" lang="ru-RU" sz="3200" b="1" i="0" u="none" strike="noStrike" kern="1200" cap="none" normalizeH="0" baseline="0" noProof="0" dirty="0">
              <a:ln>
                <a:noFill/>
              </a:ln>
              <a:effectLst/>
              <a:uLnTx/>
              <a:uFillTx/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AA061CED-6EAB-E78A-F2EB-969E7BC08D2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61464" y="2532534"/>
            <a:ext cx="304179" cy="309610"/>
          </a:xfrm>
          <a:prstGeom prst="rect">
            <a:avLst/>
          </a:prstGeom>
        </p:spPr>
      </p:pic>
      <p:pic>
        <p:nvPicPr>
          <p:cNvPr id="111" name="Рисунок 110">
            <a:extLst>
              <a:ext uri="{FF2B5EF4-FFF2-40B4-BE49-F238E27FC236}">
                <a16:creationId xmlns:a16="http://schemas.microsoft.com/office/drawing/2014/main" id="{AE96E9B8-1100-ACDE-A5E6-0B22E04A073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17700" y="3476250"/>
            <a:ext cx="520841" cy="269721"/>
          </a:xfrm>
          <a:prstGeom prst="rect">
            <a:avLst/>
          </a:prstGeom>
        </p:spPr>
      </p:pic>
      <p:pic>
        <p:nvPicPr>
          <p:cNvPr id="112" name="Рисунок 111">
            <a:extLst>
              <a:ext uri="{FF2B5EF4-FFF2-40B4-BE49-F238E27FC236}">
                <a16:creationId xmlns:a16="http://schemas.microsoft.com/office/drawing/2014/main" id="{51A5439E-D5EC-67ED-C8B5-53B02AF4FBA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13553" y="3515726"/>
            <a:ext cx="781261" cy="195315"/>
          </a:xfrm>
          <a:prstGeom prst="rect">
            <a:avLst/>
          </a:prstGeom>
        </p:spPr>
      </p:pic>
      <p:sp>
        <p:nvSpPr>
          <p:cNvPr id="126" name="Прямоугольник 125">
            <a:extLst>
              <a:ext uri="{FF2B5EF4-FFF2-40B4-BE49-F238E27FC236}">
                <a16:creationId xmlns:a16="http://schemas.microsoft.com/office/drawing/2014/main" id="{984D3A89-4795-116A-E261-78E57D103EF4}"/>
              </a:ext>
            </a:extLst>
          </p:cNvPr>
          <p:cNvSpPr/>
          <p:nvPr/>
        </p:nvSpPr>
        <p:spPr>
          <a:xfrm>
            <a:off x="947835" y="3047912"/>
            <a:ext cx="19572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spcAft>
                <a:spcPts val="600"/>
              </a:spcAft>
              <a:defRPr/>
            </a:pPr>
            <a:r>
              <a:rPr lang="ru-RU" sz="3600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«ПСК»</a:t>
            </a:r>
            <a:endParaRPr lang="ru-RU" sz="3200" b="1" dirty="0"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sp>
        <p:nvSpPr>
          <p:cNvPr id="127" name="Прямоугольник 126">
            <a:extLst>
              <a:ext uri="{FF2B5EF4-FFF2-40B4-BE49-F238E27FC236}">
                <a16:creationId xmlns:a16="http://schemas.microsoft.com/office/drawing/2014/main" id="{984D3A89-4795-116A-E261-78E57D103EF4}"/>
              </a:ext>
            </a:extLst>
          </p:cNvPr>
          <p:cNvSpPr/>
          <p:nvPr/>
        </p:nvSpPr>
        <p:spPr>
          <a:xfrm>
            <a:off x="2905084" y="2168249"/>
            <a:ext cx="35565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Субсидирование кредитования</a:t>
            </a:r>
          </a:p>
        </p:txBody>
      </p:sp>
      <p:sp>
        <p:nvSpPr>
          <p:cNvPr id="128" name="Прямоугольник 127">
            <a:extLst>
              <a:ext uri="{FF2B5EF4-FFF2-40B4-BE49-F238E27FC236}">
                <a16:creationId xmlns:a16="http://schemas.microsoft.com/office/drawing/2014/main" id="{984D3A89-4795-116A-E261-78E57D103EF4}"/>
              </a:ext>
            </a:extLst>
          </p:cNvPr>
          <p:cNvSpPr/>
          <p:nvPr/>
        </p:nvSpPr>
        <p:spPr>
          <a:xfrm>
            <a:off x="2905084" y="3073491"/>
            <a:ext cx="333280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ru-RU" sz="1600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Стимулирование кредитования</a:t>
            </a:r>
            <a:endParaRPr lang="ru-RU" sz="1400" b="1" dirty="0"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18810" y="2555227"/>
            <a:ext cx="25397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ru-RU" sz="1400" b="1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Минэкономразвития России</a:t>
            </a:r>
          </a:p>
        </p:txBody>
      </p:sp>
      <p:sp>
        <p:nvSpPr>
          <p:cNvPr id="129" name="Прямоугольник 128"/>
          <p:cNvSpPr/>
          <p:nvPr/>
        </p:nvSpPr>
        <p:spPr>
          <a:xfrm>
            <a:off x="2905084" y="3448437"/>
            <a:ext cx="20976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ru-RU" sz="1400" b="1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АО «Корпорация МСП»</a:t>
            </a:r>
          </a:p>
        </p:txBody>
      </p:sp>
      <p:sp>
        <p:nvSpPr>
          <p:cNvPr id="130" name="Прямоугольник 129">
            <a:extLst>
              <a:ext uri="{FF2B5EF4-FFF2-40B4-BE49-F238E27FC236}">
                <a16:creationId xmlns:a16="http://schemas.microsoft.com/office/drawing/2014/main" id="{984D3A89-4795-116A-E261-78E57D103EF4}"/>
              </a:ext>
            </a:extLst>
          </p:cNvPr>
          <p:cNvSpPr/>
          <p:nvPr/>
        </p:nvSpPr>
        <p:spPr>
          <a:xfrm>
            <a:off x="1228203" y="3968543"/>
            <a:ext cx="30710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ru-RU" sz="3600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«1764 + ПСК»</a:t>
            </a:r>
          </a:p>
        </p:txBody>
      </p:sp>
      <p:sp>
        <p:nvSpPr>
          <p:cNvPr id="131" name="Прямоугольник 130"/>
          <p:cNvSpPr/>
          <p:nvPr/>
        </p:nvSpPr>
        <p:spPr>
          <a:xfrm>
            <a:off x="947835" y="4924410"/>
            <a:ext cx="32745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ru-RU" sz="14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в </a:t>
            </a:r>
            <a:r>
              <a:rPr lang="ru-RU" sz="1400" b="1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рамках </a:t>
            </a:r>
            <a:r>
              <a:rPr lang="ru-RU" sz="14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совместной программы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47835" y="4606788"/>
            <a:ext cx="56122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1600" dirty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Субсидирование кредитования на инвестиционные цели</a:t>
            </a:r>
          </a:p>
        </p:txBody>
      </p:sp>
      <p:sp>
        <p:nvSpPr>
          <p:cNvPr id="133" name="Прямоугольник 132"/>
          <p:cNvSpPr/>
          <p:nvPr/>
        </p:nvSpPr>
        <p:spPr>
          <a:xfrm>
            <a:off x="8112712" y="4995280"/>
            <a:ext cx="3441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ru-RU" sz="14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высокотехнологичных,</a:t>
            </a:r>
            <a:r>
              <a:rPr lang="en-US" sz="14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/>
            </a:r>
            <a:br>
              <a:rPr lang="en-US" sz="14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</a:br>
            <a:r>
              <a:rPr lang="ru-RU" sz="14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инновационных </a:t>
            </a:r>
            <a:r>
              <a:rPr lang="ru-RU" sz="1400" b="1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субъектов МСП</a:t>
            </a:r>
          </a:p>
        </p:txBody>
      </p:sp>
      <p:sp>
        <p:nvSpPr>
          <p:cNvPr id="134" name="Прямоугольник 133"/>
          <p:cNvSpPr/>
          <p:nvPr/>
        </p:nvSpPr>
        <p:spPr>
          <a:xfrm>
            <a:off x="7158793" y="5722474"/>
            <a:ext cx="42212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1600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Программа </a:t>
            </a:r>
            <a:r>
              <a:rPr lang="ru-RU" sz="1600" dirty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субсидирования кредитования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8112712" y="6165951"/>
            <a:ext cx="33972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defRPr/>
            </a:pPr>
            <a:r>
              <a:rPr lang="ru-RU" sz="14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сельхозпроизводителей</a:t>
            </a:r>
            <a:endParaRPr lang="ru-RU" sz="1400" b="1" dirty="0"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BCD3E799-9F7E-EA0C-2D1D-ACF0E42D4631}"/>
              </a:ext>
            </a:extLst>
          </p:cNvPr>
          <p:cNvSpPr txBox="1"/>
          <p:nvPr/>
        </p:nvSpPr>
        <p:spPr>
          <a:xfrm>
            <a:off x="268026" y="3629471"/>
            <a:ext cx="1116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 smtClean="0">
                <a:ln w="12700">
                  <a:solidFill>
                    <a:srgbClr val="4FCEFF">
                      <a:alpha val="65000"/>
                    </a:srgbClr>
                  </a:solidFill>
                </a:ln>
                <a:noFill/>
                <a:latin typeface="PT Root UI Bold" panose="020B0303020202020204" pitchFamily="34" charset="77"/>
                <a:ea typeface="PT Root UI Bold" panose="020B0303020202020204" pitchFamily="34" charset="77"/>
                <a:cs typeface="Segoe UI Semibold" panose="020B0702040204020203" pitchFamily="34" charset="0"/>
                <a:sym typeface="Wingdings" panose="05000000000000000000" pitchFamily="2" charset="2"/>
              </a:rPr>
              <a:t></a:t>
            </a:r>
            <a:endParaRPr lang="ru-RU" sz="4800" b="1" dirty="0">
              <a:ln w="12700">
                <a:solidFill>
                  <a:srgbClr val="4FCEFF">
                    <a:alpha val="65000"/>
                  </a:srgbClr>
                </a:solidFill>
              </a:ln>
              <a:noFill/>
              <a:latin typeface="PT Root UI Bold" panose="020B0303020202020204" pitchFamily="34" charset="77"/>
              <a:ea typeface="PT Root UI Bold" panose="020B0303020202020204" pitchFamily="34" charset="77"/>
              <a:cs typeface="Segoe UI Semibold" panose="020B0702040204020203" pitchFamily="34" charset="0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BCD3E799-9F7E-EA0C-2D1D-ACF0E42D4631}"/>
              </a:ext>
            </a:extLst>
          </p:cNvPr>
          <p:cNvSpPr txBox="1"/>
          <p:nvPr/>
        </p:nvSpPr>
        <p:spPr>
          <a:xfrm>
            <a:off x="268026" y="2417937"/>
            <a:ext cx="11169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600" b="1" dirty="0" smtClean="0">
                <a:ln w="12700">
                  <a:solidFill>
                    <a:srgbClr val="4FCEFF">
                      <a:alpha val="65000"/>
                    </a:srgbClr>
                  </a:solidFill>
                </a:ln>
                <a:noFill/>
                <a:latin typeface="PT Root UI Bold" panose="020B0303020202020204" pitchFamily="34" charset="77"/>
                <a:ea typeface="PT Root UI Bold" panose="020B0303020202020204" pitchFamily="34" charset="77"/>
                <a:cs typeface="Segoe UI Semibold" panose="020B0702040204020203" pitchFamily="34" charset="0"/>
                <a:sym typeface="Wingdings" panose="05000000000000000000" pitchFamily="2" charset="2"/>
              </a:rPr>
              <a:t>+</a:t>
            </a:r>
            <a:endParaRPr lang="ru-RU" sz="6600" b="1" dirty="0">
              <a:ln w="12700">
                <a:solidFill>
                  <a:srgbClr val="4FCEFF">
                    <a:alpha val="65000"/>
                  </a:srgbClr>
                </a:solidFill>
              </a:ln>
              <a:noFill/>
              <a:latin typeface="PT Root UI Bold" panose="020B0303020202020204" pitchFamily="34" charset="77"/>
              <a:ea typeface="PT Root UI Bold" panose="020B0303020202020204" pitchFamily="34" charset="77"/>
              <a:cs typeface="Segoe UI Semibold" panose="020B0702040204020203" pitchFamily="34" charset="0"/>
            </a:endParaRPr>
          </a:p>
        </p:txBody>
      </p:sp>
      <p:cxnSp>
        <p:nvCxnSpPr>
          <p:cNvPr id="139" name="Straight Connector 4">
            <a:extLst>
              <a:ext uri="{FF2B5EF4-FFF2-40B4-BE49-F238E27FC236}">
                <a16:creationId xmlns:a16="http://schemas.microsoft.com/office/drawing/2014/main" id="{A68E6085-B09E-66BD-18D7-532FEB3A0111}"/>
              </a:ext>
            </a:extLst>
          </p:cNvPr>
          <p:cNvCxnSpPr>
            <a:cxnSpLocks/>
          </p:cNvCxnSpPr>
          <p:nvPr/>
        </p:nvCxnSpPr>
        <p:spPr>
          <a:xfrm flipH="1">
            <a:off x="1424967" y="3895582"/>
            <a:ext cx="5229495" cy="0"/>
          </a:xfrm>
          <a:prstGeom prst="line">
            <a:avLst/>
          </a:prstGeom>
          <a:ln w="12700">
            <a:solidFill>
              <a:schemeClr val="bg1">
                <a:lumMod val="50000"/>
                <a:alpha val="19639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Rounded Rectangle 8">
            <a:extLst>
              <a:ext uri="{FF2B5EF4-FFF2-40B4-BE49-F238E27FC236}">
                <a16:creationId xmlns:a16="http://schemas.microsoft.com/office/drawing/2014/main" id="{16EF1956-6A2B-C71F-C239-97AB0FAD5F7F}"/>
              </a:ext>
            </a:extLst>
          </p:cNvPr>
          <p:cNvSpPr/>
          <p:nvPr/>
        </p:nvSpPr>
        <p:spPr>
          <a:xfrm>
            <a:off x="481225" y="1871742"/>
            <a:ext cx="6405183" cy="3516724"/>
          </a:xfrm>
          <a:prstGeom prst="roundRect">
            <a:avLst>
              <a:gd name="adj" fmla="val 4101"/>
            </a:avLst>
          </a:prstGeom>
          <a:noFill/>
          <a:ln>
            <a:solidFill>
              <a:srgbClr val="4FC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>
              <a:latin typeface="PT Root UI Bold" panose="020B0603020202020204" pitchFamily="34" charset="-52"/>
              <a:ea typeface="PT Root UI Bold" panose="020B0603020202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28305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C138D27-108C-5978-0A2C-92A347D87A27}"/>
              </a:ext>
            </a:extLst>
          </p:cNvPr>
          <p:cNvSpPr/>
          <p:nvPr/>
        </p:nvSpPr>
        <p:spPr>
          <a:xfrm>
            <a:off x="1252378" y="2192048"/>
            <a:ext cx="5677339" cy="30777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2786">
              <a:spcAft>
                <a:spcPts val="1200"/>
              </a:spcAft>
            </a:pPr>
            <a:r>
              <a:rPr lang="ru-RU" sz="2000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Э</a:t>
            </a:r>
            <a:r>
              <a:rPr lang="ru-RU" sz="2000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кспресс-поддержка </a:t>
            </a:r>
            <a:endParaRPr lang="ru-RU" sz="2000" dirty="0"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  <a:p>
            <a:pPr marR="2786">
              <a:spcAft>
                <a:spcPts val="1200"/>
              </a:spcAft>
            </a:pPr>
            <a:r>
              <a:rPr lang="ru-RU" sz="2000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Экспресс-оборотный</a:t>
            </a:r>
          </a:p>
          <a:p>
            <a:pPr marR="2786">
              <a:spcAft>
                <a:spcPts val="1200"/>
              </a:spcAft>
            </a:pPr>
            <a:r>
              <a:rPr lang="ru-RU" sz="2000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Экспресс-франшиза</a:t>
            </a:r>
          </a:p>
          <a:p>
            <a:pPr marR="2786">
              <a:spcAft>
                <a:spcPts val="1200"/>
              </a:spcAft>
            </a:pPr>
            <a:r>
              <a:rPr lang="ru-RU" sz="2000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Семилетка </a:t>
            </a:r>
            <a:r>
              <a:rPr lang="ru-RU" sz="2000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для бизнеса</a:t>
            </a:r>
          </a:p>
          <a:p>
            <a:pPr marR="2786">
              <a:spcAft>
                <a:spcPts val="1200"/>
              </a:spcAft>
            </a:pPr>
            <a:r>
              <a:rPr lang="ru-RU" sz="2000" dirty="0" smtClean="0">
                <a:solidFill>
                  <a:srgbClr val="22222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Экспресс-кредит </a:t>
            </a:r>
            <a:r>
              <a:rPr lang="ru-RU" sz="2000" dirty="0">
                <a:solidFill>
                  <a:srgbClr val="22222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на б/у оборудование</a:t>
            </a:r>
          </a:p>
          <a:p>
            <a:pPr marR="2786">
              <a:spcAft>
                <a:spcPts val="1200"/>
              </a:spcAft>
            </a:pPr>
            <a:r>
              <a:rPr lang="ru-RU" sz="2000" dirty="0" smtClean="0">
                <a:solidFill>
                  <a:srgbClr val="22222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Туристический </a:t>
            </a:r>
            <a:r>
              <a:rPr lang="ru-RU" sz="2000" dirty="0">
                <a:solidFill>
                  <a:srgbClr val="22222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льготный </a:t>
            </a:r>
            <a:r>
              <a:rPr lang="ru-RU" sz="2000" dirty="0" smtClean="0">
                <a:solidFill>
                  <a:srgbClr val="22222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экспресс-кредит</a:t>
            </a:r>
          </a:p>
          <a:p>
            <a:pPr marR="2786">
              <a:spcAft>
                <a:spcPts val="1200"/>
              </a:spcAft>
            </a:pPr>
            <a:r>
              <a:rPr lang="ru-RU" sz="2000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Экспресс-кредит на исполнение контракта</a:t>
            </a:r>
            <a:endParaRPr lang="ru-RU" sz="2000" dirty="0"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grpSp>
        <p:nvGrpSpPr>
          <p:cNvPr id="13" name="Group 55">
            <a:extLst>
              <a:ext uri="{FF2B5EF4-FFF2-40B4-BE49-F238E27FC236}">
                <a16:creationId xmlns:a16="http://schemas.microsoft.com/office/drawing/2014/main" id="{3B7E5BC6-A35B-AB88-F1A3-452FA96B4930}"/>
              </a:ext>
            </a:extLst>
          </p:cNvPr>
          <p:cNvGrpSpPr/>
          <p:nvPr/>
        </p:nvGrpSpPr>
        <p:grpSpPr>
          <a:xfrm>
            <a:off x="866505" y="2234465"/>
            <a:ext cx="237577" cy="237577"/>
            <a:chOff x="636869" y="1755697"/>
            <a:chExt cx="296825" cy="296825"/>
          </a:xfrm>
        </p:grpSpPr>
        <p:sp>
          <p:nvSpPr>
            <p:cNvPr id="14" name="Oval 56">
              <a:extLst>
                <a:ext uri="{FF2B5EF4-FFF2-40B4-BE49-F238E27FC236}">
                  <a16:creationId xmlns:a16="http://schemas.microsoft.com/office/drawing/2014/main" id="{2138CFCB-28CD-1511-D8CE-83A37310E9D4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  <p:pic>
          <p:nvPicPr>
            <p:cNvPr id="15" name="Graphic 57">
              <a:extLst>
                <a:ext uri="{FF2B5EF4-FFF2-40B4-BE49-F238E27FC236}">
                  <a16:creationId xmlns:a16="http://schemas.microsoft.com/office/drawing/2014/main" id="{4100985A-D621-6ED2-BFF2-87AF162DF7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grpSp>
        <p:nvGrpSpPr>
          <p:cNvPr id="16" name="Group 58">
            <a:extLst>
              <a:ext uri="{FF2B5EF4-FFF2-40B4-BE49-F238E27FC236}">
                <a16:creationId xmlns:a16="http://schemas.microsoft.com/office/drawing/2014/main" id="{FEA19B0C-0146-FDEE-F284-510844D34F46}"/>
              </a:ext>
            </a:extLst>
          </p:cNvPr>
          <p:cNvGrpSpPr/>
          <p:nvPr/>
        </p:nvGrpSpPr>
        <p:grpSpPr>
          <a:xfrm>
            <a:off x="866505" y="2690687"/>
            <a:ext cx="237577" cy="237577"/>
            <a:chOff x="636869" y="1755697"/>
            <a:chExt cx="296825" cy="296825"/>
          </a:xfrm>
        </p:grpSpPr>
        <p:sp>
          <p:nvSpPr>
            <p:cNvPr id="17" name="Oval 59">
              <a:extLst>
                <a:ext uri="{FF2B5EF4-FFF2-40B4-BE49-F238E27FC236}">
                  <a16:creationId xmlns:a16="http://schemas.microsoft.com/office/drawing/2014/main" id="{9A743C5C-8873-95B9-68BD-A84A34F781A5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  <p:pic>
          <p:nvPicPr>
            <p:cNvPr id="18" name="Graphic 60">
              <a:extLst>
                <a:ext uri="{FF2B5EF4-FFF2-40B4-BE49-F238E27FC236}">
                  <a16:creationId xmlns:a16="http://schemas.microsoft.com/office/drawing/2014/main" id="{E9941B90-8CE6-FCFE-602D-EDEE4F1C22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grpSp>
        <p:nvGrpSpPr>
          <p:cNvPr id="19" name="Group 61">
            <a:extLst>
              <a:ext uri="{FF2B5EF4-FFF2-40B4-BE49-F238E27FC236}">
                <a16:creationId xmlns:a16="http://schemas.microsoft.com/office/drawing/2014/main" id="{70E4AC91-A22D-3866-4469-2E3BC7BB6377}"/>
              </a:ext>
            </a:extLst>
          </p:cNvPr>
          <p:cNvGrpSpPr/>
          <p:nvPr/>
        </p:nvGrpSpPr>
        <p:grpSpPr>
          <a:xfrm>
            <a:off x="866505" y="3146909"/>
            <a:ext cx="237577" cy="237577"/>
            <a:chOff x="636869" y="1755697"/>
            <a:chExt cx="296825" cy="296825"/>
          </a:xfrm>
        </p:grpSpPr>
        <p:sp>
          <p:nvSpPr>
            <p:cNvPr id="20" name="Oval 62">
              <a:extLst>
                <a:ext uri="{FF2B5EF4-FFF2-40B4-BE49-F238E27FC236}">
                  <a16:creationId xmlns:a16="http://schemas.microsoft.com/office/drawing/2014/main" id="{F038D368-71D6-2A9C-DD67-03CD6B89E9CD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  <p:pic>
          <p:nvPicPr>
            <p:cNvPr id="21" name="Graphic 63">
              <a:extLst>
                <a:ext uri="{FF2B5EF4-FFF2-40B4-BE49-F238E27FC236}">
                  <a16:creationId xmlns:a16="http://schemas.microsoft.com/office/drawing/2014/main" id="{215730CF-7716-9D43-58E8-17C2CB7BD1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grpSp>
        <p:nvGrpSpPr>
          <p:cNvPr id="22" name="Group 65">
            <a:extLst>
              <a:ext uri="{FF2B5EF4-FFF2-40B4-BE49-F238E27FC236}">
                <a16:creationId xmlns:a16="http://schemas.microsoft.com/office/drawing/2014/main" id="{E2E4DE76-3C1D-4BA5-2BF9-D1E623FD9349}"/>
              </a:ext>
            </a:extLst>
          </p:cNvPr>
          <p:cNvGrpSpPr/>
          <p:nvPr/>
        </p:nvGrpSpPr>
        <p:grpSpPr>
          <a:xfrm>
            <a:off x="866505" y="3603131"/>
            <a:ext cx="237577" cy="237577"/>
            <a:chOff x="636869" y="1755697"/>
            <a:chExt cx="296825" cy="296825"/>
          </a:xfrm>
        </p:grpSpPr>
        <p:sp>
          <p:nvSpPr>
            <p:cNvPr id="23" name="Oval 68">
              <a:extLst>
                <a:ext uri="{FF2B5EF4-FFF2-40B4-BE49-F238E27FC236}">
                  <a16:creationId xmlns:a16="http://schemas.microsoft.com/office/drawing/2014/main" id="{9D65ED22-5CB3-666E-AC2B-8022F331001E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  <p:pic>
          <p:nvPicPr>
            <p:cNvPr id="24" name="Graphic 69">
              <a:extLst>
                <a:ext uri="{FF2B5EF4-FFF2-40B4-BE49-F238E27FC236}">
                  <a16:creationId xmlns:a16="http://schemas.microsoft.com/office/drawing/2014/main" id="{52752F21-83DD-9A14-DCD1-EC4311544C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grpSp>
        <p:nvGrpSpPr>
          <p:cNvPr id="25" name="Group 58">
            <a:extLst>
              <a:ext uri="{FF2B5EF4-FFF2-40B4-BE49-F238E27FC236}">
                <a16:creationId xmlns:a16="http://schemas.microsoft.com/office/drawing/2014/main" id="{FEA19B0C-0146-FDEE-F284-510844D34F46}"/>
              </a:ext>
            </a:extLst>
          </p:cNvPr>
          <p:cNvGrpSpPr/>
          <p:nvPr/>
        </p:nvGrpSpPr>
        <p:grpSpPr>
          <a:xfrm>
            <a:off x="866505" y="4059353"/>
            <a:ext cx="237577" cy="237577"/>
            <a:chOff x="636869" y="1755697"/>
            <a:chExt cx="296825" cy="296825"/>
          </a:xfrm>
        </p:grpSpPr>
        <p:sp>
          <p:nvSpPr>
            <p:cNvPr id="26" name="Oval 59">
              <a:extLst>
                <a:ext uri="{FF2B5EF4-FFF2-40B4-BE49-F238E27FC236}">
                  <a16:creationId xmlns:a16="http://schemas.microsoft.com/office/drawing/2014/main" id="{9A743C5C-8873-95B9-68BD-A84A34F781A5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  <p:pic>
          <p:nvPicPr>
            <p:cNvPr id="27" name="Graphic 60">
              <a:extLst>
                <a:ext uri="{FF2B5EF4-FFF2-40B4-BE49-F238E27FC236}">
                  <a16:creationId xmlns:a16="http://schemas.microsoft.com/office/drawing/2014/main" id="{E9941B90-8CE6-FCFE-602D-EDEE4F1C22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grpSp>
        <p:nvGrpSpPr>
          <p:cNvPr id="28" name="Group 61">
            <a:extLst>
              <a:ext uri="{FF2B5EF4-FFF2-40B4-BE49-F238E27FC236}">
                <a16:creationId xmlns:a16="http://schemas.microsoft.com/office/drawing/2014/main" id="{70E4AC91-A22D-3866-4469-2E3BC7BB6377}"/>
              </a:ext>
            </a:extLst>
          </p:cNvPr>
          <p:cNvGrpSpPr/>
          <p:nvPr/>
        </p:nvGrpSpPr>
        <p:grpSpPr>
          <a:xfrm>
            <a:off x="866505" y="4515575"/>
            <a:ext cx="237577" cy="237577"/>
            <a:chOff x="636869" y="1755697"/>
            <a:chExt cx="296825" cy="296825"/>
          </a:xfrm>
        </p:grpSpPr>
        <p:sp>
          <p:nvSpPr>
            <p:cNvPr id="29" name="Oval 62">
              <a:extLst>
                <a:ext uri="{FF2B5EF4-FFF2-40B4-BE49-F238E27FC236}">
                  <a16:creationId xmlns:a16="http://schemas.microsoft.com/office/drawing/2014/main" id="{F038D368-71D6-2A9C-DD67-03CD6B89E9CD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  <p:pic>
          <p:nvPicPr>
            <p:cNvPr id="30" name="Graphic 63">
              <a:extLst>
                <a:ext uri="{FF2B5EF4-FFF2-40B4-BE49-F238E27FC236}">
                  <a16:creationId xmlns:a16="http://schemas.microsoft.com/office/drawing/2014/main" id="{215730CF-7716-9D43-58E8-17C2CB7BD1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pic>
        <p:nvPicPr>
          <p:cNvPr id="35" name="Рисунок 3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37767">
            <a:off x="8762358" y="2568406"/>
            <a:ext cx="5932449" cy="6858000"/>
          </a:xfrm>
          <a:prstGeom prst="rect">
            <a:avLst/>
          </a:prstGeom>
        </p:spPr>
      </p:pic>
      <p:pic>
        <p:nvPicPr>
          <p:cNvPr id="36" name="Picture 2" descr="http://qrcoder.ru/code/?https%3A%2F%2Fmspbank.ru%2Fcredit%2F&amp;4&amp;0">
            <a:extLst>
              <a:ext uri="{FF2B5EF4-FFF2-40B4-BE49-F238E27FC236}">
                <a16:creationId xmlns:a16="http://schemas.microsoft.com/office/drawing/2014/main" id="{C43F1CFF-BA35-3004-46C5-0DA810104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3434" y="4787435"/>
            <a:ext cx="1752410" cy="175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Group 61">
            <a:extLst>
              <a:ext uri="{FF2B5EF4-FFF2-40B4-BE49-F238E27FC236}">
                <a16:creationId xmlns:a16="http://schemas.microsoft.com/office/drawing/2014/main" id="{70E4AC91-A22D-3866-4469-2E3BC7BB6377}"/>
              </a:ext>
            </a:extLst>
          </p:cNvPr>
          <p:cNvGrpSpPr/>
          <p:nvPr/>
        </p:nvGrpSpPr>
        <p:grpSpPr>
          <a:xfrm>
            <a:off x="866505" y="4971796"/>
            <a:ext cx="237577" cy="237577"/>
            <a:chOff x="636869" y="1755697"/>
            <a:chExt cx="296825" cy="296825"/>
          </a:xfrm>
        </p:grpSpPr>
        <p:sp>
          <p:nvSpPr>
            <p:cNvPr id="38" name="Oval 62">
              <a:extLst>
                <a:ext uri="{FF2B5EF4-FFF2-40B4-BE49-F238E27FC236}">
                  <a16:creationId xmlns:a16="http://schemas.microsoft.com/office/drawing/2014/main" id="{F038D368-71D6-2A9C-DD67-03CD6B89E9CD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  <p:pic>
          <p:nvPicPr>
            <p:cNvPr id="39" name="Graphic 63">
              <a:extLst>
                <a:ext uri="{FF2B5EF4-FFF2-40B4-BE49-F238E27FC236}">
                  <a16:creationId xmlns:a16="http://schemas.microsoft.com/office/drawing/2014/main" id="{215730CF-7716-9D43-58E8-17C2CB7BD1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8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D609119B-79A8-1C3C-0498-A672803FF712}"/>
              </a:ext>
            </a:extLst>
          </p:cNvPr>
          <p:cNvGrpSpPr/>
          <p:nvPr/>
        </p:nvGrpSpPr>
        <p:grpSpPr>
          <a:xfrm>
            <a:off x="9385300" y="405673"/>
            <a:ext cx="2120767" cy="385214"/>
            <a:chOff x="9808833" y="303241"/>
            <a:chExt cx="2036610" cy="369928"/>
          </a:xfrm>
        </p:grpSpPr>
        <p:sp>
          <p:nvSpPr>
            <p:cNvPr id="41" name="Freeform 5">
              <a:extLst>
                <a:ext uri="{FF2B5EF4-FFF2-40B4-BE49-F238E27FC236}">
                  <a16:creationId xmlns:a16="http://schemas.microsoft.com/office/drawing/2014/main" id="{95CFCCDE-4DB5-726E-B1F4-0FBACABAF1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38266" y="303241"/>
              <a:ext cx="707177" cy="369928"/>
            </a:xfrm>
            <a:custGeom>
              <a:avLst/>
              <a:gdLst>
                <a:gd name="T0" fmla="*/ 1659 w 7571"/>
                <a:gd name="T1" fmla="*/ 1021 h 3962"/>
                <a:gd name="T2" fmla="*/ 1348 w 7571"/>
                <a:gd name="T3" fmla="*/ 1288 h 3962"/>
                <a:gd name="T4" fmla="*/ 1527 w 7571"/>
                <a:gd name="T5" fmla="*/ 1677 h 3962"/>
                <a:gd name="T6" fmla="*/ 1925 w 7571"/>
                <a:gd name="T7" fmla="*/ 1557 h 3962"/>
                <a:gd name="T8" fmla="*/ 1889 w 7571"/>
                <a:gd name="T9" fmla="*/ 1116 h 3962"/>
                <a:gd name="T10" fmla="*/ 1636 w 7571"/>
                <a:gd name="T11" fmla="*/ 1583 h 3962"/>
                <a:gd name="T12" fmla="*/ 1475 w 7571"/>
                <a:gd name="T13" fmla="*/ 1361 h 3962"/>
                <a:gd name="T14" fmla="*/ 1614 w 7571"/>
                <a:gd name="T15" fmla="*/ 1143 h 3962"/>
                <a:gd name="T16" fmla="*/ 1830 w 7571"/>
                <a:gd name="T17" fmla="*/ 1270 h 3962"/>
                <a:gd name="T18" fmla="*/ 2688 w 7571"/>
                <a:gd name="T19" fmla="*/ 1361 h 3962"/>
                <a:gd name="T20" fmla="*/ 2459 w 7571"/>
                <a:gd name="T21" fmla="*/ 1027 h 3962"/>
                <a:gd name="T22" fmla="*/ 2229 w 7571"/>
                <a:gd name="T23" fmla="*/ 1648 h 3962"/>
                <a:gd name="T24" fmla="*/ 2610 w 7571"/>
                <a:gd name="T25" fmla="*/ 1604 h 3962"/>
                <a:gd name="T26" fmla="*/ 2289 w 7571"/>
                <a:gd name="T27" fmla="*/ 1567 h 3962"/>
                <a:gd name="T28" fmla="*/ 2209 w 7571"/>
                <a:gd name="T29" fmla="*/ 1298 h 3962"/>
                <a:gd name="T30" fmla="*/ 2390 w 7571"/>
                <a:gd name="T31" fmla="*/ 1135 h 3962"/>
                <a:gd name="T32" fmla="*/ 2555 w 7571"/>
                <a:gd name="T33" fmla="*/ 1330 h 3962"/>
                <a:gd name="T34" fmla="*/ 3227 w 7571"/>
                <a:gd name="T35" fmla="*/ 1684 h 3962"/>
                <a:gd name="T36" fmla="*/ 3656 w 7571"/>
                <a:gd name="T37" fmla="*/ 1045 h 3962"/>
                <a:gd name="T38" fmla="*/ 3475 w 7571"/>
                <a:gd name="T39" fmla="*/ 1432 h 3962"/>
                <a:gd name="T40" fmla="*/ 3785 w 7571"/>
                <a:gd name="T41" fmla="*/ 1701 h 3962"/>
                <a:gd name="T42" fmla="*/ 4097 w 7571"/>
                <a:gd name="T43" fmla="*/ 1433 h 3962"/>
                <a:gd name="T44" fmla="*/ 3924 w 7571"/>
                <a:gd name="T45" fmla="*/ 1522 h 3962"/>
                <a:gd name="T46" fmla="*/ 3698 w 7571"/>
                <a:gd name="T47" fmla="*/ 1565 h 3962"/>
                <a:gd name="T48" fmla="*/ 3614 w 7571"/>
                <a:gd name="T49" fmla="*/ 1271 h 3962"/>
                <a:gd name="T50" fmla="*/ 3839 w 7571"/>
                <a:gd name="T51" fmla="*/ 1144 h 3962"/>
                <a:gd name="T52" fmla="*/ 3967 w 7571"/>
                <a:gd name="T53" fmla="*/ 1408 h 3962"/>
                <a:gd name="T54" fmla="*/ 4401 w 7571"/>
                <a:gd name="T55" fmla="*/ 1046 h 3962"/>
                <a:gd name="T56" fmla="*/ 4525 w 7571"/>
                <a:gd name="T57" fmla="*/ 1701 h 3962"/>
                <a:gd name="T58" fmla="*/ 4810 w 7571"/>
                <a:gd name="T59" fmla="*/ 1430 h 3962"/>
                <a:gd name="T60" fmla="*/ 4664 w 7571"/>
                <a:gd name="T61" fmla="*/ 1476 h 3962"/>
                <a:gd name="T62" fmla="*/ 4439 w 7571"/>
                <a:gd name="T63" fmla="*/ 1578 h 3962"/>
                <a:gd name="T64" fmla="*/ 4333 w 7571"/>
                <a:gd name="T65" fmla="*/ 1329 h 3962"/>
                <a:gd name="T66" fmla="*/ 4488 w 7571"/>
                <a:gd name="T67" fmla="*/ 1135 h 3962"/>
                <a:gd name="T68" fmla="*/ 4678 w 7571"/>
                <a:gd name="T69" fmla="*/ 1300 h 3962"/>
                <a:gd name="T70" fmla="*/ 5343 w 7571"/>
                <a:gd name="T71" fmla="*/ 1050 h 3962"/>
                <a:gd name="T72" fmla="*/ 4947 w 7571"/>
                <a:gd name="T73" fmla="*/ 1144 h 3962"/>
                <a:gd name="T74" fmla="*/ 5210 w 7571"/>
                <a:gd name="T75" fmla="*/ 1137 h 3962"/>
                <a:gd name="T76" fmla="*/ 5205 w 7571"/>
                <a:gd name="T77" fmla="*/ 1286 h 3962"/>
                <a:gd name="T78" fmla="*/ 4906 w 7571"/>
                <a:gd name="T79" fmla="*/ 1452 h 3962"/>
                <a:gd name="T80" fmla="*/ 4997 w 7571"/>
                <a:gd name="T81" fmla="*/ 1676 h 3962"/>
                <a:gd name="T82" fmla="*/ 5322 w 7571"/>
                <a:gd name="T83" fmla="*/ 1623 h 3962"/>
                <a:gd name="T84" fmla="*/ 5286 w 7571"/>
                <a:gd name="T85" fmla="*/ 1540 h 3962"/>
                <a:gd name="T86" fmla="*/ 5036 w 7571"/>
                <a:gd name="T87" fmla="*/ 1553 h 3962"/>
                <a:gd name="T88" fmla="*/ 5202 w 7571"/>
                <a:gd name="T89" fmla="*/ 1392 h 3962"/>
                <a:gd name="T90" fmla="*/ 5603 w 7571"/>
                <a:gd name="T91" fmla="*/ 1039 h 3962"/>
                <a:gd name="T92" fmla="*/ 7290 w 7571"/>
                <a:gd name="T93" fmla="*/ 1040 h 3962"/>
                <a:gd name="T94" fmla="*/ 7038 w 7571"/>
                <a:gd name="T95" fmla="*/ 1231 h 3962"/>
                <a:gd name="T96" fmla="*/ 7306 w 7571"/>
                <a:gd name="T97" fmla="*/ 1460 h 3962"/>
                <a:gd name="T98" fmla="*/ 7200 w 7571"/>
                <a:gd name="T99" fmla="*/ 1330 h 3962"/>
                <a:gd name="T100" fmla="*/ 7230 w 7571"/>
                <a:gd name="T101" fmla="*/ 1151 h 3962"/>
                <a:gd name="T102" fmla="*/ 1375 w 7571"/>
                <a:gd name="T103" fmla="*/ 2830 h 3962"/>
                <a:gd name="T104" fmla="*/ 2174 w 7571"/>
                <a:gd name="T105" fmla="*/ 2281 h 3962"/>
                <a:gd name="T106" fmla="*/ 2299 w 7571"/>
                <a:gd name="T107" fmla="*/ 2251 h 3962"/>
                <a:gd name="T108" fmla="*/ 1975 w 7571"/>
                <a:gd name="T109" fmla="*/ 2072 h 3962"/>
                <a:gd name="T110" fmla="*/ 1628 w 7571"/>
                <a:gd name="T111" fmla="*/ 2268 h 3962"/>
                <a:gd name="T112" fmla="*/ 1765 w 7571"/>
                <a:gd name="T113" fmla="*/ 2854 h 3962"/>
                <a:gd name="T114" fmla="*/ 2202 w 7571"/>
                <a:gd name="T115" fmla="*/ 2969 h 3962"/>
                <a:gd name="T116" fmla="*/ 2262 w 7571"/>
                <a:gd name="T117" fmla="*/ 2712 h 3962"/>
                <a:gd name="T118" fmla="*/ 1943 w 7571"/>
                <a:gd name="T119" fmla="*/ 2836 h 3962"/>
                <a:gd name="T120" fmla="*/ 1732 w 7571"/>
                <a:gd name="T121" fmla="*/ 2471 h 3962"/>
                <a:gd name="T122" fmla="*/ 3192 w 7571"/>
                <a:gd name="T123" fmla="*/ 2331 h 3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71" h="3962">
                  <a:moveTo>
                    <a:pt x="764" y="1273"/>
                  </a:moveTo>
                  <a:lnTo>
                    <a:pt x="1147" y="1684"/>
                  </a:lnTo>
                  <a:lnTo>
                    <a:pt x="1307" y="1684"/>
                  </a:lnTo>
                  <a:lnTo>
                    <a:pt x="898" y="1243"/>
                  </a:lnTo>
                  <a:lnTo>
                    <a:pt x="1279" y="824"/>
                  </a:lnTo>
                  <a:lnTo>
                    <a:pt x="1123" y="824"/>
                  </a:lnTo>
                  <a:lnTo>
                    <a:pt x="764" y="1225"/>
                  </a:lnTo>
                  <a:lnTo>
                    <a:pt x="764" y="824"/>
                  </a:lnTo>
                  <a:lnTo>
                    <a:pt x="639" y="824"/>
                  </a:lnTo>
                  <a:lnTo>
                    <a:pt x="639" y="1684"/>
                  </a:lnTo>
                  <a:lnTo>
                    <a:pt x="764" y="1684"/>
                  </a:lnTo>
                  <a:lnTo>
                    <a:pt x="764" y="1273"/>
                  </a:lnTo>
                  <a:close/>
                  <a:moveTo>
                    <a:pt x="1826" y="1064"/>
                  </a:moveTo>
                  <a:lnTo>
                    <a:pt x="1808" y="1055"/>
                  </a:lnTo>
                  <a:lnTo>
                    <a:pt x="1789" y="1046"/>
                  </a:lnTo>
                  <a:lnTo>
                    <a:pt x="1770" y="1039"/>
                  </a:lnTo>
                  <a:lnTo>
                    <a:pt x="1748" y="1032"/>
                  </a:lnTo>
                  <a:lnTo>
                    <a:pt x="1727" y="1027"/>
                  </a:lnTo>
                  <a:lnTo>
                    <a:pt x="1704" y="1024"/>
                  </a:lnTo>
                  <a:lnTo>
                    <a:pt x="1682" y="1021"/>
                  </a:lnTo>
                  <a:lnTo>
                    <a:pt x="1659" y="1021"/>
                  </a:lnTo>
                  <a:lnTo>
                    <a:pt x="1635" y="1021"/>
                  </a:lnTo>
                  <a:lnTo>
                    <a:pt x="1612" y="1024"/>
                  </a:lnTo>
                  <a:lnTo>
                    <a:pt x="1590" y="1027"/>
                  </a:lnTo>
                  <a:lnTo>
                    <a:pt x="1569" y="1032"/>
                  </a:lnTo>
                  <a:lnTo>
                    <a:pt x="1549" y="1037"/>
                  </a:lnTo>
                  <a:lnTo>
                    <a:pt x="1530" y="1045"/>
                  </a:lnTo>
                  <a:lnTo>
                    <a:pt x="1510" y="1053"/>
                  </a:lnTo>
                  <a:lnTo>
                    <a:pt x="1492" y="1064"/>
                  </a:lnTo>
                  <a:lnTo>
                    <a:pt x="1475" y="1075"/>
                  </a:lnTo>
                  <a:lnTo>
                    <a:pt x="1459" y="1088"/>
                  </a:lnTo>
                  <a:lnTo>
                    <a:pt x="1443" y="1100"/>
                  </a:lnTo>
                  <a:lnTo>
                    <a:pt x="1429" y="1115"/>
                  </a:lnTo>
                  <a:lnTo>
                    <a:pt x="1415" y="1130"/>
                  </a:lnTo>
                  <a:lnTo>
                    <a:pt x="1404" y="1147"/>
                  </a:lnTo>
                  <a:lnTo>
                    <a:pt x="1392" y="1164"/>
                  </a:lnTo>
                  <a:lnTo>
                    <a:pt x="1382" y="1184"/>
                  </a:lnTo>
                  <a:lnTo>
                    <a:pt x="1373" y="1203"/>
                  </a:lnTo>
                  <a:lnTo>
                    <a:pt x="1364" y="1223"/>
                  </a:lnTo>
                  <a:lnTo>
                    <a:pt x="1358" y="1245"/>
                  </a:lnTo>
                  <a:lnTo>
                    <a:pt x="1352" y="1266"/>
                  </a:lnTo>
                  <a:lnTo>
                    <a:pt x="1348" y="1288"/>
                  </a:lnTo>
                  <a:lnTo>
                    <a:pt x="1345" y="1312"/>
                  </a:lnTo>
                  <a:lnTo>
                    <a:pt x="1343" y="1336"/>
                  </a:lnTo>
                  <a:lnTo>
                    <a:pt x="1343" y="1361"/>
                  </a:lnTo>
                  <a:lnTo>
                    <a:pt x="1343" y="1385"/>
                  </a:lnTo>
                  <a:lnTo>
                    <a:pt x="1345" y="1410"/>
                  </a:lnTo>
                  <a:lnTo>
                    <a:pt x="1348" y="1432"/>
                  </a:lnTo>
                  <a:lnTo>
                    <a:pt x="1352" y="1455"/>
                  </a:lnTo>
                  <a:lnTo>
                    <a:pt x="1358" y="1477"/>
                  </a:lnTo>
                  <a:lnTo>
                    <a:pt x="1364" y="1499"/>
                  </a:lnTo>
                  <a:lnTo>
                    <a:pt x="1372" y="1519"/>
                  </a:lnTo>
                  <a:lnTo>
                    <a:pt x="1381" y="1538"/>
                  </a:lnTo>
                  <a:lnTo>
                    <a:pt x="1391" y="1556"/>
                  </a:lnTo>
                  <a:lnTo>
                    <a:pt x="1403" y="1574"/>
                  </a:lnTo>
                  <a:lnTo>
                    <a:pt x="1414" y="1590"/>
                  </a:lnTo>
                  <a:lnTo>
                    <a:pt x="1427" y="1606"/>
                  </a:lnTo>
                  <a:lnTo>
                    <a:pt x="1442" y="1621"/>
                  </a:lnTo>
                  <a:lnTo>
                    <a:pt x="1457" y="1634"/>
                  </a:lnTo>
                  <a:lnTo>
                    <a:pt x="1473" y="1647"/>
                  </a:lnTo>
                  <a:lnTo>
                    <a:pt x="1490" y="1659"/>
                  </a:lnTo>
                  <a:lnTo>
                    <a:pt x="1508" y="1668"/>
                  </a:lnTo>
                  <a:lnTo>
                    <a:pt x="1527" y="1677"/>
                  </a:lnTo>
                  <a:lnTo>
                    <a:pt x="1548" y="1684"/>
                  </a:lnTo>
                  <a:lnTo>
                    <a:pt x="1568" y="1691"/>
                  </a:lnTo>
                  <a:lnTo>
                    <a:pt x="1589" y="1696"/>
                  </a:lnTo>
                  <a:lnTo>
                    <a:pt x="1612" y="1699"/>
                  </a:lnTo>
                  <a:lnTo>
                    <a:pt x="1634" y="1701"/>
                  </a:lnTo>
                  <a:lnTo>
                    <a:pt x="1659" y="1701"/>
                  </a:lnTo>
                  <a:lnTo>
                    <a:pt x="1682" y="1701"/>
                  </a:lnTo>
                  <a:lnTo>
                    <a:pt x="1704" y="1699"/>
                  </a:lnTo>
                  <a:lnTo>
                    <a:pt x="1727" y="1696"/>
                  </a:lnTo>
                  <a:lnTo>
                    <a:pt x="1748" y="1691"/>
                  </a:lnTo>
                  <a:lnTo>
                    <a:pt x="1768" y="1685"/>
                  </a:lnTo>
                  <a:lnTo>
                    <a:pt x="1789" y="1678"/>
                  </a:lnTo>
                  <a:lnTo>
                    <a:pt x="1807" y="1668"/>
                  </a:lnTo>
                  <a:lnTo>
                    <a:pt x="1825" y="1659"/>
                  </a:lnTo>
                  <a:lnTo>
                    <a:pt x="1842" y="1647"/>
                  </a:lnTo>
                  <a:lnTo>
                    <a:pt x="1859" y="1635"/>
                  </a:lnTo>
                  <a:lnTo>
                    <a:pt x="1874" y="1621"/>
                  </a:lnTo>
                  <a:lnTo>
                    <a:pt x="1888" y="1607"/>
                  </a:lnTo>
                  <a:lnTo>
                    <a:pt x="1902" y="1591"/>
                  </a:lnTo>
                  <a:lnTo>
                    <a:pt x="1914" y="1574"/>
                  </a:lnTo>
                  <a:lnTo>
                    <a:pt x="1925" y="1557"/>
                  </a:lnTo>
                  <a:lnTo>
                    <a:pt x="1935" y="1538"/>
                  </a:lnTo>
                  <a:lnTo>
                    <a:pt x="1944" y="1519"/>
                  </a:lnTo>
                  <a:lnTo>
                    <a:pt x="1953" y="1499"/>
                  </a:lnTo>
                  <a:lnTo>
                    <a:pt x="1959" y="1477"/>
                  </a:lnTo>
                  <a:lnTo>
                    <a:pt x="1965" y="1456"/>
                  </a:lnTo>
                  <a:lnTo>
                    <a:pt x="1969" y="1433"/>
                  </a:lnTo>
                  <a:lnTo>
                    <a:pt x="1972" y="1410"/>
                  </a:lnTo>
                  <a:lnTo>
                    <a:pt x="1974" y="1385"/>
                  </a:lnTo>
                  <a:lnTo>
                    <a:pt x="1974" y="1361"/>
                  </a:lnTo>
                  <a:lnTo>
                    <a:pt x="1974" y="1336"/>
                  </a:lnTo>
                  <a:lnTo>
                    <a:pt x="1972" y="1313"/>
                  </a:lnTo>
                  <a:lnTo>
                    <a:pt x="1969" y="1289"/>
                  </a:lnTo>
                  <a:lnTo>
                    <a:pt x="1965" y="1267"/>
                  </a:lnTo>
                  <a:lnTo>
                    <a:pt x="1959" y="1246"/>
                  </a:lnTo>
                  <a:lnTo>
                    <a:pt x="1953" y="1224"/>
                  </a:lnTo>
                  <a:lnTo>
                    <a:pt x="1944" y="1204"/>
                  </a:lnTo>
                  <a:lnTo>
                    <a:pt x="1936" y="1185"/>
                  </a:lnTo>
                  <a:lnTo>
                    <a:pt x="1925" y="1167"/>
                  </a:lnTo>
                  <a:lnTo>
                    <a:pt x="1915" y="1148"/>
                  </a:lnTo>
                  <a:lnTo>
                    <a:pt x="1902" y="1132"/>
                  </a:lnTo>
                  <a:lnTo>
                    <a:pt x="1889" y="1116"/>
                  </a:lnTo>
                  <a:lnTo>
                    <a:pt x="1875" y="1102"/>
                  </a:lnTo>
                  <a:lnTo>
                    <a:pt x="1859" y="1089"/>
                  </a:lnTo>
                  <a:lnTo>
                    <a:pt x="1843" y="1076"/>
                  </a:lnTo>
                  <a:lnTo>
                    <a:pt x="1826" y="1064"/>
                  </a:lnTo>
                  <a:close/>
                  <a:moveTo>
                    <a:pt x="1796" y="1522"/>
                  </a:moveTo>
                  <a:lnTo>
                    <a:pt x="1796" y="1522"/>
                  </a:lnTo>
                  <a:lnTo>
                    <a:pt x="1791" y="1530"/>
                  </a:lnTo>
                  <a:lnTo>
                    <a:pt x="1784" y="1536"/>
                  </a:lnTo>
                  <a:lnTo>
                    <a:pt x="1778" y="1543"/>
                  </a:lnTo>
                  <a:lnTo>
                    <a:pt x="1771" y="1549"/>
                  </a:lnTo>
                  <a:lnTo>
                    <a:pt x="1763" y="1555"/>
                  </a:lnTo>
                  <a:lnTo>
                    <a:pt x="1756" y="1559"/>
                  </a:lnTo>
                  <a:lnTo>
                    <a:pt x="1747" y="1565"/>
                  </a:lnTo>
                  <a:lnTo>
                    <a:pt x="1739" y="1569"/>
                  </a:lnTo>
                  <a:lnTo>
                    <a:pt x="1730" y="1572"/>
                  </a:lnTo>
                  <a:lnTo>
                    <a:pt x="1720" y="1575"/>
                  </a:lnTo>
                  <a:lnTo>
                    <a:pt x="1711" y="1579"/>
                  </a:lnTo>
                  <a:lnTo>
                    <a:pt x="1701" y="1581"/>
                  </a:lnTo>
                  <a:lnTo>
                    <a:pt x="1681" y="1583"/>
                  </a:lnTo>
                  <a:lnTo>
                    <a:pt x="1659" y="1584"/>
                  </a:lnTo>
                  <a:lnTo>
                    <a:pt x="1636" y="1583"/>
                  </a:lnTo>
                  <a:lnTo>
                    <a:pt x="1616" y="1581"/>
                  </a:lnTo>
                  <a:lnTo>
                    <a:pt x="1606" y="1579"/>
                  </a:lnTo>
                  <a:lnTo>
                    <a:pt x="1597" y="1575"/>
                  </a:lnTo>
                  <a:lnTo>
                    <a:pt x="1587" y="1572"/>
                  </a:lnTo>
                  <a:lnTo>
                    <a:pt x="1579" y="1569"/>
                  </a:lnTo>
                  <a:lnTo>
                    <a:pt x="1570" y="1565"/>
                  </a:lnTo>
                  <a:lnTo>
                    <a:pt x="1563" y="1560"/>
                  </a:lnTo>
                  <a:lnTo>
                    <a:pt x="1555" y="1555"/>
                  </a:lnTo>
                  <a:lnTo>
                    <a:pt x="1548" y="1550"/>
                  </a:lnTo>
                  <a:lnTo>
                    <a:pt x="1540" y="1544"/>
                  </a:lnTo>
                  <a:lnTo>
                    <a:pt x="1534" y="1538"/>
                  </a:lnTo>
                  <a:lnTo>
                    <a:pt x="1527" y="1531"/>
                  </a:lnTo>
                  <a:lnTo>
                    <a:pt x="1521" y="1523"/>
                  </a:lnTo>
                  <a:lnTo>
                    <a:pt x="1510" y="1507"/>
                  </a:lnTo>
                  <a:lnTo>
                    <a:pt x="1501" y="1490"/>
                  </a:lnTo>
                  <a:lnTo>
                    <a:pt x="1493" y="1472"/>
                  </a:lnTo>
                  <a:lnTo>
                    <a:pt x="1487" y="1453"/>
                  </a:lnTo>
                  <a:lnTo>
                    <a:pt x="1482" y="1431"/>
                  </a:lnTo>
                  <a:lnTo>
                    <a:pt x="1478" y="1409"/>
                  </a:lnTo>
                  <a:lnTo>
                    <a:pt x="1476" y="1385"/>
                  </a:lnTo>
                  <a:lnTo>
                    <a:pt x="1475" y="1361"/>
                  </a:lnTo>
                  <a:lnTo>
                    <a:pt x="1475" y="1345"/>
                  </a:lnTo>
                  <a:lnTo>
                    <a:pt x="1476" y="1329"/>
                  </a:lnTo>
                  <a:lnTo>
                    <a:pt x="1477" y="1314"/>
                  </a:lnTo>
                  <a:lnTo>
                    <a:pt x="1479" y="1299"/>
                  </a:lnTo>
                  <a:lnTo>
                    <a:pt x="1483" y="1285"/>
                  </a:lnTo>
                  <a:lnTo>
                    <a:pt x="1486" y="1271"/>
                  </a:lnTo>
                  <a:lnTo>
                    <a:pt x="1490" y="1258"/>
                  </a:lnTo>
                  <a:lnTo>
                    <a:pt x="1494" y="1246"/>
                  </a:lnTo>
                  <a:lnTo>
                    <a:pt x="1500" y="1233"/>
                  </a:lnTo>
                  <a:lnTo>
                    <a:pt x="1506" y="1222"/>
                  </a:lnTo>
                  <a:lnTo>
                    <a:pt x="1512" y="1211"/>
                  </a:lnTo>
                  <a:lnTo>
                    <a:pt x="1520" y="1201"/>
                  </a:lnTo>
                  <a:lnTo>
                    <a:pt x="1527" y="1191"/>
                  </a:lnTo>
                  <a:lnTo>
                    <a:pt x="1536" y="1183"/>
                  </a:lnTo>
                  <a:lnTo>
                    <a:pt x="1546" y="1174"/>
                  </a:lnTo>
                  <a:lnTo>
                    <a:pt x="1555" y="1167"/>
                  </a:lnTo>
                  <a:lnTo>
                    <a:pt x="1566" y="1160"/>
                  </a:lnTo>
                  <a:lnTo>
                    <a:pt x="1576" y="1155"/>
                  </a:lnTo>
                  <a:lnTo>
                    <a:pt x="1588" y="1150"/>
                  </a:lnTo>
                  <a:lnTo>
                    <a:pt x="1601" y="1145"/>
                  </a:lnTo>
                  <a:lnTo>
                    <a:pt x="1614" y="1143"/>
                  </a:lnTo>
                  <a:lnTo>
                    <a:pt x="1628" y="1140"/>
                  </a:lnTo>
                  <a:lnTo>
                    <a:pt x="1643" y="1139"/>
                  </a:lnTo>
                  <a:lnTo>
                    <a:pt x="1659" y="1139"/>
                  </a:lnTo>
                  <a:lnTo>
                    <a:pt x="1680" y="1140"/>
                  </a:lnTo>
                  <a:lnTo>
                    <a:pt x="1701" y="1142"/>
                  </a:lnTo>
                  <a:lnTo>
                    <a:pt x="1711" y="1144"/>
                  </a:lnTo>
                  <a:lnTo>
                    <a:pt x="1720" y="1147"/>
                  </a:lnTo>
                  <a:lnTo>
                    <a:pt x="1729" y="1151"/>
                  </a:lnTo>
                  <a:lnTo>
                    <a:pt x="1739" y="1154"/>
                  </a:lnTo>
                  <a:lnTo>
                    <a:pt x="1747" y="1158"/>
                  </a:lnTo>
                  <a:lnTo>
                    <a:pt x="1755" y="1162"/>
                  </a:lnTo>
                  <a:lnTo>
                    <a:pt x="1762" y="1168"/>
                  </a:lnTo>
                  <a:lnTo>
                    <a:pt x="1770" y="1173"/>
                  </a:lnTo>
                  <a:lnTo>
                    <a:pt x="1777" y="1178"/>
                  </a:lnTo>
                  <a:lnTo>
                    <a:pt x="1783" y="1185"/>
                  </a:lnTo>
                  <a:lnTo>
                    <a:pt x="1790" y="1192"/>
                  </a:lnTo>
                  <a:lnTo>
                    <a:pt x="1796" y="1200"/>
                  </a:lnTo>
                  <a:lnTo>
                    <a:pt x="1807" y="1215"/>
                  </a:lnTo>
                  <a:lnTo>
                    <a:pt x="1816" y="1232"/>
                  </a:lnTo>
                  <a:lnTo>
                    <a:pt x="1824" y="1251"/>
                  </a:lnTo>
                  <a:lnTo>
                    <a:pt x="1830" y="1270"/>
                  </a:lnTo>
                  <a:lnTo>
                    <a:pt x="1836" y="1290"/>
                  </a:lnTo>
                  <a:lnTo>
                    <a:pt x="1839" y="1313"/>
                  </a:lnTo>
                  <a:lnTo>
                    <a:pt x="1841" y="1336"/>
                  </a:lnTo>
                  <a:lnTo>
                    <a:pt x="1842" y="1361"/>
                  </a:lnTo>
                  <a:lnTo>
                    <a:pt x="1841" y="1385"/>
                  </a:lnTo>
                  <a:lnTo>
                    <a:pt x="1839" y="1408"/>
                  </a:lnTo>
                  <a:lnTo>
                    <a:pt x="1836" y="1429"/>
                  </a:lnTo>
                  <a:lnTo>
                    <a:pt x="1830" y="1451"/>
                  </a:lnTo>
                  <a:lnTo>
                    <a:pt x="1824" y="1470"/>
                  </a:lnTo>
                  <a:lnTo>
                    <a:pt x="1816" y="1488"/>
                  </a:lnTo>
                  <a:lnTo>
                    <a:pt x="1807" y="1506"/>
                  </a:lnTo>
                  <a:lnTo>
                    <a:pt x="1796" y="1522"/>
                  </a:lnTo>
                  <a:close/>
                  <a:moveTo>
                    <a:pt x="2653" y="1535"/>
                  </a:moveTo>
                  <a:lnTo>
                    <a:pt x="2661" y="1516"/>
                  </a:lnTo>
                  <a:lnTo>
                    <a:pt x="2669" y="1495"/>
                  </a:lnTo>
                  <a:lnTo>
                    <a:pt x="2674" y="1474"/>
                  </a:lnTo>
                  <a:lnTo>
                    <a:pt x="2679" y="1453"/>
                  </a:lnTo>
                  <a:lnTo>
                    <a:pt x="2684" y="1430"/>
                  </a:lnTo>
                  <a:lnTo>
                    <a:pt x="2686" y="1408"/>
                  </a:lnTo>
                  <a:lnTo>
                    <a:pt x="2688" y="1384"/>
                  </a:lnTo>
                  <a:lnTo>
                    <a:pt x="2688" y="1361"/>
                  </a:lnTo>
                  <a:lnTo>
                    <a:pt x="2688" y="1336"/>
                  </a:lnTo>
                  <a:lnTo>
                    <a:pt x="2686" y="1314"/>
                  </a:lnTo>
                  <a:lnTo>
                    <a:pt x="2684" y="1290"/>
                  </a:lnTo>
                  <a:lnTo>
                    <a:pt x="2679" y="1269"/>
                  </a:lnTo>
                  <a:lnTo>
                    <a:pt x="2674" y="1248"/>
                  </a:lnTo>
                  <a:lnTo>
                    <a:pt x="2668" y="1226"/>
                  </a:lnTo>
                  <a:lnTo>
                    <a:pt x="2661" y="1206"/>
                  </a:lnTo>
                  <a:lnTo>
                    <a:pt x="2653" y="1187"/>
                  </a:lnTo>
                  <a:lnTo>
                    <a:pt x="2643" y="1168"/>
                  </a:lnTo>
                  <a:lnTo>
                    <a:pt x="2632" y="1151"/>
                  </a:lnTo>
                  <a:lnTo>
                    <a:pt x="2622" y="1134"/>
                  </a:lnTo>
                  <a:lnTo>
                    <a:pt x="2609" y="1119"/>
                  </a:lnTo>
                  <a:lnTo>
                    <a:pt x="2596" y="1104"/>
                  </a:lnTo>
                  <a:lnTo>
                    <a:pt x="2582" y="1090"/>
                  </a:lnTo>
                  <a:lnTo>
                    <a:pt x="2566" y="1077"/>
                  </a:lnTo>
                  <a:lnTo>
                    <a:pt x="2550" y="1065"/>
                  </a:lnTo>
                  <a:lnTo>
                    <a:pt x="2534" y="1056"/>
                  </a:lnTo>
                  <a:lnTo>
                    <a:pt x="2516" y="1046"/>
                  </a:lnTo>
                  <a:lnTo>
                    <a:pt x="2498" y="1039"/>
                  </a:lnTo>
                  <a:lnTo>
                    <a:pt x="2479" y="1032"/>
                  </a:lnTo>
                  <a:lnTo>
                    <a:pt x="2459" y="1027"/>
                  </a:lnTo>
                  <a:lnTo>
                    <a:pt x="2438" y="1024"/>
                  </a:lnTo>
                  <a:lnTo>
                    <a:pt x="2416" y="1021"/>
                  </a:lnTo>
                  <a:lnTo>
                    <a:pt x="2394" y="1021"/>
                  </a:lnTo>
                  <a:lnTo>
                    <a:pt x="2372" y="1021"/>
                  </a:lnTo>
                  <a:lnTo>
                    <a:pt x="2350" y="1024"/>
                  </a:lnTo>
                  <a:lnTo>
                    <a:pt x="2330" y="1027"/>
                  </a:lnTo>
                  <a:lnTo>
                    <a:pt x="2310" y="1032"/>
                  </a:lnTo>
                  <a:lnTo>
                    <a:pt x="2291" y="1039"/>
                  </a:lnTo>
                  <a:lnTo>
                    <a:pt x="2273" y="1046"/>
                  </a:lnTo>
                  <a:lnTo>
                    <a:pt x="2256" y="1056"/>
                  </a:lnTo>
                  <a:lnTo>
                    <a:pt x="2240" y="1065"/>
                  </a:lnTo>
                  <a:lnTo>
                    <a:pt x="2230" y="1073"/>
                  </a:lnTo>
                  <a:lnTo>
                    <a:pt x="2222" y="1080"/>
                  </a:lnTo>
                  <a:lnTo>
                    <a:pt x="2213" y="1089"/>
                  </a:lnTo>
                  <a:lnTo>
                    <a:pt x="2205" y="1097"/>
                  </a:lnTo>
                  <a:lnTo>
                    <a:pt x="2205" y="1039"/>
                  </a:lnTo>
                  <a:lnTo>
                    <a:pt x="2094" y="1039"/>
                  </a:lnTo>
                  <a:lnTo>
                    <a:pt x="2094" y="1970"/>
                  </a:lnTo>
                  <a:lnTo>
                    <a:pt x="2219" y="1970"/>
                  </a:lnTo>
                  <a:lnTo>
                    <a:pt x="2219" y="1637"/>
                  </a:lnTo>
                  <a:lnTo>
                    <a:pt x="2229" y="1648"/>
                  </a:lnTo>
                  <a:lnTo>
                    <a:pt x="2241" y="1657"/>
                  </a:lnTo>
                  <a:lnTo>
                    <a:pt x="2257" y="1667"/>
                  </a:lnTo>
                  <a:lnTo>
                    <a:pt x="2274" y="1677"/>
                  </a:lnTo>
                  <a:lnTo>
                    <a:pt x="2292" y="1684"/>
                  </a:lnTo>
                  <a:lnTo>
                    <a:pt x="2311" y="1691"/>
                  </a:lnTo>
                  <a:lnTo>
                    <a:pt x="2332" y="1696"/>
                  </a:lnTo>
                  <a:lnTo>
                    <a:pt x="2352" y="1699"/>
                  </a:lnTo>
                  <a:lnTo>
                    <a:pt x="2374" y="1701"/>
                  </a:lnTo>
                  <a:lnTo>
                    <a:pt x="2397" y="1701"/>
                  </a:lnTo>
                  <a:lnTo>
                    <a:pt x="2419" y="1701"/>
                  </a:lnTo>
                  <a:lnTo>
                    <a:pt x="2440" y="1699"/>
                  </a:lnTo>
                  <a:lnTo>
                    <a:pt x="2461" y="1696"/>
                  </a:lnTo>
                  <a:lnTo>
                    <a:pt x="2480" y="1691"/>
                  </a:lnTo>
                  <a:lnTo>
                    <a:pt x="2499" y="1684"/>
                  </a:lnTo>
                  <a:lnTo>
                    <a:pt x="2517" y="1677"/>
                  </a:lnTo>
                  <a:lnTo>
                    <a:pt x="2535" y="1667"/>
                  </a:lnTo>
                  <a:lnTo>
                    <a:pt x="2552" y="1657"/>
                  </a:lnTo>
                  <a:lnTo>
                    <a:pt x="2567" y="1646"/>
                  </a:lnTo>
                  <a:lnTo>
                    <a:pt x="2582" y="1633"/>
                  </a:lnTo>
                  <a:lnTo>
                    <a:pt x="2597" y="1619"/>
                  </a:lnTo>
                  <a:lnTo>
                    <a:pt x="2610" y="1604"/>
                  </a:lnTo>
                  <a:lnTo>
                    <a:pt x="2622" y="1588"/>
                  </a:lnTo>
                  <a:lnTo>
                    <a:pt x="2633" y="1571"/>
                  </a:lnTo>
                  <a:lnTo>
                    <a:pt x="2643" y="1554"/>
                  </a:lnTo>
                  <a:lnTo>
                    <a:pt x="2653" y="1535"/>
                  </a:lnTo>
                  <a:close/>
                  <a:moveTo>
                    <a:pt x="2478" y="1558"/>
                  </a:moveTo>
                  <a:lnTo>
                    <a:pt x="2478" y="1558"/>
                  </a:lnTo>
                  <a:lnTo>
                    <a:pt x="2468" y="1566"/>
                  </a:lnTo>
                  <a:lnTo>
                    <a:pt x="2458" y="1572"/>
                  </a:lnTo>
                  <a:lnTo>
                    <a:pt x="2446" y="1578"/>
                  </a:lnTo>
                  <a:lnTo>
                    <a:pt x="2434" y="1582"/>
                  </a:lnTo>
                  <a:lnTo>
                    <a:pt x="2421" y="1585"/>
                  </a:lnTo>
                  <a:lnTo>
                    <a:pt x="2407" y="1587"/>
                  </a:lnTo>
                  <a:lnTo>
                    <a:pt x="2394" y="1588"/>
                  </a:lnTo>
                  <a:lnTo>
                    <a:pt x="2380" y="1589"/>
                  </a:lnTo>
                  <a:lnTo>
                    <a:pt x="2364" y="1588"/>
                  </a:lnTo>
                  <a:lnTo>
                    <a:pt x="2350" y="1587"/>
                  </a:lnTo>
                  <a:lnTo>
                    <a:pt x="2336" y="1585"/>
                  </a:lnTo>
                  <a:lnTo>
                    <a:pt x="2323" y="1582"/>
                  </a:lnTo>
                  <a:lnTo>
                    <a:pt x="2311" y="1578"/>
                  </a:lnTo>
                  <a:lnTo>
                    <a:pt x="2300" y="1572"/>
                  </a:lnTo>
                  <a:lnTo>
                    <a:pt x="2289" y="1567"/>
                  </a:lnTo>
                  <a:lnTo>
                    <a:pt x="2279" y="1559"/>
                  </a:lnTo>
                  <a:lnTo>
                    <a:pt x="2270" y="1552"/>
                  </a:lnTo>
                  <a:lnTo>
                    <a:pt x="2261" y="1543"/>
                  </a:lnTo>
                  <a:lnTo>
                    <a:pt x="2253" y="1535"/>
                  </a:lnTo>
                  <a:lnTo>
                    <a:pt x="2245" y="1525"/>
                  </a:lnTo>
                  <a:lnTo>
                    <a:pt x="2239" y="1515"/>
                  </a:lnTo>
                  <a:lnTo>
                    <a:pt x="2232" y="1504"/>
                  </a:lnTo>
                  <a:lnTo>
                    <a:pt x="2227" y="1491"/>
                  </a:lnTo>
                  <a:lnTo>
                    <a:pt x="2222" y="1479"/>
                  </a:lnTo>
                  <a:lnTo>
                    <a:pt x="2218" y="1467"/>
                  </a:lnTo>
                  <a:lnTo>
                    <a:pt x="2214" y="1453"/>
                  </a:lnTo>
                  <a:lnTo>
                    <a:pt x="2211" y="1439"/>
                  </a:lnTo>
                  <a:lnTo>
                    <a:pt x="2209" y="1424"/>
                  </a:lnTo>
                  <a:lnTo>
                    <a:pt x="2207" y="1409"/>
                  </a:lnTo>
                  <a:lnTo>
                    <a:pt x="2206" y="1393"/>
                  </a:lnTo>
                  <a:lnTo>
                    <a:pt x="2205" y="1377"/>
                  </a:lnTo>
                  <a:lnTo>
                    <a:pt x="2205" y="1361"/>
                  </a:lnTo>
                  <a:lnTo>
                    <a:pt x="2205" y="1345"/>
                  </a:lnTo>
                  <a:lnTo>
                    <a:pt x="2206" y="1329"/>
                  </a:lnTo>
                  <a:lnTo>
                    <a:pt x="2207" y="1313"/>
                  </a:lnTo>
                  <a:lnTo>
                    <a:pt x="2209" y="1298"/>
                  </a:lnTo>
                  <a:lnTo>
                    <a:pt x="2211" y="1283"/>
                  </a:lnTo>
                  <a:lnTo>
                    <a:pt x="2214" y="1269"/>
                  </a:lnTo>
                  <a:lnTo>
                    <a:pt x="2219" y="1255"/>
                  </a:lnTo>
                  <a:lnTo>
                    <a:pt x="2223" y="1242"/>
                  </a:lnTo>
                  <a:lnTo>
                    <a:pt x="2227" y="1230"/>
                  </a:lnTo>
                  <a:lnTo>
                    <a:pt x="2232" y="1218"/>
                  </a:lnTo>
                  <a:lnTo>
                    <a:pt x="2239" y="1207"/>
                  </a:lnTo>
                  <a:lnTo>
                    <a:pt x="2245" y="1196"/>
                  </a:lnTo>
                  <a:lnTo>
                    <a:pt x="2253" y="1187"/>
                  </a:lnTo>
                  <a:lnTo>
                    <a:pt x="2261" y="1178"/>
                  </a:lnTo>
                  <a:lnTo>
                    <a:pt x="2270" y="1170"/>
                  </a:lnTo>
                  <a:lnTo>
                    <a:pt x="2278" y="1162"/>
                  </a:lnTo>
                  <a:lnTo>
                    <a:pt x="2288" y="1156"/>
                  </a:lnTo>
                  <a:lnTo>
                    <a:pt x="2299" y="1150"/>
                  </a:lnTo>
                  <a:lnTo>
                    <a:pt x="2310" y="1145"/>
                  </a:lnTo>
                  <a:lnTo>
                    <a:pt x="2322" y="1141"/>
                  </a:lnTo>
                  <a:lnTo>
                    <a:pt x="2334" y="1138"/>
                  </a:lnTo>
                  <a:lnTo>
                    <a:pt x="2347" y="1136"/>
                  </a:lnTo>
                  <a:lnTo>
                    <a:pt x="2360" y="1135"/>
                  </a:lnTo>
                  <a:lnTo>
                    <a:pt x="2375" y="1134"/>
                  </a:lnTo>
                  <a:lnTo>
                    <a:pt x="2390" y="1135"/>
                  </a:lnTo>
                  <a:lnTo>
                    <a:pt x="2404" y="1136"/>
                  </a:lnTo>
                  <a:lnTo>
                    <a:pt x="2418" y="1138"/>
                  </a:lnTo>
                  <a:lnTo>
                    <a:pt x="2432" y="1142"/>
                  </a:lnTo>
                  <a:lnTo>
                    <a:pt x="2444" y="1146"/>
                  </a:lnTo>
                  <a:lnTo>
                    <a:pt x="2455" y="1151"/>
                  </a:lnTo>
                  <a:lnTo>
                    <a:pt x="2467" y="1157"/>
                  </a:lnTo>
                  <a:lnTo>
                    <a:pt x="2477" y="1164"/>
                  </a:lnTo>
                  <a:lnTo>
                    <a:pt x="2486" y="1172"/>
                  </a:lnTo>
                  <a:lnTo>
                    <a:pt x="2496" y="1180"/>
                  </a:lnTo>
                  <a:lnTo>
                    <a:pt x="2504" y="1190"/>
                  </a:lnTo>
                  <a:lnTo>
                    <a:pt x="2512" y="1200"/>
                  </a:lnTo>
                  <a:lnTo>
                    <a:pt x="2519" y="1210"/>
                  </a:lnTo>
                  <a:lnTo>
                    <a:pt x="2526" y="1222"/>
                  </a:lnTo>
                  <a:lnTo>
                    <a:pt x="2531" y="1234"/>
                  </a:lnTo>
                  <a:lnTo>
                    <a:pt x="2536" y="1247"/>
                  </a:lnTo>
                  <a:lnTo>
                    <a:pt x="2541" y="1259"/>
                  </a:lnTo>
                  <a:lnTo>
                    <a:pt x="2545" y="1272"/>
                  </a:lnTo>
                  <a:lnTo>
                    <a:pt x="2548" y="1286"/>
                  </a:lnTo>
                  <a:lnTo>
                    <a:pt x="2551" y="1300"/>
                  </a:lnTo>
                  <a:lnTo>
                    <a:pt x="2554" y="1315"/>
                  </a:lnTo>
                  <a:lnTo>
                    <a:pt x="2555" y="1330"/>
                  </a:lnTo>
                  <a:lnTo>
                    <a:pt x="2556" y="1345"/>
                  </a:lnTo>
                  <a:lnTo>
                    <a:pt x="2556" y="1361"/>
                  </a:lnTo>
                  <a:lnTo>
                    <a:pt x="2556" y="1377"/>
                  </a:lnTo>
                  <a:lnTo>
                    <a:pt x="2555" y="1392"/>
                  </a:lnTo>
                  <a:lnTo>
                    <a:pt x="2554" y="1407"/>
                  </a:lnTo>
                  <a:lnTo>
                    <a:pt x="2551" y="1422"/>
                  </a:lnTo>
                  <a:lnTo>
                    <a:pt x="2548" y="1436"/>
                  </a:lnTo>
                  <a:lnTo>
                    <a:pt x="2545" y="1449"/>
                  </a:lnTo>
                  <a:lnTo>
                    <a:pt x="2541" y="1463"/>
                  </a:lnTo>
                  <a:lnTo>
                    <a:pt x="2536" y="1476"/>
                  </a:lnTo>
                  <a:lnTo>
                    <a:pt x="2531" y="1489"/>
                  </a:lnTo>
                  <a:lnTo>
                    <a:pt x="2526" y="1501"/>
                  </a:lnTo>
                  <a:lnTo>
                    <a:pt x="2519" y="1512"/>
                  </a:lnTo>
                  <a:lnTo>
                    <a:pt x="2512" y="1523"/>
                  </a:lnTo>
                  <a:lnTo>
                    <a:pt x="2504" y="1533"/>
                  </a:lnTo>
                  <a:lnTo>
                    <a:pt x="2496" y="1542"/>
                  </a:lnTo>
                  <a:lnTo>
                    <a:pt x="2487" y="1551"/>
                  </a:lnTo>
                  <a:lnTo>
                    <a:pt x="2478" y="1558"/>
                  </a:lnTo>
                  <a:close/>
                  <a:moveTo>
                    <a:pt x="2932" y="1157"/>
                  </a:moveTo>
                  <a:lnTo>
                    <a:pt x="3227" y="1157"/>
                  </a:lnTo>
                  <a:lnTo>
                    <a:pt x="3227" y="1684"/>
                  </a:lnTo>
                  <a:lnTo>
                    <a:pt x="3350" y="1684"/>
                  </a:lnTo>
                  <a:lnTo>
                    <a:pt x="3350" y="1039"/>
                  </a:lnTo>
                  <a:lnTo>
                    <a:pt x="2807" y="1039"/>
                  </a:lnTo>
                  <a:lnTo>
                    <a:pt x="2807" y="1684"/>
                  </a:lnTo>
                  <a:lnTo>
                    <a:pt x="2932" y="1684"/>
                  </a:lnTo>
                  <a:lnTo>
                    <a:pt x="2932" y="1157"/>
                  </a:lnTo>
                  <a:close/>
                  <a:moveTo>
                    <a:pt x="3954" y="1064"/>
                  </a:moveTo>
                  <a:lnTo>
                    <a:pt x="3936" y="1055"/>
                  </a:lnTo>
                  <a:lnTo>
                    <a:pt x="3917" y="1046"/>
                  </a:lnTo>
                  <a:lnTo>
                    <a:pt x="3896" y="1039"/>
                  </a:lnTo>
                  <a:lnTo>
                    <a:pt x="3876" y="1032"/>
                  </a:lnTo>
                  <a:lnTo>
                    <a:pt x="3855" y="1027"/>
                  </a:lnTo>
                  <a:lnTo>
                    <a:pt x="3832" y="1024"/>
                  </a:lnTo>
                  <a:lnTo>
                    <a:pt x="3810" y="1021"/>
                  </a:lnTo>
                  <a:lnTo>
                    <a:pt x="3785" y="1021"/>
                  </a:lnTo>
                  <a:lnTo>
                    <a:pt x="3762" y="1021"/>
                  </a:lnTo>
                  <a:lnTo>
                    <a:pt x="3740" y="1024"/>
                  </a:lnTo>
                  <a:lnTo>
                    <a:pt x="3718" y="1027"/>
                  </a:lnTo>
                  <a:lnTo>
                    <a:pt x="3697" y="1032"/>
                  </a:lnTo>
                  <a:lnTo>
                    <a:pt x="3677" y="1037"/>
                  </a:lnTo>
                  <a:lnTo>
                    <a:pt x="3656" y="1045"/>
                  </a:lnTo>
                  <a:lnTo>
                    <a:pt x="3638" y="1053"/>
                  </a:lnTo>
                  <a:lnTo>
                    <a:pt x="3620" y="1064"/>
                  </a:lnTo>
                  <a:lnTo>
                    <a:pt x="3603" y="1075"/>
                  </a:lnTo>
                  <a:lnTo>
                    <a:pt x="3586" y="1088"/>
                  </a:lnTo>
                  <a:lnTo>
                    <a:pt x="3571" y="1100"/>
                  </a:lnTo>
                  <a:lnTo>
                    <a:pt x="3557" y="1115"/>
                  </a:lnTo>
                  <a:lnTo>
                    <a:pt x="3543" y="1130"/>
                  </a:lnTo>
                  <a:lnTo>
                    <a:pt x="3532" y="1147"/>
                  </a:lnTo>
                  <a:lnTo>
                    <a:pt x="3520" y="1164"/>
                  </a:lnTo>
                  <a:lnTo>
                    <a:pt x="3509" y="1184"/>
                  </a:lnTo>
                  <a:lnTo>
                    <a:pt x="3501" y="1203"/>
                  </a:lnTo>
                  <a:lnTo>
                    <a:pt x="3492" y="1223"/>
                  </a:lnTo>
                  <a:lnTo>
                    <a:pt x="3486" y="1245"/>
                  </a:lnTo>
                  <a:lnTo>
                    <a:pt x="3480" y="1266"/>
                  </a:lnTo>
                  <a:lnTo>
                    <a:pt x="3476" y="1288"/>
                  </a:lnTo>
                  <a:lnTo>
                    <a:pt x="3473" y="1312"/>
                  </a:lnTo>
                  <a:lnTo>
                    <a:pt x="3471" y="1336"/>
                  </a:lnTo>
                  <a:lnTo>
                    <a:pt x="3470" y="1361"/>
                  </a:lnTo>
                  <a:lnTo>
                    <a:pt x="3471" y="1385"/>
                  </a:lnTo>
                  <a:lnTo>
                    <a:pt x="3473" y="1410"/>
                  </a:lnTo>
                  <a:lnTo>
                    <a:pt x="3475" y="1432"/>
                  </a:lnTo>
                  <a:lnTo>
                    <a:pt x="3479" y="1455"/>
                  </a:lnTo>
                  <a:lnTo>
                    <a:pt x="3485" y="1477"/>
                  </a:lnTo>
                  <a:lnTo>
                    <a:pt x="3492" y="1499"/>
                  </a:lnTo>
                  <a:lnTo>
                    <a:pt x="3500" y="1519"/>
                  </a:lnTo>
                  <a:lnTo>
                    <a:pt x="3508" y="1538"/>
                  </a:lnTo>
                  <a:lnTo>
                    <a:pt x="3519" y="1556"/>
                  </a:lnTo>
                  <a:lnTo>
                    <a:pt x="3529" y="1574"/>
                  </a:lnTo>
                  <a:lnTo>
                    <a:pt x="3542" y="1590"/>
                  </a:lnTo>
                  <a:lnTo>
                    <a:pt x="3555" y="1606"/>
                  </a:lnTo>
                  <a:lnTo>
                    <a:pt x="3569" y="1621"/>
                  </a:lnTo>
                  <a:lnTo>
                    <a:pt x="3585" y="1634"/>
                  </a:lnTo>
                  <a:lnTo>
                    <a:pt x="3601" y="1647"/>
                  </a:lnTo>
                  <a:lnTo>
                    <a:pt x="3618" y="1659"/>
                  </a:lnTo>
                  <a:lnTo>
                    <a:pt x="3636" y="1668"/>
                  </a:lnTo>
                  <a:lnTo>
                    <a:pt x="3655" y="1677"/>
                  </a:lnTo>
                  <a:lnTo>
                    <a:pt x="3675" y="1684"/>
                  </a:lnTo>
                  <a:lnTo>
                    <a:pt x="3696" y="1691"/>
                  </a:lnTo>
                  <a:lnTo>
                    <a:pt x="3717" y="1696"/>
                  </a:lnTo>
                  <a:lnTo>
                    <a:pt x="3740" y="1699"/>
                  </a:lnTo>
                  <a:lnTo>
                    <a:pt x="3762" y="1701"/>
                  </a:lnTo>
                  <a:lnTo>
                    <a:pt x="3785" y="1701"/>
                  </a:lnTo>
                  <a:lnTo>
                    <a:pt x="3810" y="1701"/>
                  </a:lnTo>
                  <a:lnTo>
                    <a:pt x="3832" y="1699"/>
                  </a:lnTo>
                  <a:lnTo>
                    <a:pt x="3855" y="1696"/>
                  </a:lnTo>
                  <a:lnTo>
                    <a:pt x="3876" y="1691"/>
                  </a:lnTo>
                  <a:lnTo>
                    <a:pt x="3896" y="1685"/>
                  </a:lnTo>
                  <a:lnTo>
                    <a:pt x="3916" y="1678"/>
                  </a:lnTo>
                  <a:lnTo>
                    <a:pt x="3935" y="1668"/>
                  </a:lnTo>
                  <a:lnTo>
                    <a:pt x="3953" y="1659"/>
                  </a:lnTo>
                  <a:lnTo>
                    <a:pt x="3970" y="1647"/>
                  </a:lnTo>
                  <a:lnTo>
                    <a:pt x="3986" y="1635"/>
                  </a:lnTo>
                  <a:lnTo>
                    <a:pt x="4002" y="1621"/>
                  </a:lnTo>
                  <a:lnTo>
                    <a:pt x="4016" y="1607"/>
                  </a:lnTo>
                  <a:lnTo>
                    <a:pt x="4030" y="1591"/>
                  </a:lnTo>
                  <a:lnTo>
                    <a:pt x="4041" y="1574"/>
                  </a:lnTo>
                  <a:lnTo>
                    <a:pt x="4053" y="1557"/>
                  </a:lnTo>
                  <a:lnTo>
                    <a:pt x="4063" y="1538"/>
                  </a:lnTo>
                  <a:lnTo>
                    <a:pt x="4072" y="1519"/>
                  </a:lnTo>
                  <a:lnTo>
                    <a:pt x="4080" y="1499"/>
                  </a:lnTo>
                  <a:lnTo>
                    <a:pt x="4087" y="1477"/>
                  </a:lnTo>
                  <a:lnTo>
                    <a:pt x="4093" y="1456"/>
                  </a:lnTo>
                  <a:lnTo>
                    <a:pt x="4097" y="1433"/>
                  </a:lnTo>
                  <a:lnTo>
                    <a:pt x="4100" y="1410"/>
                  </a:lnTo>
                  <a:lnTo>
                    <a:pt x="4101" y="1385"/>
                  </a:lnTo>
                  <a:lnTo>
                    <a:pt x="4102" y="1361"/>
                  </a:lnTo>
                  <a:lnTo>
                    <a:pt x="4101" y="1336"/>
                  </a:lnTo>
                  <a:lnTo>
                    <a:pt x="4100" y="1313"/>
                  </a:lnTo>
                  <a:lnTo>
                    <a:pt x="4097" y="1289"/>
                  </a:lnTo>
                  <a:lnTo>
                    <a:pt x="4093" y="1267"/>
                  </a:lnTo>
                  <a:lnTo>
                    <a:pt x="4087" y="1246"/>
                  </a:lnTo>
                  <a:lnTo>
                    <a:pt x="4080" y="1224"/>
                  </a:lnTo>
                  <a:lnTo>
                    <a:pt x="4072" y="1204"/>
                  </a:lnTo>
                  <a:lnTo>
                    <a:pt x="4064" y="1185"/>
                  </a:lnTo>
                  <a:lnTo>
                    <a:pt x="4053" y="1167"/>
                  </a:lnTo>
                  <a:lnTo>
                    <a:pt x="4041" y="1148"/>
                  </a:lnTo>
                  <a:lnTo>
                    <a:pt x="4030" y="1132"/>
                  </a:lnTo>
                  <a:lnTo>
                    <a:pt x="4017" y="1116"/>
                  </a:lnTo>
                  <a:lnTo>
                    <a:pt x="4002" y="1102"/>
                  </a:lnTo>
                  <a:lnTo>
                    <a:pt x="3987" y="1089"/>
                  </a:lnTo>
                  <a:lnTo>
                    <a:pt x="3971" y="1076"/>
                  </a:lnTo>
                  <a:lnTo>
                    <a:pt x="3954" y="1064"/>
                  </a:lnTo>
                  <a:close/>
                  <a:moveTo>
                    <a:pt x="3924" y="1522"/>
                  </a:moveTo>
                  <a:lnTo>
                    <a:pt x="3924" y="1522"/>
                  </a:lnTo>
                  <a:lnTo>
                    <a:pt x="3918" y="1530"/>
                  </a:lnTo>
                  <a:lnTo>
                    <a:pt x="3912" y="1536"/>
                  </a:lnTo>
                  <a:lnTo>
                    <a:pt x="3905" y="1543"/>
                  </a:lnTo>
                  <a:lnTo>
                    <a:pt x="3899" y="1549"/>
                  </a:lnTo>
                  <a:lnTo>
                    <a:pt x="3891" y="1555"/>
                  </a:lnTo>
                  <a:lnTo>
                    <a:pt x="3884" y="1559"/>
                  </a:lnTo>
                  <a:lnTo>
                    <a:pt x="3875" y="1565"/>
                  </a:lnTo>
                  <a:lnTo>
                    <a:pt x="3867" y="1569"/>
                  </a:lnTo>
                  <a:lnTo>
                    <a:pt x="3858" y="1572"/>
                  </a:lnTo>
                  <a:lnTo>
                    <a:pt x="3848" y="1575"/>
                  </a:lnTo>
                  <a:lnTo>
                    <a:pt x="3839" y="1579"/>
                  </a:lnTo>
                  <a:lnTo>
                    <a:pt x="3829" y="1581"/>
                  </a:lnTo>
                  <a:lnTo>
                    <a:pt x="3808" y="1583"/>
                  </a:lnTo>
                  <a:lnTo>
                    <a:pt x="3785" y="1584"/>
                  </a:lnTo>
                  <a:lnTo>
                    <a:pt x="3764" y="1583"/>
                  </a:lnTo>
                  <a:lnTo>
                    <a:pt x="3744" y="1581"/>
                  </a:lnTo>
                  <a:lnTo>
                    <a:pt x="3734" y="1579"/>
                  </a:lnTo>
                  <a:lnTo>
                    <a:pt x="3725" y="1575"/>
                  </a:lnTo>
                  <a:lnTo>
                    <a:pt x="3715" y="1572"/>
                  </a:lnTo>
                  <a:lnTo>
                    <a:pt x="3707" y="1569"/>
                  </a:lnTo>
                  <a:lnTo>
                    <a:pt x="3698" y="1565"/>
                  </a:lnTo>
                  <a:lnTo>
                    <a:pt x="3691" y="1560"/>
                  </a:lnTo>
                  <a:lnTo>
                    <a:pt x="3682" y="1555"/>
                  </a:lnTo>
                  <a:lnTo>
                    <a:pt x="3676" y="1550"/>
                  </a:lnTo>
                  <a:lnTo>
                    <a:pt x="3668" y="1544"/>
                  </a:lnTo>
                  <a:lnTo>
                    <a:pt x="3662" y="1538"/>
                  </a:lnTo>
                  <a:lnTo>
                    <a:pt x="3655" y="1531"/>
                  </a:lnTo>
                  <a:lnTo>
                    <a:pt x="3649" y="1523"/>
                  </a:lnTo>
                  <a:lnTo>
                    <a:pt x="3638" y="1507"/>
                  </a:lnTo>
                  <a:lnTo>
                    <a:pt x="3629" y="1490"/>
                  </a:lnTo>
                  <a:lnTo>
                    <a:pt x="3621" y="1472"/>
                  </a:lnTo>
                  <a:lnTo>
                    <a:pt x="3614" y="1453"/>
                  </a:lnTo>
                  <a:lnTo>
                    <a:pt x="3609" y="1431"/>
                  </a:lnTo>
                  <a:lnTo>
                    <a:pt x="3605" y="1409"/>
                  </a:lnTo>
                  <a:lnTo>
                    <a:pt x="3603" y="1385"/>
                  </a:lnTo>
                  <a:lnTo>
                    <a:pt x="3603" y="1361"/>
                  </a:lnTo>
                  <a:lnTo>
                    <a:pt x="3603" y="1345"/>
                  </a:lnTo>
                  <a:lnTo>
                    <a:pt x="3604" y="1329"/>
                  </a:lnTo>
                  <a:lnTo>
                    <a:pt x="3605" y="1314"/>
                  </a:lnTo>
                  <a:lnTo>
                    <a:pt x="3607" y="1299"/>
                  </a:lnTo>
                  <a:lnTo>
                    <a:pt x="3611" y="1285"/>
                  </a:lnTo>
                  <a:lnTo>
                    <a:pt x="3614" y="1271"/>
                  </a:lnTo>
                  <a:lnTo>
                    <a:pt x="3618" y="1258"/>
                  </a:lnTo>
                  <a:lnTo>
                    <a:pt x="3622" y="1246"/>
                  </a:lnTo>
                  <a:lnTo>
                    <a:pt x="3628" y="1233"/>
                  </a:lnTo>
                  <a:lnTo>
                    <a:pt x="3634" y="1222"/>
                  </a:lnTo>
                  <a:lnTo>
                    <a:pt x="3640" y="1211"/>
                  </a:lnTo>
                  <a:lnTo>
                    <a:pt x="3647" y="1201"/>
                  </a:lnTo>
                  <a:lnTo>
                    <a:pt x="3655" y="1191"/>
                  </a:lnTo>
                  <a:lnTo>
                    <a:pt x="3664" y="1183"/>
                  </a:lnTo>
                  <a:lnTo>
                    <a:pt x="3672" y="1174"/>
                  </a:lnTo>
                  <a:lnTo>
                    <a:pt x="3683" y="1167"/>
                  </a:lnTo>
                  <a:lnTo>
                    <a:pt x="3693" y="1160"/>
                  </a:lnTo>
                  <a:lnTo>
                    <a:pt x="3704" y="1155"/>
                  </a:lnTo>
                  <a:lnTo>
                    <a:pt x="3716" y="1150"/>
                  </a:lnTo>
                  <a:lnTo>
                    <a:pt x="3729" y="1145"/>
                  </a:lnTo>
                  <a:lnTo>
                    <a:pt x="3742" y="1143"/>
                  </a:lnTo>
                  <a:lnTo>
                    <a:pt x="3756" y="1140"/>
                  </a:lnTo>
                  <a:lnTo>
                    <a:pt x="3771" y="1139"/>
                  </a:lnTo>
                  <a:lnTo>
                    <a:pt x="3785" y="1139"/>
                  </a:lnTo>
                  <a:lnTo>
                    <a:pt x="3808" y="1140"/>
                  </a:lnTo>
                  <a:lnTo>
                    <a:pt x="3829" y="1142"/>
                  </a:lnTo>
                  <a:lnTo>
                    <a:pt x="3839" y="1144"/>
                  </a:lnTo>
                  <a:lnTo>
                    <a:pt x="3848" y="1147"/>
                  </a:lnTo>
                  <a:lnTo>
                    <a:pt x="3857" y="1151"/>
                  </a:lnTo>
                  <a:lnTo>
                    <a:pt x="3865" y="1154"/>
                  </a:lnTo>
                  <a:lnTo>
                    <a:pt x="3874" y="1158"/>
                  </a:lnTo>
                  <a:lnTo>
                    <a:pt x="3883" y="1162"/>
                  </a:lnTo>
                  <a:lnTo>
                    <a:pt x="3890" y="1168"/>
                  </a:lnTo>
                  <a:lnTo>
                    <a:pt x="3897" y="1173"/>
                  </a:lnTo>
                  <a:lnTo>
                    <a:pt x="3905" y="1178"/>
                  </a:lnTo>
                  <a:lnTo>
                    <a:pt x="3911" y="1185"/>
                  </a:lnTo>
                  <a:lnTo>
                    <a:pt x="3918" y="1192"/>
                  </a:lnTo>
                  <a:lnTo>
                    <a:pt x="3923" y="1200"/>
                  </a:lnTo>
                  <a:lnTo>
                    <a:pt x="3934" y="1215"/>
                  </a:lnTo>
                  <a:lnTo>
                    <a:pt x="3943" y="1232"/>
                  </a:lnTo>
                  <a:lnTo>
                    <a:pt x="3952" y="1251"/>
                  </a:lnTo>
                  <a:lnTo>
                    <a:pt x="3958" y="1270"/>
                  </a:lnTo>
                  <a:lnTo>
                    <a:pt x="3964" y="1290"/>
                  </a:lnTo>
                  <a:lnTo>
                    <a:pt x="3967" y="1313"/>
                  </a:lnTo>
                  <a:lnTo>
                    <a:pt x="3969" y="1336"/>
                  </a:lnTo>
                  <a:lnTo>
                    <a:pt x="3970" y="1361"/>
                  </a:lnTo>
                  <a:lnTo>
                    <a:pt x="3969" y="1385"/>
                  </a:lnTo>
                  <a:lnTo>
                    <a:pt x="3967" y="1408"/>
                  </a:lnTo>
                  <a:lnTo>
                    <a:pt x="3964" y="1429"/>
                  </a:lnTo>
                  <a:lnTo>
                    <a:pt x="3958" y="1451"/>
                  </a:lnTo>
                  <a:lnTo>
                    <a:pt x="3952" y="1470"/>
                  </a:lnTo>
                  <a:lnTo>
                    <a:pt x="3944" y="1488"/>
                  </a:lnTo>
                  <a:lnTo>
                    <a:pt x="3935" y="1506"/>
                  </a:lnTo>
                  <a:lnTo>
                    <a:pt x="3924" y="1522"/>
                  </a:lnTo>
                  <a:close/>
                  <a:moveTo>
                    <a:pt x="4678" y="1065"/>
                  </a:moveTo>
                  <a:lnTo>
                    <a:pt x="4661" y="1056"/>
                  </a:lnTo>
                  <a:lnTo>
                    <a:pt x="4644" y="1046"/>
                  </a:lnTo>
                  <a:lnTo>
                    <a:pt x="4625" y="1039"/>
                  </a:lnTo>
                  <a:lnTo>
                    <a:pt x="4606" y="1032"/>
                  </a:lnTo>
                  <a:lnTo>
                    <a:pt x="4586" y="1027"/>
                  </a:lnTo>
                  <a:lnTo>
                    <a:pt x="4565" y="1024"/>
                  </a:lnTo>
                  <a:lnTo>
                    <a:pt x="4544" y="1021"/>
                  </a:lnTo>
                  <a:lnTo>
                    <a:pt x="4521" y="1021"/>
                  </a:lnTo>
                  <a:lnTo>
                    <a:pt x="4499" y="1021"/>
                  </a:lnTo>
                  <a:lnTo>
                    <a:pt x="4478" y="1024"/>
                  </a:lnTo>
                  <a:lnTo>
                    <a:pt x="4457" y="1027"/>
                  </a:lnTo>
                  <a:lnTo>
                    <a:pt x="4437" y="1032"/>
                  </a:lnTo>
                  <a:lnTo>
                    <a:pt x="4419" y="1039"/>
                  </a:lnTo>
                  <a:lnTo>
                    <a:pt x="4401" y="1046"/>
                  </a:lnTo>
                  <a:lnTo>
                    <a:pt x="4384" y="1056"/>
                  </a:lnTo>
                  <a:lnTo>
                    <a:pt x="4368" y="1065"/>
                  </a:lnTo>
                  <a:lnTo>
                    <a:pt x="4358" y="1073"/>
                  </a:lnTo>
                  <a:lnTo>
                    <a:pt x="4350" y="1080"/>
                  </a:lnTo>
                  <a:lnTo>
                    <a:pt x="4340" y="1089"/>
                  </a:lnTo>
                  <a:lnTo>
                    <a:pt x="4332" y="1097"/>
                  </a:lnTo>
                  <a:lnTo>
                    <a:pt x="4332" y="1039"/>
                  </a:lnTo>
                  <a:lnTo>
                    <a:pt x="4221" y="1039"/>
                  </a:lnTo>
                  <a:lnTo>
                    <a:pt x="4221" y="1970"/>
                  </a:lnTo>
                  <a:lnTo>
                    <a:pt x="4346" y="1970"/>
                  </a:lnTo>
                  <a:lnTo>
                    <a:pt x="4346" y="1637"/>
                  </a:lnTo>
                  <a:lnTo>
                    <a:pt x="4357" y="1648"/>
                  </a:lnTo>
                  <a:lnTo>
                    <a:pt x="4369" y="1657"/>
                  </a:lnTo>
                  <a:lnTo>
                    <a:pt x="4385" y="1667"/>
                  </a:lnTo>
                  <a:lnTo>
                    <a:pt x="4402" y="1677"/>
                  </a:lnTo>
                  <a:lnTo>
                    <a:pt x="4420" y="1684"/>
                  </a:lnTo>
                  <a:lnTo>
                    <a:pt x="4439" y="1691"/>
                  </a:lnTo>
                  <a:lnTo>
                    <a:pt x="4458" y="1696"/>
                  </a:lnTo>
                  <a:lnTo>
                    <a:pt x="4480" y="1699"/>
                  </a:lnTo>
                  <a:lnTo>
                    <a:pt x="4501" y="1701"/>
                  </a:lnTo>
                  <a:lnTo>
                    <a:pt x="4525" y="1701"/>
                  </a:lnTo>
                  <a:lnTo>
                    <a:pt x="4546" y="1701"/>
                  </a:lnTo>
                  <a:lnTo>
                    <a:pt x="4567" y="1699"/>
                  </a:lnTo>
                  <a:lnTo>
                    <a:pt x="4589" y="1696"/>
                  </a:lnTo>
                  <a:lnTo>
                    <a:pt x="4608" y="1691"/>
                  </a:lnTo>
                  <a:lnTo>
                    <a:pt x="4627" y="1684"/>
                  </a:lnTo>
                  <a:lnTo>
                    <a:pt x="4645" y="1677"/>
                  </a:lnTo>
                  <a:lnTo>
                    <a:pt x="4663" y="1667"/>
                  </a:lnTo>
                  <a:lnTo>
                    <a:pt x="4679" y="1657"/>
                  </a:lnTo>
                  <a:lnTo>
                    <a:pt x="4695" y="1646"/>
                  </a:lnTo>
                  <a:lnTo>
                    <a:pt x="4710" y="1633"/>
                  </a:lnTo>
                  <a:lnTo>
                    <a:pt x="4724" y="1619"/>
                  </a:lnTo>
                  <a:lnTo>
                    <a:pt x="4738" y="1604"/>
                  </a:lnTo>
                  <a:lnTo>
                    <a:pt x="4750" y="1588"/>
                  </a:lnTo>
                  <a:lnTo>
                    <a:pt x="4760" y="1571"/>
                  </a:lnTo>
                  <a:lnTo>
                    <a:pt x="4771" y="1554"/>
                  </a:lnTo>
                  <a:lnTo>
                    <a:pt x="4781" y="1535"/>
                  </a:lnTo>
                  <a:lnTo>
                    <a:pt x="4789" y="1516"/>
                  </a:lnTo>
                  <a:lnTo>
                    <a:pt x="4796" y="1495"/>
                  </a:lnTo>
                  <a:lnTo>
                    <a:pt x="4802" y="1474"/>
                  </a:lnTo>
                  <a:lnTo>
                    <a:pt x="4807" y="1453"/>
                  </a:lnTo>
                  <a:lnTo>
                    <a:pt x="4810" y="1430"/>
                  </a:lnTo>
                  <a:lnTo>
                    <a:pt x="4814" y="1408"/>
                  </a:lnTo>
                  <a:lnTo>
                    <a:pt x="4816" y="1384"/>
                  </a:lnTo>
                  <a:lnTo>
                    <a:pt x="4816" y="1361"/>
                  </a:lnTo>
                  <a:lnTo>
                    <a:pt x="4816" y="1336"/>
                  </a:lnTo>
                  <a:lnTo>
                    <a:pt x="4814" y="1314"/>
                  </a:lnTo>
                  <a:lnTo>
                    <a:pt x="4810" y="1290"/>
                  </a:lnTo>
                  <a:lnTo>
                    <a:pt x="4807" y="1269"/>
                  </a:lnTo>
                  <a:lnTo>
                    <a:pt x="4802" y="1248"/>
                  </a:lnTo>
                  <a:lnTo>
                    <a:pt x="4796" y="1226"/>
                  </a:lnTo>
                  <a:lnTo>
                    <a:pt x="4788" y="1206"/>
                  </a:lnTo>
                  <a:lnTo>
                    <a:pt x="4781" y="1187"/>
                  </a:lnTo>
                  <a:lnTo>
                    <a:pt x="4771" y="1168"/>
                  </a:lnTo>
                  <a:lnTo>
                    <a:pt x="4760" y="1151"/>
                  </a:lnTo>
                  <a:lnTo>
                    <a:pt x="4749" y="1134"/>
                  </a:lnTo>
                  <a:lnTo>
                    <a:pt x="4737" y="1119"/>
                  </a:lnTo>
                  <a:lnTo>
                    <a:pt x="4724" y="1104"/>
                  </a:lnTo>
                  <a:lnTo>
                    <a:pt x="4709" y="1090"/>
                  </a:lnTo>
                  <a:lnTo>
                    <a:pt x="4694" y="1077"/>
                  </a:lnTo>
                  <a:lnTo>
                    <a:pt x="4678" y="1065"/>
                  </a:lnTo>
                  <a:close/>
                  <a:moveTo>
                    <a:pt x="4664" y="1476"/>
                  </a:moveTo>
                  <a:lnTo>
                    <a:pt x="4664" y="1476"/>
                  </a:lnTo>
                  <a:lnTo>
                    <a:pt x="4659" y="1489"/>
                  </a:lnTo>
                  <a:lnTo>
                    <a:pt x="4653" y="1501"/>
                  </a:lnTo>
                  <a:lnTo>
                    <a:pt x="4646" y="1512"/>
                  </a:lnTo>
                  <a:lnTo>
                    <a:pt x="4640" y="1523"/>
                  </a:lnTo>
                  <a:lnTo>
                    <a:pt x="4632" y="1533"/>
                  </a:lnTo>
                  <a:lnTo>
                    <a:pt x="4624" y="1542"/>
                  </a:lnTo>
                  <a:lnTo>
                    <a:pt x="4615" y="1551"/>
                  </a:lnTo>
                  <a:lnTo>
                    <a:pt x="4606" y="1558"/>
                  </a:lnTo>
                  <a:lnTo>
                    <a:pt x="4595" y="1566"/>
                  </a:lnTo>
                  <a:lnTo>
                    <a:pt x="4584" y="1572"/>
                  </a:lnTo>
                  <a:lnTo>
                    <a:pt x="4574" y="1578"/>
                  </a:lnTo>
                  <a:lnTo>
                    <a:pt x="4561" y="1582"/>
                  </a:lnTo>
                  <a:lnTo>
                    <a:pt x="4549" y="1585"/>
                  </a:lnTo>
                  <a:lnTo>
                    <a:pt x="4535" y="1587"/>
                  </a:lnTo>
                  <a:lnTo>
                    <a:pt x="4521" y="1588"/>
                  </a:lnTo>
                  <a:lnTo>
                    <a:pt x="4506" y="1589"/>
                  </a:lnTo>
                  <a:lnTo>
                    <a:pt x="4492" y="1588"/>
                  </a:lnTo>
                  <a:lnTo>
                    <a:pt x="4478" y="1587"/>
                  </a:lnTo>
                  <a:lnTo>
                    <a:pt x="4464" y="1585"/>
                  </a:lnTo>
                  <a:lnTo>
                    <a:pt x="4451" y="1582"/>
                  </a:lnTo>
                  <a:lnTo>
                    <a:pt x="4439" y="1578"/>
                  </a:lnTo>
                  <a:lnTo>
                    <a:pt x="4428" y="1572"/>
                  </a:lnTo>
                  <a:lnTo>
                    <a:pt x="4417" y="1567"/>
                  </a:lnTo>
                  <a:lnTo>
                    <a:pt x="4406" y="1559"/>
                  </a:lnTo>
                  <a:lnTo>
                    <a:pt x="4397" y="1552"/>
                  </a:lnTo>
                  <a:lnTo>
                    <a:pt x="4388" y="1543"/>
                  </a:lnTo>
                  <a:lnTo>
                    <a:pt x="4381" y="1535"/>
                  </a:lnTo>
                  <a:lnTo>
                    <a:pt x="4373" y="1525"/>
                  </a:lnTo>
                  <a:lnTo>
                    <a:pt x="4366" y="1515"/>
                  </a:lnTo>
                  <a:lnTo>
                    <a:pt x="4360" y="1504"/>
                  </a:lnTo>
                  <a:lnTo>
                    <a:pt x="4355" y="1491"/>
                  </a:lnTo>
                  <a:lnTo>
                    <a:pt x="4350" y="1479"/>
                  </a:lnTo>
                  <a:lnTo>
                    <a:pt x="4345" y="1467"/>
                  </a:lnTo>
                  <a:lnTo>
                    <a:pt x="4342" y="1453"/>
                  </a:lnTo>
                  <a:lnTo>
                    <a:pt x="4339" y="1439"/>
                  </a:lnTo>
                  <a:lnTo>
                    <a:pt x="4336" y="1424"/>
                  </a:lnTo>
                  <a:lnTo>
                    <a:pt x="4335" y="1409"/>
                  </a:lnTo>
                  <a:lnTo>
                    <a:pt x="4333" y="1393"/>
                  </a:lnTo>
                  <a:lnTo>
                    <a:pt x="4333" y="1377"/>
                  </a:lnTo>
                  <a:lnTo>
                    <a:pt x="4332" y="1361"/>
                  </a:lnTo>
                  <a:lnTo>
                    <a:pt x="4333" y="1345"/>
                  </a:lnTo>
                  <a:lnTo>
                    <a:pt x="4333" y="1329"/>
                  </a:lnTo>
                  <a:lnTo>
                    <a:pt x="4335" y="1313"/>
                  </a:lnTo>
                  <a:lnTo>
                    <a:pt x="4337" y="1298"/>
                  </a:lnTo>
                  <a:lnTo>
                    <a:pt x="4339" y="1283"/>
                  </a:lnTo>
                  <a:lnTo>
                    <a:pt x="4342" y="1269"/>
                  </a:lnTo>
                  <a:lnTo>
                    <a:pt x="4345" y="1255"/>
                  </a:lnTo>
                  <a:lnTo>
                    <a:pt x="4350" y="1242"/>
                  </a:lnTo>
                  <a:lnTo>
                    <a:pt x="4355" y="1230"/>
                  </a:lnTo>
                  <a:lnTo>
                    <a:pt x="4360" y="1218"/>
                  </a:lnTo>
                  <a:lnTo>
                    <a:pt x="4367" y="1207"/>
                  </a:lnTo>
                  <a:lnTo>
                    <a:pt x="4373" y="1196"/>
                  </a:lnTo>
                  <a:lnTo>
                    <a:pt x="4381" y="1187"/>
                  </a:lnTo>
                  <a:lnTo>
                    <a:pt x="4388" y="1178"/>
                  </a:lnTo>
                  <a:lnTo>
                    <a:pt x="4397" y="1170"/>
                  </a:lnTo>
                  <a:lnTo>
                    <a:pt x="4406" y="1162"/>
                  </a:lnTo>
                  <a:lnTo>
                    <a:pt x="4416" y="1156"/>
                  </a:lnTo>
                  <a:lnTo>
                    <a:pt x="4426" y="1150"/>
                  </a:lnTo>
                  <a:lnTo>
                    <a:pt x="4437" y="1145"/>
                  </a:lnTo>
                  <a:lnTo>
                    <a:pt x="4449" y="1141"/>
                  </a:lnTo>
                  <a:lnTo>
                    <a:pt x="4462" y="1138"/>
                  </a:lnTo>
                  <a:lnTo>
                    <a:pt x="4474" y="1136"/>
                  </a:lnTo>
                  <a:lnTo>
                    <a:pt x="4488" y="1135"/>
                  </a:lnTo>
                  <a:lnTo>
                    <a:pt x="4502" y="1134"/>
                  </a:lnTo>
                  <a:lnTo>
                    <a:pt x="4518" y="1135"/>
                  </a:lnTo>
                  <a:lnTo>
                    <a:pt x="4532" y="1136"/>
                  </a:lnTo>
                  <a:lnTo>
                    <a:pt x="4546" y="1138"/>
                  </a:lnTo>
                  <a:lnTo>
                    <a:pt x="4559" y="1142"/>
                  </a:lnTo>
                  <a:lnTo>
                    <a:pt x="4572" y="1146"/>
                  </a:lnTo>
                  <a:lnTo>
                    <a:pt x="4583" y="1151"/>
                  </a:lnTo>
                  <a:lnTo>
                    <a:pt x="4594" y="1157"/>
                  </a:lnTo>
                  <a:lnTo>
                    <a:pt x="4605" y="1164"/>
                  </a:lnTo>
                  <a:lnTo>
                    <a:pt x="4614" y="1172"/>
                  </a:lnTo>
                  <a:lnTo>
                    <a:pt x="4624" y="1180"/>
                  </a:lnTo>
                  <a:lnTo>
                    <a:pt x="4631" y="1190"/>
                  </a:lnTo>
                  <a:lnTo>
                    <a:pt x="4640" y="1200"/>
                  </a:lnTo>
                  <a:lnTo>
                    <a:pt x="4646" y="1210"/>
                  </a:lnTo>
                  <a:lnTo>
                    <a:pt x="4653" y="1222"/>
                  </a:lnTo>
                  <a:lnTo>
                    <a:pt x="4659" y="1234"/>
                  </a:lnTo>
                  <a:lnTo>
                    <a:pt x="4664" y="1247"/>
                  </a:lnTo>
                  <a:lnTo>
                    <a:pt x="4669" y="1259"/>
                  </a:lnTo>
                  <a:lnTo>
                    <a:pt x="4673" y="1272"/>
                  </a:lnTo>
                  <a:lnTo>
                    <a:pt x="4676" y="1286"/>
                  </a:lnTo>
                  <a:lnTo>
                    <a:pt x="4678" y="1300"/>
                  </a:lnTo>
                  <a:lnTo>
                    <a:pt x="4680" y="1315"/>
                  </a:lnTo>
                  <a:lnTo>
                    <a:pt x="4682" y="1330"/>
                  </a:lnTo>
                  <a:lnTo>
                    <a:pt x="4684" y="1345"/>
                  </a:lnTo>
                  <a:lnTo>
                    <a:pt x="4684" y="1361"/>
                  </a:lnTo>
                  <a:lnTo>
                    <a:pt x="4684" y="1377"/>
                  </a:lnTo>
                  <a:lnTo>
                    <a:pt x="4682" y="1392"/>
                  </a:lnTo>
                  <a:lnTo>
                    <a:pt x="4680" y="1407"/>
                  </a:lnTo>
                  <a:lnTo>
                    <a:pt x="4678" y="1422"/>
                  </a:lnTo>
                  <a:lnTo>
                    <a:pt x="4676" y="1436"/>
                  </a:lnTo>
                  <a:lnTo>
                    <a:pt x="4673" y="1449"/>
                  </a:lnTo>
                  <a:lnTo>
                    <a:pt x="4669" y="1463"/>
                  </a:lnTo>
                  <a:lnTo>
                    <a:pt x="4664" y="1476"/>
                  </a:lnTo>
                  <a:close/>
                  <a:moveTo>
                    <a:pt x="5438" y="1144"/>
                  </a:moveTo>
                  <a:lnTo>
                    <a:pt x="5429" y="1128"/>
                  </a:lnTo>
                  <a:lnTo>
                    <a:pt x="5421" y="1114"/>
                  </a:lnTo>
                  <a:lnTo>
                    <a:pt x="5410" y="1102"/>
                  </a:lnTo>
                  <a:lnTo>
                    <a:pt x="5399" y="1089"/>
                  </a:lnTo>
                  <a:lnTo>
                    <a:pt x="5386" y="1078"/>
                  </a:lnTo>
                  <a:lnTo>
                    <a:pt x="5374" y="1067"/>
                  </a:lnTo>
                  <a:lnTo>
                    <a:pt x="5359" y="1059"/>
                  </a:lnTo>
                  <a:lnTo>
                    <a:pt x="5343" y="1050"/>
                  </a:lnTo>
                  <a:lnTo>
                    <a:pt x="5327" y="1044"/>
                  </a:lnTo>
                  <a:lnTo>
                    <a:pt x="5310" y="1037"/>
                  </a:lnTo>
                  <a:lnTo>
                    <a:pt x="5292" y="1032"/>
                  </a:lnTo>
                  <a:lnTo>
                    <a:pt x="5273" y="1029"/>
                  </a:lnTo>
                  <a:lnTo>
                    <a:pt x="5254" y="1026"/>
                  </a:lnTo>
                  <a:lnTo>
                    <a:pt x="5234" y="1023"/>
                  </a:lnTo>
                  <a:lnTo>
                    <a:pt x="5214" y="1021"/>
                  </a:lnTo>
                  <a:lnTo>
                    <a:pt x="5192" y="1021"/>
                  </a:lnTo>
                  <a:lnTo>
                    <a:pt x="5166" y="1021"/>
                  </a:lnTo>
                  <a:lnTo>
                    <a:pt x="5139" y="1024"/>
                  </a:lnTo>
                  <a:lnTo>
                    <a:pt x="5116" y="1028"/>
                  </a:lnTo>
                  <a:lnTo>
                    <a:pt x="5092" y="1033"/>
                  </a:lnTo>
                  <a:lnTo>
                    <a:pt x="5071" y="1041"/>
                  </a:lnTo>
                  <a:lnTo>
                    <a:pt x="5050" y="1048"/>
                  </a:lnTo>
                  <a:lnTo>
                    <a:pt x="5031" y="1059"/>
                  </a:lnTo>
                  <a:lnTo>
                    <a:pt x="5014" y="1071"/>
                  </a:lnTo>
                  <a:lnTo>
                    <a:pt x="4997" y="1082"/>
                  </a:lnTo>
                  <a:lnTo>
                    <a:pt x="4983" y="1096"/>
                  </a:lnTo>
                  <a:lnTo>
                    <a:pt x="4969" y="1111"/>
                  </a:lnTo>
                  <a:lnTo>
                    <a:pt x="4958" y="1127"/>
                  </a:lnTo>
                  <a:lnTo>
                    <a:pt x="4947" y="1144"/>
                  </a:lnTo>
                  <a:lnTo>
                    <a:pt x="4937" y="1162"/>
                  </a:lnTo>
                  <a:lnTo>
                    <a:pt x="4929" y="1182"/>
                  </a:lnTo>
                  <a:lnTo>
                    <a:pt x="4922" y="1202"/>
                  </a:lnTo>
                  <a:lnTo>
                    <a:pt x="5039" y="1238"/>
                  </a:lnTo>
                  <a:lnTo>
                    <a:pt x="5044" y="1224"/>
                  </a:lnTo>
                  <a:lnTo>
                    <a:pt x="5049" y="1213"/>
                  </a:lnTo>
                  <a:lnTo>
                    <a:pt x="5055" y="1202"/>
                  </a:lnTo>
                  <a:lnTo>
                    <a:pt x="5062" y="1191"/>
                  </a:lnTo>
                  <a:lnTo>
                    <a:pt x="5070" y="1182"/>
                  </a:lnTo>
                  <a:lnTo>
                    <a:pt x="5078" y="1174"/>
                  </a:lnTo>
                  <a:lnTo>
                    <a:pt x="5088" y="1167"/>
                  </a:lnTo>
                  <a:lnTo>
                    <a:pt x="5098" y="1160"/>
                  </a:lnTo>
                  <a:lnTo>
                    <a:pt x="5109" y="1155"/>
                  </a:lnTo>
                  <a:lnTo>
                    <a:pt x="5120" y="1150"/>
                  </a:lnTo>
                  <a:lnTo>
                    <a:pt x="5132" y="1145"/>
                  </a:lnTo>
                  <a:lnTo>
                    <a:pt x="5142" y="1142"/>
                  </a:lnTo>
                  <a:lnTo>
                    <a:pt x="5154" y="1140"/>
                  </a:lnTo>
                  <a:lnTo>
                    <a:pt x="5167" y="1138"/>
                  </a:lnTo>
                  <a:lnTo>
                    <a:pt x="5178" y="1137"/>
                  </a:lnTo>
                  <a:lnTo>
                    <a:pt x="5191" y="1137"/>
                  </a:lnTo>
                  <a:lnTo>
                    <a:pt x="5210" y="1137"/>
                  </a:lnTo>
                  <a:lnTo>
                    <a:pt x="5229" y="1139"/>
                  </a:lnTo>
                  <a:lnTo>
                    <a:pt x="5245" y="1141"/>
                  </a:lnTo>
                  <a:lnTo>
                    <a:pt x="5260" y="1145"/>
                  </a:lnTo>
                  <a:lnTo>
                    <a:pt x="5273" y="1151"/>
                  </a:lnTo>
                  <a:lnTo>
                    <a:pt x="5285" y="1157"/>
                  </a:lnTo>
                  <a:lnTo>
                    <a:pt x="5296" y="1164"/>
                  </a:lnTo>
                  <a:lnTo>
                    <a:pt x="5305" y="1173"/>
                  </a:lnTo>
                  <a:lnTo>
                    <a:pt x="5312" y="1182"/>
                  </a:lnTo>
                  <a:lnTo>
                    <a:pt x="5318" y="1191"/>
                  </a:lnTo>
                  <a:lnTo>
                    <a:pt x="5322" y="1202"/>
                  </a:lnTo>
                  <a:lnTo>
                    <a:pt x="5327" y="1213"/>
                  </a:lnTo>
                  <a:lnTo>
                    <a:pt x="5331" y="1225"/>
                  </a:lnTo>
                  <a:lnTo>
                    <a:pt x="5333" y="1238"/>
                  </a:lnTo>
                  <a:lnTo>
                    <a:pt x="5335" y="1252"/>
                  </a:lnTo>
                  <a:lnTo>
                    <a:pt x="5336" y="1267"/>
                  </a:lnTo>
                  <a:lnTo>
                    <a:pt x="5318" y="1269"/>
                  </a:lnTo>
                  <a:lnTo>
                    <a:pt x="5300" y="1272"/>
                  </a:lnTo>
                  <a:lnTo>
                    <a:pt x="5282" y="1274"/>
                  </a:lnTo>
                  <a:lnTo>
                    <a:pt x="5263" y="1278"/>
                  </a:lnTo>
                  <a:lnTo>
                    <a:pt x="5234" y="1282"/>
                  </a:lnTo>
                  <a:lnTo>
                    <a:pt x="5205" y="1286"/>
                  </a:lnTo>
                  <a:lnTo>
                    <a:pt x="5176" y="1290"/>
                  </a:lnTo>
                  <a:lnTo>
                    <a:pt x="5149" y="1295"/>
                  </a:lnTo>
                  <a:lnTo>
                    <a:pt x="5123" y="1300"/>
                  </a:lnTo>
                  <a:lnTo>
                    <a:pt x="5097" y="1305"/>
                  </a:lnTo>
                  <a:lnTo>
                    <a:pt x="5074" y="1311"/>
                  </a:lnTo>
                  <a:lnTo>
                    <a:pt x="5052" y="1317"/>
                  </a:lnTo>
                  <a:lnTo>
                    <a:pt x="5028" y="1326"/>
                  </a:lnTo>
                  <a:lnTo>
                    <a:pt x="5006" y="1336"/>
                  </a:lnTo>
                  <a:lnTo>
                    <a:pt x="4986" y="1347"/>
                  </a:lnTo>
                  <a:lnTo>
                    <a:pt x="4968" y="1360"/>
                  </a:lnTo>
                  <a:lnTo>
                    <a:pt x="4960" y="1366"/>
                  </a:lnTo>
                  <a:lnTo>
                    <a:pt x="4952" y="1373"/>
                  </a:lnTo>
                  <a:lnTo>
                    <a:pt x="4945" y="1380"/>
                  </a:lnTo>
                  <a:lnTo>
                    <a:pt x="4938" y="1389"/>
                  </a:lnTo>
                  <a:lnTo>
                    <a:pt x="4932" y="1396"/>
                  </a:lnTo>
                  <a:lnTo>
                    <a:pt x="4927" y="1405"/>
                  </a:lnTo>
                  <a:lnTo>
                    <a:pt x="4921" y="1413"/>
                  </a:lnTo>
                  <a:lnTo>
                    <a:pt x="4917" y="1423"/>
                  </a:lnTo>
                  <a:lnTo>
                    <a:pt x="4913" y="1431"/>
                  </a:lnTo>
                  <a:lnTo>
                    <a:pt x="4910" y="1442"/>
                  </a:lnTo>
                  <a:lnTo>
                    <a:pt x="4906" y="1452"/>
                  </a:lnTo>
                  <a:lnTo>
                    <a:pt x="4904" y="1462"/>
                  </a:lnTo>
                  <a:lnTo>
                    <a:pt x="4902" y="1473"/>
                  </a:lnTo>
                  <a:lnTo>
                    <a:pt x="4900" y="1485"/>
                  </a:lnTo>
                  <a:lnTo>
                    <a:pt x="4900" y="1496"/>
                  </a:lnTo>
                  <a:lnTo>
                    <a:pt x="4899" y="1508"/>
                  </a:lnTo>
                  <a:lnTo>
                    <a:pt x="4900" y="1521"/>
                  </a:lnTo>
                  <a:lnTo>
                    <a:pt x="4901" y="1534"/>
                  </a:lnTo>
                  <a:lnTo>
                    <a:pt x="4903" y="1547"/>
                  </a:lnTo>
                  <a:lnTo>
                    <a:pt x="4905" y="1558"/>
                  </a:lnTo>
                  <a:lnTo>
                    <a:pt x="4909" y="1571"/>
                  </a:lnTo>
                  <a:lnTo>
                    <a:pt x="4913" y="1582"/>
                  </a:lnTo>
                  <a:lnTo>
                    <a:pt x="4918" y="1594"/>
                  </a:lnTo>
                  <a:lnTo>
                    <a:pt x="4925" y="1605"/>
                  </a:lnTo>
                  <a:lnTo>
                    <a:pt x="4931" y="1616"/>
                  </a:lnTo>
                  <a:lnTo>
                    <a:pt x="4938" y="1626"/>
                  </a:lnTo>
                  <a:lnTo>
                    <a:pt x="4946" y="1635"/>
                  </a:lnTo>
                  <a:lnTo>
                    <a:pt x="4954" y="1645"/>
                  </a:lnTo>
                  <a:lnTo>
                    <a:pt x="4964" y="1653"/>
                  </a:lnTo>
                  <a:lnTo>
                    <a:pt x="4975" y="1661"/>
                  </a:lnTo>
                  <a:lnTo>
                    <a:pt x="4985" y="1668"/>
                  </a:lnTo>
                  <a:lnTo>
                    <a:pt x="4997" y="1676"/>
                  </a:lnTo>
                  <a:lnTo>
                    <a:pt x="5010" y="1681"/>
                  </a:lnTo>
                  <a:lnTo>
                    <a:pt x="5023" y="1686"/>
                  </a:lnTo>
                  <a:lnTo>
                    <a:pt x="5037" y="1692"/>
                  </a:lnTo>
                  <a:lnTo>
                    <a:pt x="5052" y="1695"/>
                  </a:lnTo>
                  <a:lnTo>
                    <a:pt x="5066" y="1698"/>
                  </a:lnTo>
                  <a:lnTo>
                    <a:pt x="5082" y="1700"/>
                  </a:lnTo>
                  <a:lnTo>
                    <a:pt x="5100" y="1701"/>
                  </a:lnTo>
                  <a:lnTo>
                    <a:pt x="5118" y="1701"/>
                  </a:lnTo>
                  <a:lnTo>
                    <a:pt x="5139" y="1701"/>
                  </a:lnTo>
                  <a:lnTo>
                    <a:pt x="5160" y="1699"/>
                  </a:lnTo>
                  <a:lnTo>
                    <a:pt x="5181" y="1697"/>
                  </a:lnTo>
                  <a:lnTo>
                    <a:pt x="5200" y="1693"/>
                  </a:lnTo>
                  <a:lnTo>
                    <a:pt x="5219" y="1687"/>
                  </a:lnTo>
                  <a:lnTo>
                    <a:pt x="5236" y="1681"/>
                  </a:lnTo>
                  <a:lnTo>
                    <a:pt x="5253" y="1675"/>
                  </a:lnTo>
                  <a:lnTo>
                    <a:pt x="5269" y="1666"/>
                  </a:lnTo>
                  <a:lnTo>
                    <a:pt x="5281" y="1659"/>
                  </a:lnTo>
                  <a:lnTo>
                    <a:pt x="5292" y="1651"/>
                  </a:lnTo>
                  <a:lnTo>
                    <a:pt x="5302" y="1643"/>
                  </a:lnTo>
                  <a:lnTo>
                    <a:pt x="5313" y="1633"/>
                  </a:lnTo>
                  <a:lnTo>
                    <a:pt x="5322" y="1623"/>
                  </a:lnTo>
                  <a:lnTo>
                    <a:pt x="5332" y="1613"/>
                  </a:lnTo>
                  <a:lnTo>
                    <a:pt x="5341" y="1602"/>
                  </a:lnTo>
                  <a:lnTo>
                    <a:pt x="5349" y="1590"/>
                  </a:lnTo>
                  <a:lnTo>
                    <a:pt x="5349" y="1684"/>
                  </a:lnTo>
                  <a:lnTo>
                    <a:pt x="5460" y="1684"/>
                  </a:lnTo>
                  <a:lnTo>
                    <a:pt x="5460" y="1287"/>
                  </a:lnTo>
                  <a:lnTo>
                    <a:pt x="5460" y="1267"/>
                  </a:lnTo>
                  <a:lnTo>
                    <a:pt x="5459" y="1248"/>
                  </a:lnTo>
                  <a:lnTo>
                    <a:pt x="5458" y="1229"/>
                  </a:lnTo>
                  <a:lnTo>
                    <a:pt x="5456" y="1211"/>
                  </a:lnTo>
                  <a:lnTo>
                    <a:pt x="5454" y="1193"/>
                  </a:lnTo>
                  <a:lnTo>
                    <a:pt x="5449" y="1176"/>
                  </a:lnTo>
                  <a:lnTo>
                    <a:pt x="5444" y="1160"/>
                  </a:lnTo>
                  <a:lnTo>
                    <a:pt x="5438" y="1144"/>
                  </a:lnTo>
                  <a:close/>
                  <a:moveTo>
                    <a:pt x="5322" y="1472"/>
                  </a:moveTo>
                  <a:lnTo>
                    <a:pt x="5322" y="1472"/>
                  </a:lnTo>
                  <a:lnTo>
                    <a:pt x="5318" y="1488"/>
                  </a:lnTo>
                  <a:lnTo>
                    <a:pt x="5312" y="1503"/>
                  </a:lnTo>
                  <a:lnTo>
                    <a:pt x="5303" y="1518"/>
                  </a:lnTo>
                  <a:lnTo>
                    <a:pt x="5293" y="1533"/>
                  </a:lnTo>
                  <a:lnTo>
                    <a:pt x="5286" y="1540"/>
                  </a:lnTo>
                  <a:lnTo>
                    <a:pt x="5280" y="1547"/>
                  </a:lnTo>
                  <a:lnTo>
                    <a:pt x="5272" y="1553"/>
                  </a:lnTo>
                  <a:lnTo>
                    <a:pt x="5265" y="1559"/>
                  </a:lnTo>
                  <a:lnTo>
                    <a:pt x="5249" y="1571"/>
                  </a:lnTo>
                  <a:lnTo>
                    <a:pt x="5231" y="1581"/>
                  </a:lnTo>
                  <a:lnTo>
                    <a:pt x="5221" y="1585"/>
                  </a:lnTo>
                  <a:lnTo>
                    <a:pt x="5210" y="1589"/>
                  </a:lnTo>
                  <a:lnTo>
                    <a:pt x="5200" y="1592"/>
                  </a:lnTo>
                  <a:lnTo>
                    <a:pt x="5189" y="1595"/>
                  </a:lnTo>
                  <a:lnTo>
                    <a:pt x="5177" y="1597"/>
                  </a:lnTo>
                  <a:lnTo>
                    <a:pt x="5165" y="1599"/>
                  </a:lnTo>
                  <a:lnTo>
                    <a:pt x="5153" y="1600"/>
                  </a:lnTo>
                  <a:lnTo>
                    <a:pt x="5139" y="1600"/>
                  </a:lnTo>
                  <a:lnTo>
                    <a:pt x="5120" y="1599"/>
                  </a:lnTo>
                  <a:lnTo>
                    <a:pt x="5103" y="1597"/>
                  </a:lnTo>
                  <a:lnTo>
                    <a:pt x="5088" y="1592"/>
                  </a:lnTo>
                  <a:lnTo>
                    <a:pt x="5074" y="1587"/>
                  </a:lnTo>
                  <a:lnTo>
                    <a:pt x="5062" y="1581"/>
                  </a:lnTo>
                  <a:lnTo>
                    <a:pt x="5052" y="1572"/>
                  </a:lnTo>
                  <a:lnTo>
                    <a:pt x="5043" y="1564"/>
                  </a:lnTo>
                  <a:lnTo>
                    <a:pt x="5036" y="1553"/>
                  </a:lnTo>
                  <a:lnTo>
                    <a:pt x="5030" y="1542"/>
                  </a:lnTo>
                  <a:lnTo>
                    <a:pt x="5026" y="1532"/>
                  </a:lnTo>
                  <a:lnTo>
                    <a:pt x="5024" y="1520"/>
                  </a:lnTo>
                  <a:lnTo>
                    <a:pt x="5023" y="1507"/>
                  </a:lnTo>
                  <a:lnTo>
                    <a:pt x="5024" y="1494"/>
                  </a:lnTo>
                  <a:lnTo>
                    <a:pt x="5026" y="1484"/>
                  </a:lnTo>
                  <a:lnTo>
                    <a:pt x="5029" y="1473"/>
                  </a:lnTo>
                  <a:lnTo>
                    <a:pt x="5034" y="1463"/>
                  </a:lnTo>
                  <a:lnTo>
                    <a:pt x="5041" y="1455"/>
                  </a:lnTo>
                  <a:lnTo>
                    <a:pt x="5048" y="1447"/>
                  </a:lnTo>
                  <a:lnTo>
                    <a:pt x="5057" y="1440"/>
                  </a:lnTo>
                  <a:lnTo>
                    <a:pt x="5066" y="1433"/>
                  </a:lnTo>
                  <a:lnTo>
                    <a:pt x="5077" y="1427"/>
                  </a:lnTo>
                  <a:lnTo>
                    <a:pt x="5088" y="1422"/>
                  </a:lnTo>
                  <a:lnTo>
                    <a:pt x="5100" y="1416"/>
                  </a:lnTo>
                  <a:lnTo>
                    <a:pt x="5112" y="1412"/>
                  </a:lnTo>
                  <a:lnTo>
                    <a:pt x="5127" y="1407"/>
                  </a:lnTo>
                  <a:lnTo>
                    <a:pt x="5144" y="1402"/>
                  </a:lnTo>
                  <a:lnTo>
                    <a:pt x="5162" y="1399"/>
                  </a:lnTo>
                  <a:lnTo>
                    <a:pt x="5182" y="1395"/>
                  </a:lnTo>
                  <a:lnTo>
                    <a:pt x="5202" y="1392"/>
                  </a:lnTo>
                  <a:lnTo>
                    <a:pt x="5223" y="1389"/>
                  </a:lnTo>
                  <a:lnTo>
                    <a:pt x="5246" y="1384"/>
                  </a:lnTo>
                  <a:lnTo>
                    <a:pt x="5269" y="1381"/>
                  </a:lnTo>
                  <a:lnTo>
                    <a:pt x="5285" y="1379"/>
                  </a:lnTo>
                  <a:lnTo>
                    <a:pt x="5301" y="1377"/>
                  </a:lnTo>
                  <a:lnTo>
                    <a:pt x="5318" y="1374"/>
                  </a:lnTo>
                  <a:lnTo>
                    <a:pt x="5335" y="1372"/>
                  </a:lnTo>
                  <a:lnTo>
                    <a:pt x="5335" y="1379"/>
                  </a:lnTo>
                  <a:lnTo>
                    <a:pt x="5335" y="1389"/>
                  </a:lnTo>
                  <a:lnTo>
                    <a:pt x="5334" y="1397"/>
                  </a:lnTo>
                  <a:lnTo>
                    <a:pt x="5334" y="1408"/>
                  </a:lnTo>
                  <a:lnTo>
                    <a:pt x="5333" y="1425"/>
                  </a:lnTo>
                  <a:lnTo>
                    <a:pt x="5331" y="1442"/>
                  </a:lnTo>
                  <a:lnTo>
                    <a:pt x="5327" y="1457"/>
                  </a:lnTo>
                  <a:lnTo>
                    <a:pt x="5322" y="1472"/>
                  </a:lnTo>
                  <a:close/>
                  <a:moveTo>
                    <a:pt x="6146" y="1039"/>
                  </a:moveTo>
                  <a:lnTo>
                    <a:pt x="6021" y="1039"/>
                  </a:lnTo>
                  <a:lnTo>
                    <a:pt x="6021" y="1566"/>
                  </a:lnTo>
                  <a:lnTo>
                    <a:pt x="5728" y="1566"/>
                  </a:lnTo>
                  <a:lnTo>
                    <a:pt x="5728" y="1039"/>
                  </a:lnTo>
                  <a:lnTo>
                    <a:pt x="5603" y="1039"/>
                  </a:lnTo>
                  <a:lnTo>
                    <a:pt x="5603" y="1684"/>
                  </a:lnTo>
                  <a:lnTo>
                    <a:pt x="6147" y="1684"/>
                  </a:lnTo>
                  <a:lnTo>
                    <a:pt x="6147" y="1811"/>
                  </a:lnTo>
                  <a:lnTo>
                    <a:pt x="6272" y="1811"/>
                  </a:lnTo>
                  <a:lnTo>
                    <a:pt x="6272" y="1571"/>
                  </a:lnTo>
                  <a:lnTo>
                    <a:pt x="6146" y="1571"/>
                  </a:lnTo>
                  <a:lnTo>
                    <a:pt x="6146" y="1039"/>
                  </a:lnTo>
                  <a:close/>
                  <a:moveTo>
                    <a:pt x="6475" y="1478"/>
                  </a:moveTo>
                  <a:lnTo>
                    <a:pt x="6475" y="1039"/>
                  </a:lnTo>
                  <a:lnTo>
                    <a:pt x="6355" y="1039"/>
                  </a:lnTo>
                  <a:lnTo>
                    <a:pt x="6355" y="1684"/>
                  </a:lnTo>
                  <a:lnTo>
                    <a:pt x="6456" y="1684"/>
                  </a:lnTo>
                  <a:lnTo>
                    <a:pt x="6778" y="1235"/>
                  </a:lnTo>
                  <a:lnTo>
                    <a:pt x="6778" y="1684"/>
                  </a:lnTo>
                  <a:lnTo>
                    <a:pt x="6899" y="1684"/>
                  </a:lnTo>
                  <a:lnTo>
                    <a:pt x="6899" y="1039"/>
                  </a:lnTo>
                  <a:lnTo>
                    <a:pt x="6798" y="1039"/>
                  </a:lnTo>
                  <a:lnTo>
                    <a:pt x="6475" y="1478"/>
                  </a:lnTo>
                  <a:close/>
                  <a:moveTo>
                    <a:pt x="7315" y="1039"/>
                  </a:moveTo>
                  <a:lnTo>
                    <a:pt x="7303" y="1039"/>
                  </a:lnTo>
                  <a:lnTo>
                    <a:pt x="7290" y="1040"/>
                  </a:lnTo>
                  <a:lnTo>
                    <a:pt x="7277" y="1040"/>
                  </a:lnTo>
                  <a:lnTo>
                    <a:pt x="7261" y="1040"/>
                  </a:lnTo>
                  <a:lnTo>
                    <a:pt x="7245" y="1041"/>
                  </a:lnTo>
                  <a:lnTo>
                    <a:pt x="7230" y="1043"/>
                  </a:lnTo>
                  <a:lnTo>
                    <a:pt x="7214" y="1045"/>
                  </a:lnTo>
                  <a:lnTo>
                    <a:pt x="7199" y="1048"/>
                  </a:lnTo>
                  <a:lnTo>
                    <a:pt x="7182" y="1052"/>
                  </a:lnTo>
                  <a:lnTo>
                    <a:pt x="7165" y="1058"/>
                  </a:lnTo>
                  <a:lnTo>
                    <a:pt x="7149" y="1064"/>
                  </a:lnTo>
                  <a:lnTo>
                    <a:pt x="7135" y="1072"/>
                  </a:lnTo>
                  <a:lnTo>
                    <a:pt x="7120" y="1081"/>
                  </a:lnTo>
                  <a:lnTo>
                    <a:pt x="7107" y="1091"/>
                  </a:lnTo>
                  <a:lnTo>
                    <a:pt x="7094" y="1103"/>
                  </a:lnTo>
                  <a:lnTo>
                    <a:pt x="7082" y="1114"/>
                  </a:lnTo>
                  <a:lnTo>
                    <a:pt x="7072" y="1128"/>
                  </a:lnTo>
                  <a:lnTo>
                    <a:pt x="7062" y="1142"/>
                  </a:lnTo>
                  <a:lnTo>
                    <a:pt x="7055" y="1158"/>
                  </a:lnTo>
                  <a:lnTo>
                    <a:pt x="7048" y="1174"/>
                  </a:lnTo>
                  <a:lnTo>
                    <a:pt x="7043" y="1192"/>
                  </a:lnTo>
                  <a:lnTo>
                    <a:pt x="7040" y="1210"/>
                  </a:lnTo>
                  <a:lnTo>
                    <a:pt x="7038" y="1231"/>
                  </a:lnTo>
                  <a:lnTo>
                    <a:pt x="7037" y="1251"/>
                  </a:lnTo>
                  <a:lnTo>
                    <a:pt x="7038" y="1272"/>
                  </a:lnTo>
                  <a:lnTo>
                    <a:pt x="7040" y="1293"/>
                  </a:lnTo>
                  <a:lnTo>
                    <a:pt x="7043" y="1312"/>
                  </a:lnTo>
                  <a:lnTo>
                    <a:pt x="7048" y="1329"/>
                  </a:lnTo>
                  <a:lnTo>
                    <a:pt x="7056" y="1346"/>
                  </a:lnTo>
                  <a:lnTo>
                    <a:pt x="7064" y="1361"/>
                  </a:lnTo>
                  <a:lnTo>
                    <a:pt x="7074" y="1376"/>
                  </a:lnTo>
                  <a:lnTo>
                    <a:pt x="7085" y="1389"/>
                  </a:lnTo>
                  <a:lnTo>
                    <a:pt x="7094" y="1398"/>
                  </a:lnTo>
                  <a:lnTo>
                    <a:pt x="7104" y="1406"/>
                  </a:lnTo>
                  <a:lnTo>
                    <a:pt x="7114" y="1414"/>
                  </a:lnTo>
                  <a:lnTo>
                    <a:pt x="7125" y="1421"/>
                  </a:lnTo>
                  <a:lnTo>
                    <a:pt x="7136" y="1427"/>
                  </a:lnTo>
                  <a:lnTo>
                    <a:pt x="7147" y="1433"/>
                  </a:lnTo>
                  <a:lnTo>
                    <a:pt x="7159" y="1439"/>
                  </a:lnTo>
                  <a:lnTo>
                    <a:pt x="7172" y="1443"/>
                  </a:lnTo>
                  <a:lnTo>
                    <a:pt x="7018" y="1684"/>
                  </a:lnTo>
                  <a:lnTo>
                    <a:pt x="7152" y="1684"/>
                  </a:lnTo>
                  <a:lnTo>
                    <a:pt x="7294" y="1459"/>
                  </a:lnTo>
                  <a:lnTo>
                    <a:pt x="7306" y="1460"/>
                  </a:lnTo>
                  <a:lnTo>
                    <a:pt x="7318" y="1460"/>
                  </a:lnTo>
                  <a:lnTo>
                    <a:pt x="7446" y="1460"/>
                  </a:lnTo>
                  <a:lnTo>
                    <a:pt x="7446" y="1684"/>
                  </a:lnTo>
                  <a:lnTo>
                    <a:pt x="7571" y="1684"/>
                  </a:lnTo>
                  <a:lnTo>
                    <a:pt x="7571" y="1039"/>
                  </a:lnTo>
                  <a:lnTo>
                    <a:pt x="7315" y="1039"/>
                  </a:lnTo>
                  <a:close/>
                  <a:moveTo>
                    <a:pt x="7446" y="1360"/>
                  </a:moveTo>
                  <a:lnTo>
                    <a:pt x="7446" y="1360"/>
                  </a:lnTo>
                  <a:lnTo>
                    <a:pt x="7307" y="1360"/>
                  </a:lnTo>
                  <a:lnTo>
                    <a:pt x="7294" y="1360"/>
                  </a:lnTo>
                  <a:lnTo>
                    <a:pt x="7278" y="1359"/>
                  </a:lnTo>
                  <a:lnTo>
                    <a:pt x="7269" y="1358"/>
                  </a:lnTo>
                  <a:lnTo>
                    <a:pt x="7261" y="1357"/>
                  </a:lnTo>
                  <a:lnTo>
                    <a:pt x="7252" y="1354"/>
                  </a:lnTo>
                  <a:lnTo>
                    <a:pt x="7243" y="1352"/>
                  </a:lnTo>
                  <a:lnTo>
                    <a:pt x="7235" y="1350"/>
                  </a:lnTo>
                  <a:lnTo>
                    <a:pt x="7227" y="1347"/>
                  </a:lnTo>
                  <a:lnTo>
                    <a:pt x="7220" y="1344"/>
                  </a:lnTo>
                  <a:lnTo>
                    <a:pt x="7214" y="1340"/>
                  </a:lnTo>
                  <a:lnTo>
                    <a:pt x="7206" y="1335"/>
                  </a:lnTo>
                  <a:lnTo>
                    <a:pt x="7200" y="1330"/>
                  </a:lnTo>
                  <a:lnTo>
                    <a:pt x="7193" y="1324"/>
                  </a:lnTo>
                  <a:lnTo>
                    <a:pt x="7188" y="1317"/>
                  </a:lnTo>
                  <a:lnTo>
                    <a:pt x="7183" y="1311"/>
                  </a:lnTo>
                  <a:lnTo>
                    <a:pt x="7177" y="1303"/>
                  </a:lnTo>
                  <a:lnTo>
                    <a:pt x="7173" y="1296"/>
                  </a:lnTo>
                  <a:lnTo>
                    <a:pt x="7170" y="1287"/>
                  </a:lnTo>
                  <a:lnTo>
                    <a:pt x="7168" y="1279"/>
                  </a:lnTo>
                  <a:lnTo>
                    <a:pt x="7166" y="1269"/>
                  </a:lnTo>
                  <a:lnTo>
                    <a:pt x="7165" y="1259"/>
                  </a:lnTo>
                  <a:lnTo>
                    <a:pt x="7165" y="1250"/>
                  </a:lnTo>
                  <a:lnTo>
                    <a:pt x="7165" y="1236"/>
                  </a:lnTo>
                  <a:lnTo>
                    <a:pt x="7167" y="1224"/>
                  </a:lnTo>
                  <a:lnTo>
                    <a:pt x="7171" y="1213"/>
                  </a:lnTo>
                  <a:lnTo>
                    <a:pt x="7175" y="1201"/>
                  </a:lnTo>
                  <a:lnTo>
                    <a:pt x="7181" y="1191"/>
                  </a:lnTo>
                  <a:lnTo>
                    <a:pt x="7187" y="1182"/>
                  </a:lnTo>
                  <a:lnTo>
                    <a:pt x="7194" y="1173"/>
                  </a:lnTo>
                  <a:lnTo>
                    <a:pt x="7203" y="1167"/>
                  </a:lnTo>
                  <a:lnTo>
                    <a:pt x="7211" y="1160"/>
                  </a:lnTo>
                  <a:lnTo>
                    <a:pt x="7220" y="1155"/>
                  </a:lnTo>
                  <a:lnTo>
                    <a:pt x="7230" y="1151"/>
                  </a:lnTo>
                  <a:lnTo>
                    <a:pt x="7238" y="1147"/>
                  </a:lnTo>
                  <a:lnTo>
                    <a:pt x="7248" y="1144"/>
                  </a:lnTo>
                  <a:lnTo>
                    <a:pt x="7256" y="1143"/>
                  </a:lnTo>
                  <a:lnTo>
                    <a:pt x="7266" y="1141"/>
                  </a:lnTo>
                  <a:lnTo>
                    <a:pt x="7275" y="1141"/>
                  </a:lnTo>
                  <a:lnTo>
                    <a:pt x="7285" y="1140"/>
                  </a:lnTo>
                  <a:lnTo>
                    <a:pt x="7293" y="1140"/>
                  </a:lnTo>
                  <a:lnTo>
                    <a:pt x="7301" y="1139"/>
                  </a:lnTo>
                  <a:lnTo>
                    <a:pt x="7307" y="1139"/>
                  </a:lnTo>
                  <a:lnTo>
                    <a:pt x="7446" y="1139"/>
                  </a:lnTo>
                  <a:lnTo>
                    <a:pt x="7446" y="1360"/>
                  </a:lnTo>
                  <a:close/>
                  <a:moveTo>
                    <a:pt x="1070" y="2556"/>
                  </a:moveTo>
                  <a:lnTo>
                    <a:pt x="758" y="1848"/>
                  </a:lnTo>
                  <a:lnTo>
                    <a:pt x="645" y="1825"/>
                  </a:lnTo>
                  <a:lnTo>
                    <a:pt x="645" y="2684"/>
                  </a:lnTo>
                  <a:lnTo>
                    <a:pt x="763" y="2708"/>
                  </a:lnTo>
                  <a:lnTo>
                    <a:pt x="763" y="2120"/>
                  </a:lnTo>
                  <a:lnTo>
                    <a:pt x="1041" y="2763"/>
                  </a:lnTo>
                  <a:lnTo>
                    <a:pt x="1098" y="2775"/>
                  </a:lnTo>
                  <a:lnTo>
                    <a:pt x="1375" y="2241"/>
                  </a:lnTo>
                  <a:lnTo>
                    <a:pt x="1375" y="2830"/>
                  </a:lnTo>
                  <a:lnTo>
                    <a:pt x="1493" y="2853"/>
                  </a:lnTo>
                  <a:lnTo>
                    <a:pt x="1493" y="1994"/>
                  </a:lnTo>
                  <a:lnTo>
                    <a:pt x="1379" y="1970"/>
                  </a:lnTo>
                  <a:lnTo>
                    <a:pt x="1070" y="2556"/>
                  </a:lnTo>
                  <a:close/>
                  <a:moveTo>
                    <a:pt x="1855" y="2207"/>
                  </a:moveTo>
                  <a:lnTo>
                    <a:pt x="1871" y="2201"/>
                  </a:lnTo>
                  <a:lnTo>
                    <a:pt x="1887" y="2196"/>
                  </a:lnTo>
                  <a:lnTo>
                    <a:pt x="1905" y="2192"/>
                  </a:lnTo>
                  <a:lnTo>
                    <a:pt x="1923" y="2190"/>
                  </a:lnTo>
                  <a:lnTo>
                    <a:pt x="1943" y="2189"/>
                  </a:lnTo>
                  <a:lnTo>
                    <a:pt x="1964" y="2190"/>
                  </a:lnTo>
                  <a:lnTo>
                    <a:pt x="1985" y="2192"/>
                  </a:lnTo>
                  <a:lnTo>
                    <a:pt x="2007" y="2197"/>
                  </a:lnTo>
                  <a:lnTo>
                    <a:pt x="2032" y="2202"/>
                  </a:lnTo>
                  <a:lnTo>
                    <a:pt x="2055" y="2209"/>
                  </a:lnTo>
                  <a:lnTo>
                    <a:pt x="2079" y="2218"/>
                  </a:lnTo>
                  <a:lnTo>
                    <a:pt x="2100" y="2228"/>
                  </a:lnTo>
                  <a:lnTo>
                    <a:pt x="2120" y="2239"/>
                  </a:lnTo>
                  <a:lnTo>
                    <a:pt x="2139" y="2251"/>
                  </a:lnTo>
                  <a:lnTo>
                    <a:pt x="2157" y="2265"/>
                  </a:lnTo>
                  <a:lnTo>
                    <a:pt x="2174" y="2281"/>
                  </a:lnTo>
                  <a:lnTo>
                    <a:pt x="2189" y="2297"/>
                  </a:lnTo>
                  <a:lnTo>
                    <a:pt x="2203" y="2315"/>
                  </a:lnTo>
                  <a:lnTo>
                    <a:pt x="2216" y="2333"/>
                  </a:lnTo>
                  <a:lnTo>
                    <a:pt x="2228" y="2352"/>
                  </a:lnTo>
                  <a:lnTo>
                    <a:pt x="2239" y="2373"/>
                  </a:lnTo>
                  <a:lnTo>
                    <a:pt x="2247" y="2394"/>
                  </a:lnTo>
                  <a:lnTo>
                    <a:pt x="2256" y="2416"/>
                  </a:lnTo>
                  <a:lnTo>
                    <a:pt x="2262" y="2440"/>
                  </a:lnTo>
                  <a:lnTo>
                    <a:pt x="2389" y="2431"/>
                  </a:lnTo>
                  <a:lnTo>
                    <a:pt x="2384" y="2414"/>
                  </a:lnTo>
                  <a:lnTo>
                    <a:pt x="2379" y="2398"/>
                  </a:lnTo>
                  <a:lnTo>
                    <a:pt x="2373" y="2382"/>
                  </a:lnTo>
                  <a:lnTo>
                    <a:pt x="2367" y="2366"/>
                  </a:lnTo>
                  <a:lnTo>
                    <a:pt x="2359" y="2350"/>
                  </a:lnTo>
                  <a:lnTo>
                    <a:pt x="2352" y="2335"/>
                  </a:lnTo>
                  <a:lnTo>
                    <a:pt x="2344" y="2320"/>
                  </a:lnTo>
                  <a:lnTo>
                    <a:pt x="2336" y="2307"/>
                  </a:lnTo>
                  <a:lnTo>
                    <a:pt x="2327" y="2292"/>
                  </a:lnTo>
                  <a:lnTo>
                    <a:pt x="2318" y="2278"/>
                  </a:lnTo>
                  <a:lnTo>
                    <a:pt x="2308" y="2265"/>
                  </a:lnTo>
                  <a:lnTo>
                    <a:pt x="2299" y="2251"/>
                  </a:lnTo>
                  <a:lnTo>
                    <a:pt x="2288" y="2238"/>
                  </a:lnTo>
                  <a:lnTo>
                    <a:pt x="2277" y="2225"/>
                  </a:lnTo>
                  <a:lnTo>
                    <a:pt x="2266" y="2214"/>
                  </a:lnTo>
                  <a:lnTo>
                    <a:pt x="2254" y="2202"/>
                  </a:lnTo>
                  <a:lnTo>
                    <a:pt x="2241" y="2190"/>
                  </a:lnTo>
                  <a:lnTo>
                    <a:pt x="2228" y="2178"/>
                  </a:lnTo>
                  <a:lnTo>
                    <a:pt x="2215" y="2169"/>
                  </a:lnTo>
                  <a:lnTo>
                    <a:pt x="2202" y="2158"/>
                  </a:lnTo>
                  <a:lnTo>
                    <a:pt x="2188" y="2149"/>
                  </a:lnTo>
                  <a:lnTo>
                    <a:pt x="2173" y="2140"/>
                  </a:lnTo>
                  <a:lnTo>
                    <a:pt x="2158" y="2131"/>
                  </a:lnTo>
                  <a:lnTo>
                    <a:pt x="2143" y="2123"/>
                  </a:lnTo>
                  <a:lnTo>
                    <a:pt x="2128" y="2115"/>
                  </a:lnTo>
                  <a:lnTo>
                    <a:pt x="2112" y="2109"/>
                  </a:lnTo>
                  <a:lnTo>
                    <a:pt x="2095" y="2103"/>
                  </a:lnTo>
                  <a:lnTo>
                    <a:pt x="2078" y="2096"/>
                  </a:lnTo>
                  <a:lnTo>
                    <a:pt x="2061" y="2091"/>
                  </a:lnTo>
                  <a:lnTo>
                    <a:pt x="2044" y="2086"/>
                  </a:lnTo>
                  <a:lnTo>
                    <a:pt x="2026" y="2081"/>
                  </a:lnTo>
                  <a:lnTo>
                    <a:pt x="2007" y="2077"/>
                  </a:lnTo>
                  <a:lnTo>
                    <a:pt x="1975" y="2072"/>
                  </a:lnTo>
                  <a:lnTo>
                    <a:pt x="1946" y="2069"/>
                  </a:lnTo>
                  <a:lnTo>
                    <a:pt x="1916" y="2067"/>
                  </a:lnTo>
                  <a:lnTo>
                    <a:pt x="1888" y="2067"/>
                  </a:lnTo>
                  <a:lnTo>
                    <a:pt x="1874" y="2069"/>
                  </a:lnTo>
                  <a:lnTo>
                    <a:pt x="1861" y="2071"/>
                  </a:lnTo>
                  <a:lnTo>
                    <a:pt x="1847" y="2073"/>
                  </a:lnTo>
                  <a:lnTo>
                    <a:pt x="1836" y="2075"/>
                  </a:lnTo>
                  <a:lnTo>
                    <a:pt x="1823" y="2078"/>
                  </a:lnTo>
                  <a:lnTo>
                    <a:pt x="1811" y="2081"/>
                  </a:lnTo>
                  <a:lnTo>
                    <a:pt x="1799" y="2086"/>
                  </a:lnTo>
                  <a:lnTo>
                    <a:pt x="1788" y="2090"/>
                  </a:lnTo>
                  <a:lnTo>
                    <a:pt x="1765" y="2101"/>
                  </a:lnTo>
                  <a:lnTo>
                    <a:pt x="1745" y="2112"/>
                  </a:lnTo>
                  <a:lnTo>
                    <a:pt x="1726" y="2126"/>
                  </a:lnTo>
                  <a:lnTo>
                    <a:pt x="1708" y="2142"/>
                  </a:lnTo>
                  <a:lnTo>
                    <a:pt x="1691" y="2159"/>
                  </a:lnTo>
                  <a:lnTo>
                    <a:pt x="1676" y="2177"/>
                  </a:lnTo>
                  <a:lnTo>
                    <a:pt x="1662" y="2198"/>
                  </a:lnTo>
                  <a:lnTo>
                    <a:pt x="1649" y="2220"/>
                  </a:lnTo>
                  <a:lnTo>
                    <a:pt x="1637" y="2244"/>
                  </a:lnTo>
                  <a:lnTo>
                    <a:pt x="1628" y="2268"/>
                  </a:lnTo>
                  <a:lnTo>
                    <a:pt x="1619" y="2295"/>
                  </a:lnTo>
                  <a:lnTo>
                    <a:pt x="1613" y="2321"/>
                  </a:lnTo>
                  <a:lnTo>
                    <a:pt x="1607" y="2350"/>
                  </a:lnTo>
                  <a:lnTo>
                    <a:pt x="1604" y="2380"/>
                  </a:lnTo>
                  <a:lnTo>
                    <a:pt x="1601" y="2412"/>
                  </a:lnTo>
                  <a:lnTo>
                    <a:pt x="1601" y="2444"/>
                  </a:lnTo>
                  <a:lnTo>
                    <a:pt x="1601" y="2477"/>
                  </a:lnTo>
                  <a:lnTo>
                    <a:pt x="1604" y="2509"/>
                  </a:lnTo>
                  <a:lnTo>
                    <a:pt x="1607" y="2541"/>
                  </a:lnTo>
                  <a:lnTo>
                    <a:pt x="1613" y="2572"/>
                  </a:lnTo>
                  <a:lnTo>
                    <a:pt x="1619" y="2602"/>
                  </a:lnTo>
                  <a:lnTo>
                    <a:pt x="1628" y="2632"/>
                  </a:lnTo>
                  <a:lnTo>
                    <a:pt x="1637" y="2660"/>
                  </a:lnTo>
                  <a:lnTo>
                    <a:pt x="1649" y="2689"/>
                  </a:lnTo>
                  <a:lnTo>
                    <a:pt x="1662" y="2715"/>
                  </a:lnTo>
                  <a:lnTo>
                    <a:pt x="1676" y="2741"/>
                  </a:lnTo>
                  <a:lnTo>
                    <a:pt x="1691" y="2767"/>
                  </a:lnTo>
                  <a:lnTo>
                    <a:pt x="1708" y="2790"/>
                  </a:lnTo>
                  <a:lnTo>
                    <a:pt x="1726" y="2812"/>
                  </a:lnTo>
                  <a:lnTo>
                    <a:pt x="1745" y="2834"/>
                  </a:lnTo>
                  <a:lnTo>
                    <a:pt x="1765" y="2854"/>
                  </a:lnTo>
                  <a:lnTo>
                    <a:pt x="1788" y="2873"/>
                  </a:lnTo>
                  <a:lnTo>
                    <a:pt x="1811" y="2891"/>
                  </a:lnTo>
                  <a:lnTo>
                    <a:pt x="1836" y="2907"/>
                  </a:lnTo>
                  <a:lnTo>
                    <a:pt x="1861" y="2922"/>
                  </a:lnTo>
                  <a:lnTo>
                    <a:pt x="1888" y="2935"/>
                  </a:lnTo>
                  <a:lnTo>
                    <a:pt x="1916" y="2947"/>
                  </a:lnTo>
                  <a:lnTo>
                    <a:pt x="1946" y="2958"/>
                  </a:lnTo>
                  <a:lnTo>
                    <a:pt x="1975" y="2966"/>
                  </a:lnTo>
                  <a:lnTo>
                    <a:pt x="2007" y="2974"/>
                  </a:lnTo>
                  <a:lnTo>
                    <a:pt x="2026" y="2977"/>
                  </a:lnTo>
                  <a:lnTo>
                    <a:pt x="2044" y="2979"/>
                  </a:lnTo>
                  <a:lnTo>
                    <a:pt x="2061" y="2981"/>
                  </a:lnTo>
                  <a:lnTo>
                    <a:pt x="2078" y="2982"/>
                  </a:lnTo>
                  <a:lnTo>
                    <a:pt x="2095" y="2983"/>
                  </a:lnTo>
                  <a:lnTo>
                    <a:pt x="2112" y="2983"/>
                  </a:lnTo>
                  <a:lnTo>
                    <a:pt x="2128" y="2983"/>
                  </a:lnTo>
                  <a:lnTo>
                    <a:pt x="2143" y="2981"/>
                  </a:lnTo>
                  <a:lnTo>
                    <a:pt x="2158" y="2979"/>
                  </a:lnTo>
                  <a:lnTo>
                    <a:pt x="2173" y="2977"/>
                  </a:lnTo>
                  <a:lnTo>
                    <a:pt x="2188" y="2974"/>
                  </a:lnTo>
                  <a:lnTo>
                    <a:pt x="2202" y="2969"/>
                  </a:lnTo>
                  <a:lnTo>
                    <a:pt x="2215" y="2965"/>
                  </a:lnTo>
                  <a:lnTo>
                    <a:pt x="2228" y="2960"/>
                  </a:lnTo>
                  <a:lnTo>
                    <a:pt x="2241" y="2953"/>
                  </a:lnTo>
                  <a:lnTo>
                    <a:pt x="2254" y="2947"/>
                  </a:lnTo>
                  <a:lnTo>
                    <a:pt x="2266" y="2939"/>
                  </a:lnTo>
                  <a:lnTo>
                    <a:pt x="2277" y="2932"/>
                  </a:lnTo>
                  <a:lnTo>
                    <a:pt x="2288" y="2923"/>
                  </a:lnTo>
                  <a:lnTo>
                    <a:pt x="2299" y="2915"/>
                  </a:lnTo>
                  <a:lnTo>
                    <a:pt x="2308" y="2905"/>
                  </a:lnTo>
                  <a:lnTo>
                    <a:pt x="2318" y="2896"/>
                  </a:lnTo>
                  <a:lnTo>
                    <a:pt x="2327" y="2886"/>
                  </a:lnTo>
                  <a:lnTo>
                    <a:pt x="2336" y="2875"/>
                  </a:lnTo>
                  <a:lnTo>
                    <a:pt x="2344" y="2864"/>
                  </a:lnTo>
                  <a:lnTo>
                    <a:pt x="2352" y="2852"/>
                  </a:lnTo>
                  <a:lnTo>
                    <a:pt x="2359" y="2840"/>
                  </a:lnTo>
                  <a:lnTo>
                    <a:pt x="2367" y="2827"/>
                  </a:lnTo>
                  <a:lnTo>
                    <a:pt x="2373" y="2814"/>
                  </a:lnTo>
                  <a:lnTo>
                    <a:pt x="2379" y="2801"/>
                  </a:lnTo>
                  <a:lnTo>
                    <a:pt x="2384" y="2786"/>
                  </a:lnTo>
                  <a:lnTo>
                    <a:pt x="2389" y="2772"/>
                  </a:lnTo>
                  <a:lnTo>
                    <a:pt x="2262" y="2712"/>
                  </a:lnTo>
                  <a:lnTo>
                    <a:pt x="2256" y="2732"/>
                  </a:lnTo>
                  <a:lnTo>
                    <a:pt x="2247" y="2752"/>
                  </a:lnTo>
                  <a:lnTo>
                    <a:pt x="2239" y="2770"/>
                  </a:lnTo>
                  <a:lnTo>
                    <a:pt x="2228" y="2786"/>
                  </a:lnTo>
                  <a:lnTo>
                    <a:pt x="2216" y="2800"/>
                  </a:lnTo>
                  <a:lnTo>
                    <a:pt x="2203" y="2814"/>
                  </a:lnTo>
                  <a:lnTo>
                    <a:pt x="2189" y="2825"/>
                  </a:lnTo>
                  <a:lnTo>
                    <a:pt x="2174" y="2836"/>
                  </a:lnTo>
                  <a:lnTo>
                    <a:pt x="2165" y="2840"/>
                  </a:lnTo>
                  <a:lnTo>
                    <a:pt x="2157" y="2844"/>
                  </a:lnTo>
                  <a:lnTo>
                    <a:pt x="2148" y="2849"/>
                  </a:lnTo>
                  <a:lnTo>
                    <a:pt x="2139" y="2852"/>
                  </a:lnTo>
                  <a:lnTo>
                    <a:pt x="2120" y="2856"/>
                  </a:lnTo>
                  <a:lnTo>
                    <a:pt x="2100" y="2859"/>
                  </a:lnTo>
                  <a:lnTo>
                    <a:pt x="2079" y="2862"/>
                  </a:lnTo>
                  <a:lnTo>
                    <a:pt x="2055" y="2860"/>
                  </a:lnTo>
                  <a:lnTo>
                    <a:pt x="2032" y="2858"/>
                  </a:lnTo>
                  <a:lnTo>
                    <a:pt x="2007" y="2854"/>
                  </a:lnTo>
                  <a:lnTo>
                    <a:pt x="1985" y="2850"/>
                  </a:lnTo>
                  <a:lnTo>
                    <a:pt x="1964" y="2843"/>
                  </a:lnTo>
                  <a:lnTo>
                    <a:pt x="1943" y="2836"/>
                  </a:lnTo>
                  <a:lnTo>
                    <a:pt x="1923" y="2827"/>
                  </a:lnTo>
                  <a:lnTo>
                    <a:pt x="1905" y="2818"/>
                  </a:lnTo>
                  <a:lnTo>
                    <a:pt x="1887" y="2807"/>
                  </a:lnTo>
                  <a:lnTo>
                    <a:pt x="1871" y="2795"/>
                  </a:lnTo>
                  <a:lnTo>
                    <a:pt x="1855" y="2783"/>
                  </a:lnTo>
                  <a:lnTo>
                    <a:pt x="1840" y="2769"/>
                  </a:lnTo>
                  <a:lnTo>
                    <a:pt x="1826" y="2755"/>
                  </a:lnTo>
                  <a:lnTo>
                    <a:pt x="1813" y="2739"/>
                  </a:lnTo>
                  <a:lnTo>
                    <a:pt x="1802" y="2723"/>
                  </a:lnTo>
                  <a:lnTo>
                    <a:pt x="1790" y="2706"/>
                  </a:lnTo>
                  <a:lnTo>
                    <a:pt x="1780" y="2688"/>
                  </a:lnTo>
                  <a:lnTo>
                    <a:pt x="1771" y="2669"/>
                  </a:lnTo>
                  <a:lnTo>
                    <a:pt x="1763" y="2649"/>
                  </a:lnTo>
                  <a:lnTo>
                    <a:pt x="1756" y="2629"/>
                  </a:lnTo>
                  <a:lnTo>
                    <a:pt x="1749" y="2609"/>
                  </a:lnTo>
                  <a:lnTo>
                    <a:pt x="1744" y="2586"/>
                  </a:lnTo>
                  <a:lnTo>
                    <a:pt x="1740" y="2565"/>
                  </a:lnTo>
                  <a:lnTo>
                    <a:pt x="1736" y="2542"/>
                  </a:lnTo>
                  <a:lnTo>
                    <a:pt x="1734" y="2519"/>
                  </a:lnTo>
                  <a:lnTo>
                    <a:pt x="1733" y="2495"/>
                  </a:lnTo>
                  <a:lnTo>
                    <a:pt x="1732" y="2471"/>
                  </a:lnTo>
                  <a:lnTo>
                    <a:pt x="1733" y="2446"/>
                  </a:lnTo>
                  <a:lnTo>
                    <a:pt x="1734" y="2424"/>
                  </a:lnTo>
                  <a:lnTo>
                    <a:pt x="1736" y="2402"/>
                  </a:lnTo>
                  <a:lnTo>
                    <a:pt x="1741" y="2380"/>
                  </a:lnTo>
                  <a:lnTo>
                    <a:pt x="1745" y="2360"/>
                  </a:lnTo>
                  <a:lnTo>
                    <a:pt x="1750" y="2341"/>
                  </a:lnTo>
                  <a:lnTo>
                    <a:pt x="1756" y="2321"/>
                  </a:lnTo>
                  <a:lnTo>
                    <a:pt x="1763" y="2304"/>
                  </a:lnTo>
                  <a:lnTo>
                    <a:pt x="1772" y="2288"/>
                  </a:lnTo>
                  <a:lnTo>
                    <a:pt x="1780" y="2272"/>
                  </a:lnTo>
                  <a:lnTo>
                    <a:pt x="1791" y="2259"/>
                  </a:lnTo>
                  <a:lnTo>
                    <a:pt x="1802" y="2246"/>
                  </a:lnTo>
                  <a:lnTo>
                    <a:pt x="1813" y="2235"/>
                  </a:lnTo>
                  <a:lnTo>
                    <a:pt x="1826" y="2224"/>
                  </a:lnTo>
                  <a:lnTo>
                    <a:pt x="1840" y="2215"/>
                  </a:lnTo>
                  <a:lnTo>
                    <a:pt x="1855" y="2207"/>
                  </a:lnTo>
                  <a:close/>
                  <a:moveTo>
                    <a:pt x="2633" y="2337"/>
                  </a:moveTo>
                  <a:lnTo>
                    <a:pt x="3068" y="2424"/>
                  </a:lnTo>
                  <a:lnTo>
                    <a:pt x="3068" y="3166"/>
                  </a:lnTo>
                  <a:lnTo>
                    <a:pt x="3192" y="3190"/>
                  </a:lnTo>
                  <a:lnTo>
                    <a:pt x="3192" y="2331"/>
                  </a:lnTo>
                  <a:lnTo>
                    <a:pt x="2509" y="2194"/>
                  </a:lnTo>
                  <a:lnTo>
                    <a:pt x="2509" y="3055"/>
                  </a:lnTo>
                  <a:lnTo>
                    <a:pt x="2633" y="3079"/>
                  </a:lnTo>
                  <a:lnTo>
                    <a:pt x="2633" y="2337"/>
                  </a:lnTo>
                  <a:close/>
                  <a:moveTo>
                    <a:pt x="2659" y="535"/>
                  </a:moveTo>
                  <a:lnTo>
                    <a:pt x="0" y="0"/>
                  </a:lnTo>
                  <a:lnTo>
                    <a:pt x="0" y="2523"/>
                  </a:lnTo>
                  <a:lnTo>
                    <a:pt x="106" y="2547"/>
                  </a:lnTo>
                  <a:lnTo>
                    <a:pt x="106" y="133"/>
                  </a:lnTo>
                  <a:lnTo>
                    <a:pt x="2655" y="640"/>
                  </a:lnTo>
                  <a:lnTo>
                    <a:pt x="2659" y="535"/>
                  </a:lnTo>
                  <a:close/>
                  <a:moveTo>
                    <a:pt x="3762" y="3829"/>
                  </a:moveTo>
                  <a:lnTo>
                    <a:pt x="2555" y="3588"/>
                  </a:lnTo>
                  <a:lnTo>
                    <a:pt x="2555" y="3693"/>
                  </a:lnTo>
                  <a:lnTo>
                    <a:pt x="3868" y="3962"/>
                  </a:lnTo>
                  <a:lnTo>
                    <a:pt x="3868" y="2715"/>
                  </a:lnTo>
                  <a:lnTo>
                    <a:pt x="3762" y="2688"/>
                  </a:lnTo>
                  <a:lnTo>
                    <a:pt x="3762" y="38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  <p:sp>
          <p:nvSpPr>
            <p:cNvPr id="42" name="Freeform 11">
              <a:extLst>
                <a:ext uri="{FF2B5EF4-FFF2-40B4-BE49-F238E27FC236}">
                  <a16:creationId xmlns:a16="http://schemas.microsoft.com/office/drawing/2014/main" id="{B1E15F3F-12B1-8793-B06D-0B20788113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8833" y="378561"/>
              <a:ext cx="1033529" cy="219288"/>
            </a:xfrm>
            <a:custGeom>
              <a:avLst/>
              <a:gdLst>
                <a:gd name="T0" fmla="*/ 1171 w 16100"/>
                <a:gd name="T1" fmla="*/ 712 h 3416"/>
                <a:gd name="T2" fmla="*/ 1871 w 16100"/>
                <a:gd name="T3" fmla="*/ 1146 h 3416"/>
                <a:gd name="T4" fmla="*/ 2109 w 16100"/>
                <a:gd name="T5" fmla="*/ 843 h 3416"/>
                <a:gd name="T6" fmla="*/ 2496 w 16100"/>
                <a:gd name="T7" fmla="*/ 697 h 3416"/>
                <a:gd name="T8" fmla="*/ 2840 w 16100"/>
                <a:gd name="T9" fmla="*/ 718 h 3416"/>
                <a:gd name="T10" fmla="*/ 3069 w 16100"/>
                <a:gd name="T11" fmla="*/ 832 h 3416"/>
                <a:gd name="T12" fmla="*/ 3243 w 16100"/>
                <a:gd name="T13" fmla="*/ 1027 h 3416"/>
                <a:gd name="T14" fmla="*/ 2781 w 16100"/>
                <a:gd name="T15" fmla="*/ 985 h 3416"/>
                <a:gd name="T16" fmla="*/ 2544 w 16100"/>
                <a:gd name="T17" fmla="*/ 956 h 3416"/>
                <a:gd name="T18" fmla="*/ 2315 w 16100"/>
                <a:gd name="T19" fmla="*/ 1050 h 3416"/>
                <a:gd name="T20" fmla="*/ 2178 w 16100"/>
                <a:gd name="T21" fmla="*/ 1244 h 3416"/>
                <a:gd name="T22" fmla="*/ 2159 w 16100"/>
                <a:gd name="T23" fmla="*/ 1499 h 3416"/>
                <a:gd name="T24" fmla="*/ 2267 w 16100"/>
                <a:gd name="T25" fmla="*/ 1714 h 3416"/>
                <a:gd name="T26" fmla="*/ 2474 w 16100"/>
                <a:gd name="T27" fmla="*/ 1839 h 3416"/>
                <a:gd name="T28" fmla="*/ 2755 w 16100"/>
                <a:gd name="T29" fmla="*/ 1834 h 3416"/>
                <a:gd name="T30" fmla="*/ 2969 w 16100"/>
                <a:gd name="T31" fmla="*/ 1657 h 3416"/>
                <a:gd name="T32" fmla="*/ 3085 w 16100"/>
                <a:gd name="T33" fmla="*/ 1963 h 3416"/>
                <a:gd name="T34" fmla="*/ 2864 w 16100"/>
                <a:gd name="T35" fmla="*/ 2083 h 3416"/>
                <a:gd name="T36" fmla="*/ 2536 w 16100"/>
                <a:gd name="T37" fmla="*/ 2116 h 3416"/>
                <a:gd name="T38" fmla="*/ 2139 w 16100"/>
                <a:gd name="T39" fmla="*/ 1986 h 3416"/>
                <a:gd name="T40" fmla="*/ 1885 w 16100"/>
                <a:gd name="T41" fmla="*/ 1695 h 3416"/>
                <a:gd name="T42" fmla="*/ 3731 w 16100"/>
                <a:gd name="T43" fmla="*/ 971 h 3416"/>
                <a:gd name="T44" fmla="*/ 6287 w 16100"/>
                <a:gd name="T45" fmla="*/ 1216 h 3416"/>
                <a:gd name="T46" fmla="*/ 6564 w 16100"/>
                <a:gd name="T47" fmla="*/ 1280 h 3416"/>
                <a:gd name="T48" fmla="*/ 6732 w 16100"/>
                <a:gd name="T49" fmla="*/ 1447 h 3416"/>
                <a:gd name="T50" fmla="*/ 6782 w 16100"/>
                <a:gd name="T51" fmla="*/ 1677 h 3416"/>
                <a:gd name="T52" fmla="*/ 6710 w 16100"/>
                <a:gd name="T53" fmla="*/ 1899 h 3416"/>
                <a:gd name="T54" fmla="*/ 6523 w 16100"/>
                <a:gd name="T55" fmla="*/ 2050 h 3416"/>
                <a:gd name="T56" fmla="*/ 5582 w 16100"/>
                <a:gd name="T57" fmla="*/ 712 h 3416"/>
                <a:gd name="T58" fmla="*/ 6367 w 16100"/>
                <a:gd name="T59" fmla="*/ 1807 h 3416"/>
                <a:gd name="T60" fmla="*/ 6451 w 16100"/>
                <a:gd name="T61" fmla="*/ 1703 h 3416"/>
                <a:gd name="T62" fmla="*/ 6448 w 16100"/>
                <a:gd name="T63" fmla="*/ 1597 h 3416"/>
                <a:gd name="T64" fmla="*/ 6348 w 16100"/>
                <a:gd name="T65" fmla="*/ 1494 h 3416"/>
                <a:gd name="T66" fmla="*/ 7555 w 16100"/>
                <a:gd name="T67" fmla="*/ 2033 h 3416"/>
                <a:gd name="T68" fmla="*/ 7311 w 16100"/>
                <a:gd name="T69" fmla="*/ 2117 h 3416"/>
                <a:gd name="T70" fmla="*/ 7111 w 16100"/>
                <a:gd name="T71" fmla="*/ 2094 h 3416"/>
                <a:gd name="T72" fmla="*/ 6957 w 16100"/>
                <a:gd name="T73" fmla="*/ 1991 h 3416"/>
                <a:gd name="T74" fmla="*/ 6884 w 16100"/>
                <a:gd name="T75" fmla="*/ 1808 h 3416"/>
                <a:gd name="T76" fmla="*/ 6936 w 16100"/>
                <a:gd name="T77" fmla="*/ 1609 h 3416"/>
                <a:gd name="T78" fmla="*/ 7080 w 16100"/>
                <a:gd name="T79" fmla="*/ 1499 h 3416"/>
                <a:gd name="T80" fmla="*/ 7259 w 16100"/>
                <a:gd name="T81" fmla="*/ 1465 h 3416"/>
                <a:gd name="T82" fmla="*/ 7520 w 16100"/>
                <a:gd name="T83" fmla="*/ 1523 h 3416"/>
                <a:gd name="T84" fmla="*/ 7595 w 16100"/>
                <a:gd name="T85" fmla="*/ 1407 h 3416"/>
                <a:gd name="T86" fmla="*/ 7503 w 16100"/>
                <a:gd name="T87" fmla="*/ 1310 h 3416"/>
                <a:gd name="T88" fmla="*/ 7258 w 16100"/>
                <a:gd name="T89" fmla="*/ 1296 h 3416"/>
                <a:gd name="T90" fmla="*/ 7049 w 16100"/>
                <a:gd name="T91" fmla="*/ 1402 h 3416"/>
                <a:gd name="T92" fmla="*/ 7224 w 16100"/>
                <a:gd name="T93" fmla="*/ 1090 h 3416"/>
                <a:gd name="T94" fmla="*/ 7527 w 16100"/>
                <a:gd name="T95" fmla="*/ 1076 h 3416"/>
                <a:gd name="T96" fmla="*/ 7742 w 16100"/>
                <a:gd name="T97" fmla="*/ 1150 h 3416"/>
                <a:gd name="T98" fmla="*/ 7871 w 16100"/>
                <a:gd name="T99" fmla="*/ 1326 h 3416"/>
                <a:gd name="T100" fmla="*/ 7592 w 16100"/>
                <a:gd name="T101" fmla="*/ 1720 h 3416"/>
                <a:gd name="T102" fmla="*/ 7441 w 16100"/>
                <a:gd name="T103" fmla="*/ 1648 h 3416"/>
                <a:gd name="T104" fmla="*/ 7244 w 16100"/>
                <a:gd name="T105" fmla="*/ 1672 h 3416"/>
                <a:gd name="T106" fmla="*/ 7172 w 16100"/>
                <a:gd name="T107" fmla="*/ 1776 h 3416"/>
                <a:gd name="T108" fmla="*/ 7195 w 16100"/>
                <a:gd name="T109" fmla="*/ 1870 h 3416"/>
                <a:gd name="T110" fmla="*/ 7374 w 16100"/>
                <a:gd name="T111" fmla="*/ 1941 h 3416"/>
                <a:gd name="T112" fmla="*/ 7547 w 16100"/>
                <a:gd name="T113" fmla="*/ 1900 h 3416"/>
                <a:gd name="T114" fmla="*/ 8878 w 16100"/>
                <a:gd name="T115" fmla="*/ 1094 h 3416"/>
                <a:gd name="T116" fmla="*/ 9709 w 16100"/>
                <a:gd name="T117" fmla="*/ 2095 h 3416"/>
                <a:gd name="T118" fmla="*/ 13892 w 16100"/>
                <a:gd name="T119" fmla="*/ 3416 h 3416"/>
                <a:gd name="T120" fmla="*/ 14648 w 16100"/>
                <a:gd name="T121" fmla="*/ 1078 h 3416"/>
                <a:gd name="T122" fmla="*/ 13021 w 16100"/>
                <a:gd name="T123" fmla="*/ 1191 h 3416"/>
                <a:gd name="T124" fmla="*/ 10883 w 16100"/>
                <a:gd name="T125" fmla="*/ 0 h 3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00" h="3416">
                  <a:moveTo>
                    <a:pt x="1299" y="2095"/>
                  </a:moveTo>
                  <a:lnTo>
                    <a:pt x="1299" y="1127"/>
                  </a:lnTo>
                  <a:lnTo>
                    <a:pt x="878" y="2095"/>
                  </a:lnTo>
                  <a:lnTo>
                    <a:pt x="739" y="2095"/>
                  </a:lnTo>
                  <a:lnTo>
                    <a:pt x="318" y="1127"/>
                  </a:lnTo>
                  <a:lnTo>
                    <a:pt x="318" y="2095"/>
                  </a:lnTo>
                  <a:lnTo>
                    <a:pt x="0" y="2095"/>
                  </a:lnTo>
                  <a:lnTo>
                    <a:pt x="0" y="712"/>
                  </a:lnTo>
                  <a:lnTo>
                    <a:pt x="446" y="712"/>
                  </a:lnTo>
                  <a:lnTo>
                    <a:pt x="808" y="1547"/>
                  </a:lnTo>
                  <a:lnTo>
                    <a:pt x="1171" y="712"/>
                  </a:lnTo>
                  <a:lnTo>
                    <a:pt x="1619" y="712"/>
                  </a:lnTo>
                  <a:lnTo>
                    <a:pt x="1619" y="2095"/>
                  </a:lnTo>
                  <a:lnTo>
                    <a:pt x="1299" y="2095"/>
                  </a:lnTo>
                  <a:close/>
                  <a:moveTo>
                    <a:pt x="1823" y="1404"/>
                  </a:moveTo>
                  <a:lnTo>
                    <a:pt x="1824" y="1365"/>
                  </a:lnTo>
                  <a:lnTo>
                    <a:pt x="1827" y="1326"/>
                  </a:lnTo>
                  <a:lnTo>
                    <a:pt x="1832" y="1288"/>
                  </a:lnTo>
                  <a:lnTo>
                    <a:pt x="1838" y="1252"/>
                  </a:lnTo>
                  <a:lnTo>
                    <a:pt x="1847" y="1216"/>
                  </a:lnTo>
                  <a:lnTo>
                    <a:pt x="1859" y="1180"/>
                  </a:lnTo>
                  <a:lnTo>
                    <a:pt x="1871" y="1146"/>
                  </a:lnTo>
                  <a:lnTo>
                    <a:pt x="1885" y="1113"/>
                  </a:lnTo>
                  <a:lnTo>
                    <a:pt x="1900" y="1082"/>
                  </a:lnTo>
                  <a:lnTo>
                    <a:pt x="1917" y="1050"/>
                  </a:lnTo>
                  <a:lnTo>
                    <a:pt x="1936" y="1020"/>
                  </a:lnTo>
                  <a:lnTo>
                    <a:pt x="1957" y="991"/>
                  </a:lnTo>
                  <a:lnTo>
                    <a:pt x="1978" y="964"/>
                  </a:lnTo>
                  <a:lnTo>
                    <a:pt x="2001" y="936"/>
                  </a:lnTo>
                  <a:lnTo>
                    <a:pt x="2027" y="911"/>
                  </a:lnTo>
                  <a:lnTo>
                    <a:pt x="2053" y="887"/>
                  </a:lnTo>
                  <a:lnTo>
                    <a:pt x="2080" y="864"/>
                  </a:lnTo>
                  <a:lnTo>
                    <a:pt x="2109" y="843"/>
                  </a:lnTo>
                  <a:lnTo>
                    <a:pt x="2139" y="823"/>
                  </a:lnTo>
                  <a:lnTo>
                    <a:pt x="2169" y="803"/>
                  </a:lnTo>
                  <a:lnTo>
                    <a:pt x="2202" y="785"/>
                  </a:lnTo>
                  <a:lnTo>
                    <a:pt x="2236" y="769"/>
                  </a:lnTo>
                  <a:lnTo>
                    <a:pt x="2270" y="754"/>
                  </a:lnTo>
                  <a:lnTo>
                    <a:pt x="2305" y="741"/>
                  </a:lnTo>
                  <a:lnTo>
                    <a:pt x="2342" y="729"/>
                  </a:lnTo>
                  <a:lnTo>
                    <a:pt x="2379" y="719"/>
                  </a:lnTo>
                  <a:lnTo>
                    <a:pt x="2417" y="710"/>
                  </a:lnTo>
                  <a:lnTo>
                    <a:pt x="2455" y="703"/>
                  </a:lnTo>
                  <a:lnTo>
                    <a:pt x="2496" y="697"/>
                  </a:lnTo>
                  <a:lnTo>
                    <a:pt x="2536" y="692"/>
                  </a:lnTo>
                  <a:lnTo>
                    <a:pt x="2577" y="689"/>
                  </a:lnTo>
                  <a:lnTo>
                    <a:pt x="2618" y="689"/>
                  </a:lnTo>
                  <a:lnTo>
                    <a:pt x="2648" y="689"/>
                  </a:lnTo>
                  <a:lnTo>
                    <a:pt x="2679" y="690"/>
                  </a:lnTo>
                  <a:lnTo>
                    <a:pt x="2707" y="693"/>
                  </a:lnTo>
                  <a:lnTo>
                    <a:pt x="2735" y="697"/>
                  </a:lnTo>
                  <a:lnTo>
                    <a:pt x="2762" y="701"/>
                  </a:lnTo>
                  <a:lnTo>
                    <a:pt x="2789" y="706"/>
                  </a:lnTo>
                  <a:lnTo>
                    <a:pt x="2814" y="712"/>
                  </a:lnTo>
                  <a:lnTo>
                    <a:pt x="2840" y="718"/>
                  </a:lnTo>
                  <a:lnTo>
                    <a:pt x="2865" y="725"/>
                  </a:lnTo>
                  <a:lnTo>
                    <a:pt x="2888" y="733"/>
                  </a:lnTo>
                  <a:lnTo>
                    <a:pt x="2911" y="742"/>
                  </a:lnTo>
                  <a:lnTo>
                    <a:pt x="2933" y="751"/>
                  </a:lnTo>
                  <a:lnTo>
                    <a:pt x="2954" y="761"/>
                  </a:lnTo>
                  <a:lnTo>
                    <a:pt x="2975" y="771"/>
                  </a:lnTo>
                  <a:lnTo>
                    <a:pt x="2996" y="782"/>
                  </a:lnTo>
                  <a:lnTo>
                    <a:pt x="3015" y="793"/>
                  </a:lnTo>
                  <a:lnTo>
                    <a:pt x="3034" y="805"/>
                  </a:lnTo>
                  <a:lnTo>
                    <a:pt x="3052" y="818"/>
                  </a:lnTo>
                  <a:lnTo>
                    <a:pt x="3069" y="832"/>
                  </a:lnTo>
                  <a:lnTo>
                    <a:pt x="3086" y="845"/>
                  </a:lnTo>
                  <a:lnTo>
                    <a:pt x="3102" y="859"/>
                  </a:lnTo>
                  <a:lnTo>
                    <a:pt x="3118" y="873"/>
                  </a:lnTo>
                  <a:lnTo>
                    <a:pt x="3132" y="887"/>
                  </a:lnTo>
                  <a:lnTo>
                    <a:pt x="3148" y="902"/>
                  </a:lnTo>
                  <a:lnTo>
                    <a:pt x="3162" y="916"/>
                  </a:lnTo>
                  <a:lnTo>
                    <a:pt x="3175" y="932"/>
                  </a:lnTo>
                  <a:lnTo>
                    <a:pt x="3188" y="947"/>
                  </a:lnTo>
                  <a:lnTo>
                    <a:pt x="3200" y="964"/>
                  </a:lnTo>
                  <a:lnTo>
                    <a:pt x="3222" y="995"/>
                  </a:lnTo>
                  <a:lnTo>
                    <a:pt x="3243" y="1027"/>
                  </a:lnTo>
                  <a:lnTo>
                    <a:pt x="2969" y="1152"/>
                  </a:lnTo>
                  <a:lnTo>
                    <a:pt x="2957" y="1131"/>
                  </a:lnTo>
                  <a:lnTo>
                    <a:pt x="2943" y="1111"/>
                  </a:lnTo>
                  <a:lnTo>
                    <a:pt x="2927" y="1092"/>
                  </a:lnTo>
                  <a:lnTo>
                    <a:pt x="2910" y="1073"/>
                  </a:lnTo>
                  <a:lnTo>
                    <a:pt x="2892" y="1055"/>
                  </a:lnTo>
                  <a:lnTo>
                    <a:pt x="2872" y="1039"/>
                  </a:lnTo>
                  <a:lnTo>
                    <a:pt x="2851" y="1023"/>
                  </a:lnTo>
                  <a:lnTo>
                    <a:pt x="2829" y="1009"/>
                  </a:lnTo>
                  <a:lnTo>
                    <a:pt x="2805" y="996"/>
                  </a:lnTo>
                  <a:lnTo>
                    <a:pt x="2781" y="985"/>
                  </a:lnTo>
                  <a:lnTo>
                    <a:pt x="2755" y="975"/>
                  </a:lnTo>
                  <a:lnTo>
                    <a:pt x="2730" y="966"/>
                  </a:lnTo>
                  <a:lnTo>
                    <a:pt x="2703" y="960"/>
                  </a:lnTo>
                  <a:lnTo>
                    <a:pt x="2675" y="955"/>
                  </a:lnTo>
                  <a:lnTo>
                    <a:pt x="2662" y="953"/>
                  </a:lnTo>
                  <a:lnTo>
                    <a:pt x="2647" y="952"/>
                  </a:lnTo>
                  <a:lnTo>
                    <a:pt x="2632" y="951"/>
                  </a:lnTo>
                  <a:lnTo>
                    <a:pt x="2618" y="951"/>
                  </a:lnTo>
                  <a:lnTo>
                    <a:pt x="2593" y="951"/>
                  </a:lnTo>
                  <a:lnTo>
                    <a:pt x="2568" y="953"/>
                  </a:lnTo>
                  <a:lnTo>
                    <a:pt x="2544" y="956"/>
                  </a:lnTo>
                  <a:lnTo>
                    <a:pt x="2521" y="960"/>
                  </a:lnTo>
                  <a:lnTo>
                    <a:pt x="2498" y="964"/>
                  </a:lnTo>
                  <a:lnTo>
                    <a:pt x="2474" y="970"/>
                  </a:lnTo>
                  <a:lnTo>
                    <a:pt x="2452" y="977"/>
                  </a:lnTo>
                  <a:lnTo>
                    <a:pt x="2431" y="985"/>
                  </a:lnTo>
                  <a:lnTo>
                    <a:pt x="2410" y="994"/>
                  </a:lnTo>
                  <a:lnTo>
                    <a:pt x="2390" y="1003"/>
                  </a:lnTo>
                  <a:lnTo>
                    <a:pt x="2370" y="1014"/>
                  </a:lnTo>
                  <a:lnTo>
                    <a:pt x="2352" y="1025"/>
                  </a:lnTo>
                  <a:lnTo>
                    <a:pt x="2332" y="1037"/>
                  </a:lnTo>
                  <a:lnTo>
                    <a:pt x="2315" y="1050"/>
                  </a:lnTo>
                  <a:lnTo>
                    <a:pt x="2298" y="1064"/>
                  </a:lnTo>
                  <a:lnTo>
                    <a:pt x="2282" y="1080"/>
                  </a:lnTo>
                  <a:lnTo>
                    <a:pt x="2267" y="1095"/>
                  </a:lnTo>
                  <a:lnTo>
                    <a:pt x="2253" y="1111"/>
                  </a:lnTo>
                  <a:lnTo>
                    <a:pt x="2240" y="1128"/>
                  </a:lnTo>
                  <a:lnTo>
                    <a:pt x="2227" y="1146"/>
                  </a:lnTo>
                  <a:lnTo>
                    <a:pt x="2215" y="1164"/>
                  </a:lnTo>
                  <a:lnTo>
                    <a:pt x="2205" y="1183"/>
                  </a:lnTo>
                  <a:lnTo>
                    <a:pt x="2195" y="1203"/>
                  </a:lnTo>
                  <a:lnTo>
                    <a:pt x="2186" y="1224"/>
                  </a:lnTo>
                  <a:lnTo>
                    <a:pt x="2178" y="1244"/>
                  </a:lnTo>
                  <a:lnTo>
                    <a:pt x="2170" y="1265"/>
                  </a:lnTo>
                  <a:lnTo>
                    <a:pt x="2164" y="1287"/>
                  </a:lnTo>
                  <a:lnTo>
                    <a:pt x="2159" y="1309"/>
                  </a:lnTo>
                  <a:lnTo>
                    <a:pt x="2155" y="1333"/>
                  </a:lnTo>
                  <a:lnTo>
                    <a:pt x="2152" y="1356"/>
                  </a:lnTo>
                  <a:lnTo>
                    <a:pt x="2150" y="1380"/>
                  </a:lnTo>
                  <a:lnTo>
                    <a:pt x="2150" y="1404"/>
                  </a:lnTo>
                  <a:lnTo>
                    <a:pt x="2150" y="1428"/>
                  </a:lnTo>
                  <a:lnTo>
                    <a:pt x="2152" y="1452"/>
                  </a:lnTo>
                  <a:lnTo>
                    <a:pt x="2155" y="1476"/>
                  </a:lnTo>
                  <a:lnTo>
                    <a:pt x="2159" y="1499"/>
                  </a:lnTo>
                  <a:lnTo>
                    <a:pt x="2164" y="1521"/>
                  </a:lnTo>
                  <a:lnTo>
                    <a:pt x="2170" y="1543"/>
                  </a:lnTo>
                  <a:lnTo>
                    <a:pt x="2178" y="1564"/>
                  </a:lnTo>
                  <a:lnTo>
                    <a:pt x="2186" y="1586"/>
                  </a:lnTo>
                  <a:lnTo>
                    <a:pt x="2195" y="1606"/>
                  </a:lnTo>
                  <a:lnTo>
                    <a:pt x="2205" y="1626"/>
                  </a:lnTo>
                  <a:lnTo>
                    <a:pt x="2215" y="1644"/>
                  </a:lnTo>
                  <a:lnTo>
                    <a:pt x="2227" y="1663"/>
                  </a:lnTo>
                  <a:lnTo>
                    <a:pt x="2240" y="1680"/>
                  </a:lnTo>
                  <a:lnTo>
                    <a:pt x="2253" y="1697"/>
                  </a:lnTo>
                  <a:lnTo>
                    <a:pt x="2267" y="1714"/>
                  </a:lnTo>
                  <a:lnTo>
                    <a:pt x="2282" y="1730"/>
                  </a:lnTo>
                  <a:lnTo>
                    <a:pt x="2298" y="1744"/>
                  </a:lnTo>
                  <a:lnTo>
                    <a:pt x="2315" y="1758"/>
                  </a:lnTo>
                  <a:lnTo>
                    <a:pt x="2332" y="1771"/>
                  </a:lnTo>
                  <a:lnTo>
                    <a:pt x="2352" y="1784"/>
                  </a:lnTo>
                  <a:lnTo>
                    <a:pt x="2370" y="1795"/>
                  </a:lnTo>
                  <a:lnTo>
                    <a:pt x="2390" y="1805"/>
                  </a:lnTo>
                  <a:lnTo>
                    <a:pt x="2410" y="1815"/>
                  </a:lnTo>
                  <a:lnTo>
                    <a:pt x="2431" y="1824"/>
                  </a:lnTo>
                  <a:lnTo>
                    <a:pt x="2452" y="1832"/>
                  </a:lnTo>
                  <a:lnTo>
                    <a:pt x="2474" y="1839"/>
                  </a:lnTo>
                  <a:lnTo>
                    <a:pt x="2498" y="1845"/>
                  </a:lnTo>
                  <a:lnTo>
                    <a:pt x="2521" y="1850"/>
                  </a:lnTo>
                  <a:lnTo>
                    <a:pt x="2544" y="1854"/>
                  </a:lnTo>
                  <a:lnTo>
                    <a:pt x="2568" y="1856"/>
                  </a:lnTo>
                  <a:lnTo>
                    <a:pt x="2593" y="1858"/>
                  </a:lnTo>
                  <a:lnTo>
                    <a:pt x="2618" y="1859"/>
                  </a:lnTo>
                  <a:lnTo>
                    <a:pt x="2647" y="1858"/>
                  </a:lnTo>
                  <a:lnTo>
                    <a:pt x="2675" y="1855"/>
                  </a:lnTo>
                  <a:lnTo>
                    <a:pt x="2703" y="1850"/>
                  </a:lnTo>
                  <a:lnTo>
                    <a:pt x="2730" y="1843"/>
                  </a:lnTo>
                  <a:lnTo>
                    <a:pt x="2755" y="1834"/>
                  </a:lnTo>
                  <a:lnTo>
                    <a:pt x="2781" y="1824"/>
                  </a:lnTo>
                  <a:lnTo>
                    <a:pt x="2805" y="1813"/>
                  </a:lnTo>
                  <a:lnTo>
                    <a:pt x="2829" y="1800"/>
                  </a:lnTo>
                  <a:lnTo>
                    <a:pt x="2851" y="1786"/>
                  </a:lnTo>
                  <a:lnTo>
                    <a:pt x="2872" y="1771"/>
                  </a:lnTo>
                  <a:lnTo>
                    <a:pt x="2892" y="1754"/>
                  </a:lnTo>
                  <a:lnTo>
                    <a:pt x="2910" y="1737"/>
                  </a:lnTo>
                  <a:lnTo>
                    <a:pt x="2927" y="1718"/>
                  </a:lnTo>
                  <a:lnTo>
                    <a:pt x="2943" y="1698"/>
                  </a:lnTo>
                  <a:lnTo>
                    <a:pt x="2957" y="1678"/>
                  </a:lnTo>
                  <a:lnTo>
                    <a:pt x="2969" y="1657"/>
                  </a:lnTo>
                  <a:lnTo>
                    <a:pt x="3243" y="1779"/>
                  </a:lnTo>
                  <a:lnTo>
                    <a:pt x="3222" y="1811"/>
                  </a:lnTo>
                  <a:lnTo>
                    <a:pt x="3199" y="1844"/>
                  </a:lnTo>
                  <a:lnTo>
                    <a:pt x="3187" y="1860"/>
                  </a:lnTo>
                  <a:lnTo>
                    <a:pt x="3174" y="1875"/>
                  </a:lnTo>
                  <a:lnTo>
                    <a:pt x="3161" y="1890"/>
                  </a:lnTo>
                  <a:lnTo>
                    <a:pt x="3147" y="1905"/>
                  </a:lnTo>
                  <a:lnTo>
                    <a:pt x="3131" y="1920"/>
                  </a:lnTo>
                  <a:lnTo>
                    <a:pt x="3116" y="1934"/>
                  </a:lnTo>
                  <a:lnTo>
                    <a:pt x="3101" y="1948"/>
                  </a:lnTo>
                  <a:lnTo>
                    <a:pt x="3085" y="1963"/>
                  </a:lnTo>
                  <a:lnTo>
                    <a:pt x="3068" y="1976"/>
                  </a:lnTo>
                  <a:lnTo>
                    <a:pt x="3051" y="1989"/>
                  </a:lnTo>
                  <a:lnTo>
                    <a:pt x="3033" y="2002"/>
                  </a:lnTo>
                  <a:lnTo>
                    <a:pt x="3014" y="2014"/>
                  </a:lnTo>
                  <a:lnTo>
                    <a:pt x="2995" y="2026"/>
                  </a:lnTo>
                  <a:lnTo>
                    <a:pt x="2974" y="2037"/>
                  </a:lnTo>
                  <a:lnTo>
                    <a:pt x="2953" y="2047"/>
                  </a:lnTo>
                  <a:lnTo>
                    <a:pt x="2932" y="2057"/>
                  </a:lnTo>
                  <a:lnTo>
                    <a:pt x="2910" y="2066"/>
                  </a:lnTo>
                  <a:lnTo>
                    <a:pt x="2887" y="2075"/>
                  </a:lnTo>
                  <a:lnTo>
                    <a:pt x="2864" y="2083"/>
                  </a:lnTo>
                  <a:lnTo>
                    <a:pt x="2840" y="2091"/>
                  </a:lnTo>
                  <a:lnTo>
                    <a:pt x="2814" y="2097"/>
                  </a:lnTo>
                  <a:lnTo>
                    <a:pt x="2789" y="2103"/>
                  </a:lnTo>
                  <a:lnTo>
                    <a:pt x="2762" y="2108"/>
                  </a:lnTo>
                  <a:lnTo>
                    <a:pt x="2735" y="2112"/>
                  </a:lnTo>
                  <a:lnTo>
                    <a:pt x="2707" y="2115"/>
                  </a:lnTo>
                  <a:lnTo>
                    <a:pt x="2679" y="2118"/>
                  </a:lnTo>
                  <a:lnTo>
                    <a:pt x="2648" y="2119"/>
                  </a:lnTo>
                  <a:lnTo>
                    <a:pt x="2618" y="2120"/>
                  </a:lnTo>
                  <a:lnTo>
                    <a:pt x="2577" y="2119"/>
                  </a:lnTo>
                  <a:lnTo>
                    <a:pt x="2536" y="2116"/>
                  </a:lnTo>
                  <a:lnTo>
                    <a:pt x="2496" y="2112"/>
                  </a:lnTo>
                  <a:lnTo>
                    <a:pt x="2455" y="2106"/>
                  </a:lnTo>
                  <a:lnTo>
                    <a:pt x="2417" y="2099"/>
                  </a:lnTo>
                  <a:lnTo>
                    <a:pt x="2379" y="2090"/>
                  </a:lnTo>
                  <a:lnTo>
                    <a:pt x="2342" y="2079"/>
                  </a:lnTo>
                  <a:lnTo>
                    <a:pt x="2305" y="2067"/>
                  </a:lnTo>
                  <a:lnTo>
                    <a:pt x="2270" y="2054"/>
                  </a:lnTo>
                  <a:lnTo>
                    <a:pt x="2236" y="2039"/>
                  </a:lnTo>
                  <a:lnTo>
                    <a:pt x="2202" y="2023"/>
                  </a:lnTo>
                  <a:lnTo>
                    <a:pt x="2169" y="2005"/>
                  </a:lnTo>
                  <a:lnTo>
                    <a:pt x="2139" y="1986"/>
                  </a:lnTo>
                  <a:lnTo>
                    <a:pt x="2109" y="1966"/>
                  </a:lnTo>
                  <a:lnTo>
                    <a:pt x="2080" y="1944"/>
                  </a:lnTo>
                  <a:lnTo>
                    <a:pt x="2053" y="1921"/>
                  </a:lnTo>
                  <a:lnTo>
                    <a:pt x="2027" y="1897"/>
                  </a:lnTo>
                  <a:lnTo>
                    <a:pt x="2001" y="1872"/>
                  </a:lnTo>
                  <a:lnTo>
                    <a:pt x="1978" y="1845"/>
                  </a:lnTo>
                  <a:lnTo>
                    <a:pt x="1957" y="1817"/>
                  </a:lnTo>
                  <a:lnTo>
                    <a:pt x="1936" y="1788"/>
                  </a:lnTo>
                  <a:lnTo>
                    <a:pt x="1917" y="1759"/>
                  </a:lnTo>
                  <a:lnTo>
                    <a:pt x="1900" y="1728"/>
                  </a:lnTo>
                  <a:lnTo>
                    <a:pt x="1885" y="1695"/>
                  </a:lnTo>
                  <a:lnTo>
                    <a:pt x="1871" y="1662"/>
                  </a:lnTo>
                  <a:lnTo>
                    <a:pt x="1859" y="1628"/>
                  </a:lnTo>
                  <a:lnTo>
                    <a:pt x="1847" y="1593"/>
                  </a:lnTo>
                  <a:lnTo>
                    <a:pt x="1838" y="1557"/>
                  </a:lnTo>
                  <a:lnTo>
                    <a:pt x="1832" y="1520"/>
                  </a:lnTo>
                  <a:lnTo>
                    <a:pt x="1827" y="1483"/>
                  </a:lnTo>
                  <a:lnTo>
                    <a:pt x="1824" y="1443"/>
                  </a:lnTo>
                  <a:lnTo>
                    <a:pt x="1823" y="1404"/>
                  </a:lnTo>
                  <a:close/>
                  <a:moveTo>
                    <a:pt x="4437" y="2095"/>
                  </a:moveTo>
                  <a:lnTo>
                    <a:pt x="4437" y="971"/>
                  </a:lnTo>
                  <a:lnTo>
                    <a:pt x="3731" y="971"/>
                  </a:lnTo>
                  <a:lnTo>
                    <a:pt x="3731" y="2095"/>
                  </a:lnTo>
                  <a:lnTo>
                    <a:pt x="3413" y="2095"/>
                  </a:lnTo>
                  <a:lnTo>
                    <a:pt x="3413" y="712"/>
                  </a:lnTo>
                  <a:lnTo>
                    <a:pt x="4758" y="712"/>
                  </a:lnTo>
                  <a:lnTo>
                    <a:pt x="4758" y="2095"/>
                  </a:lnTo>
                  <a:lnTo>
                    <a:pt x="4437" y="2095"/>
                  </a:lnTo>
                  <a:close/>
                  <a:moveTo>
                    <a:pt x="6672" y="712"/>
                  </a:moveTo>
                  <a:lnTo>
                    <a:pt x="6672" y="971"/>
                  </a:lnTo>
                  <a:lnTo>
                    <a:pt x="5900" y="971"/>
                  </a:lnTo>
                  <a:lnTo>
                    <a:pt x="5900" y="1216"/>
                  </a:lnTo>
                  <a:lnTo>
                    <a:pt x="6287" y="1216"/>
                  </a:lnTo>
                  <a:lnTo>
                    <a:pt x="6316" y="1216"/>
                  </a:lnTo>
                  <a:lnTo>
                    <a:pt x="6345" y="1218"/>
                  </a:lnTo>
                  <a:lnTo>
                    <a:pt x="6373" y="1221"/>
                  </a:lnTo>
                  <a:lnTo>
                    <a:pt x="6400" y="1225"/>
                  </a:lnTo>
                  <a:lnTo>
                    <a:pt x="6426" y="1230"/>
                  </a:lnTo>
                  <a:lnTo>
                    <a:pt x="6451" y="1236"/>
                  </a:lnTo>
                  <a:lnTo>
                    <a:pt x="6475" y="1243"/>
                  </a:lnTo>
                  <a:lnTo>
                    <a:pt x="6498" y="1251"/>
                  </a:lnTo>
                  <a:lnTo>
                    <a:pt x="6522" y="1260"/>
                  </a:lnTo>
                  <a:lnTo>
                    <a:pt x="6543" y="1269"/>
                  </a:lnTo>
                  <a:lnTo>
                    <a:pt x="6564" y="1280"/>
                  </a:lnTo>
                  <a:lnTo>
                    <a:pt x="6584" y="1291"/>
                  </a:lnTo>
                  <a:lnTo>
                    <a:pt x="6603" y="1304"/>
                  </a:lnTo>
                  <a:lnTo>
                    <a:pt x="6620" y="1317"/>
                  </a:lnTo>
                  <a:lnTo>
                    <a:pt x="6638" y="1332"/>
                  </a:lnTo>
                  <a:lnTo>
                    <a:pt x="6654" y="1346"/>
                  </a:lnTo>
                  <a:lnTo>
                    <a:pt x="6669" y="1361"/>
                  </a:lnTo>
                  <a:lnTo>
                    <a:pt x="6684" y="1377"/>
                  </a:lnTo>
                  <a:lnTo>
                    <a:pt x="6697" y="1394"/>
                  </a:lnTo>
                  <a:lnTo>
                    <a:pt x="6710" y="1411"/>
                  </a:lnTo>
                  <a:lnTo>
                    <a:pt x="6721" y="1429"/>
                  </a:lnTo>
                  <a:lnTo>
                    <a:pt x="6732" y="1447"/>
                  </a:lnTo>
                  <a:lnTo>
                    <a:pt x="6741" y="1467"/>
                  </a:lnTo>
                  <a:lnTo>
                    <a:pt x="6750" y="1486"/>
                  </a:lnTo>
                  <a:lnTo>
                    <a:pt x="6757" y="1506"/>
                  </a:lnTo>
                  <a:lnTo>
                    <a:pt x="6764" y="1526"/>
                  </a:lnTo>
                  <a:lnTo>
                    <a:pt x="6769" y="1546"/>
                  </a:lnTo>
                  <a:lnTo>
                    <a:pt x="6774" y="1567"/>
                  </a:lnTo>
                  <a:lnTo>
                    <a:pt x="6777" y="1590"/>
                  </a:lnTo>
                  <a:lnTo>
                    <a:pt x="6780" y="1611"/>
                  </a:lnTo>
                  <a:lnTo>
                    <a:pt x="6782" y="1633"/>
                  </a:lnTo>
                  <a:lnTo>
                    <a:pt x="6782" y="1655"/>
                  </a:lnTo>
                  <a:lnTo>
                    <a:pt x="6782" y="1677"/>
                  </a:lnTo>
                  <a:lnTo>
                    <a:pt x="6780" y="1699"/>
                  </a:lnTo>
                  <a:lnTo>
                    <a:pt x="6778" y="1721"/>
                  </a:lnTo>
                  <a:lnTo>
                    <a:pt x="6774" y="1743"/>
                  </a:lnTo>
                  <a:lnTo>
                    <a:pt x="6769" y="1764"/>
                  </a:lnTo>
                  <a:lnTo>
                    <a:pt x="6764" y="1784"/>
                  </a:lnTo>
                  <a:lnTo>
                    <a:pt x="6757" y="1804"/>
                  </a:lnTo>
                  <a:lnTo>
                    <a:pt x="6750" y="1824"/>
                  </a:lnTo>
                  <a:lnTo>
                    <a:pt x="6741" y="1844"/>
                  </a:lnTo>
                  <a:lnTo>
                    <a:pt x="6732" y="1863"/>
                  </a:lnTo>
                  <a:lnTo>
                    <a:pt x="6722" y="1881"/>
                  </a:lnTo>
                  <a:lnTo>
                    <a:pt x="6710" y="1899"/>
                  </a:lnTo>
                  <a:lnTo>
                    <a:pt x="6698" y="1916"/>
                  </a:lnTo>
                  <a:lnTo>
                    <a:pt x="6685" y="1933"/>
                  </a:lnTo>
                  <a:lnTo>
                    <a:pt x="6670" y="1949"/>
                  </a:lnTo>
                  <a:lnTo>
                    <a:pt x="6654" y="1965"/>
                  </a:lnTo>
                  <a:lnTo>
                    <a:pt x="6638" y="1979"/>
                  </a:lnTo>
                  <a:lnTo>
                    <a:pt x="6621" y="1993"/>
                  </a:lnTo>
                  <a:lnTo>
                    <a:pt x="6603" y="2006"/>
                  </a:lnTo>
                  <a:lnTo>
                    <a:pt x="6585" y="2018"/>
                  </a:lnTo>
                  <a:lnTo>
                    <a:pt x="6565" y="2030"/>
                  </a:lnTo>
                  <a:lnTo>
                    <a:pt x="6544" y="2041"/>
                  </a:lnTo>
                  <a:lnTo>
                    <a:pt x="6523" y="2050"/>
                  </a:lnTo>
                  <a:lnTo>
                    <a:pt x="6499" y="2059"/>
                  </a:lnTo>
                  <a:lnTo>
                    <a:pt x="6476" y="2067"/>
                  </a:lnTo>
                  <a:lnTo>
                    <a:pt x="6452" y="2074"/>
                  </a:lnTo>
                  <a:lnTo>
                    <a:pt x="6427" y="2080"/>
                  </a:lnTo>
                  <a:lnTo>
                    <a:pt x="6401" y="2085"/>
                  </a:lnTo>
                  <a:lnTo>
                    <a:pt x="6374" y="2090"/>
                  </a:lnTo>
                  <a:lnTo>
                    <a:pt x="6345" y="2093"/>
                  </a:lnTo>
                  <a:lnTo>
                    <a:pt x="6317" y="2095"/>
                  </a:lnTo>
                  <a:lnTo>
                    <a:pt x="6287" y="2095"/>
                  </a:lnTo>
                  <a:lnTo>
                    <a:pt x="5582" y="2095"/>
                  </a:lnTo>
                  <a:lnTo>
                    <a:pt x="5582" y="712"/>
                  </a:lnTo>
                  <a:lnTo>
                    <a:pt x="6672" y="712"/>
                  </a:lnTo>
                  <a:close/>
                  <a:moveTo>
                    <a:pt x="5900" y="1475"/>
                  </a:moveTo>
                  <a:lnTo>
                    <a:pt x="5900" y="1475"/>
                  </a:lnTo>
                  <a:lnTo>
                    <a:pt x="5900" y="1836"/>
                  </a:lnTo>
                  <a:lnTo>
                    <a:pt x="6245" y="1836"/>
                  </a:lnTo>
                  <a:lnTo>
                    <a:pt x="6268" y="1834"/>
                  </a:lnTo>
                  <a:lnTo>
                    <a:pt x="6289" y="1832"/>
                  </a:lnTo>
                  <a:lnTo>
                    <a:pt x="6310" y="1828"/>
                  </a:lnTo>
                  <a:lnTo>
                    <a:pt x="6330" y="1822"/>
                  </a:lnTo>
                  <a:lnTo>
                    <a:pt x="6348" y="1815"/>
                  </a:lnTo>
                  <a:lnTo>
                    <a:pt x="6367" y="1807"/>
                  </a:lnTo>
                  <a:lnTo>
                    <a:pt x="6383" y="1797"/>
                  </a:lnTo>
                  <a:lnTo>
                    <a:pt x="6398" y="1786"/>
                  </a:lnTo>
                  <a:lnTo>
                    <a:pt x="6411" y="1774"/>
                  </a:lnTo>
                  <a:lnTo>
                    <a:pt x="6423" y="1760"/>
                  </a:lnTo>
                  <a:lnTo>
                    <a:pt x="6428" y="1753"/>
                  </a:lnTo>
                  <a:lnTo>
                    <a:pt x="6433" y="1746"/>
                  </a:lnTo>
                  <a:lnTo>
                    <a:pt x="6437" y="1738"/>
                  </a:lnTo>
                  <a:lnTo>
                    <a:pt x="6441" y="1730"/>
                  </a:lnTo>
                  <a:lnTo>
                    <a:pt x="6445" y="1722"/>
                  </a:lnTo>
                  <a:lnTo>
                    <a:pt x="6448" y="1713"/>
                  </a:lnTo>
                  <a:lnTo>
                    <a:pt x="6451" y="1703"/>
                  </a:lnTo>
                  <a:lnTo>
                    <a:pt x="6453" y="1694"/>
                  </a:lnTo>
                  <a:lnTo>
                    <a:pt x="6455" y="1685"/>
                  </a:lnTo>
                  <a:lnTo>
                    <a:pt x="6456" y="1675"/>
                  </a:lnTo>
                  <a:lnTo>
                    <a:pt x="6457" y="1665"/>
                  </a:lnTo>
                  <a:lnTo>
                    <a:pt x="6457" y="1655"/>
                  </a:lnTo>
                  <a:lnTo>
                    <a:pt x="6457" y="1645"/>
                  </a:lnTo>
                  <a:lnTo>
                    <a:pt x="6456" y="1635"/>
                  </a:lnTo>
                  <a:lnTo>
                    <a:pt x="6455" y="1625"/>
                  </a:lnTo>
                  <a:lnTo>
                    <a:pt x="6453" y="1615"/>
                  </a:lnTo>
                  <a:lnTo>
                    <a:pt x="6451" y="1606"/>
                  </a:lnTo>
                  <a:lnTo>
                    <a:pt x="6448" y="1597"/>
                  </a:lnTo>
                  <a:lnTo>
                    <a:pt x="6445" y="1589"/>
                  </a:lnTo>
                  <a:lnTo>
                    <a:pt x="6441" y="1579"/>
                  </a:lnTo>
                  <a:lnTo>
                    <a:pt x="6437" y="1571"/>
                  </a:lnTo>
                  <a:lnTo>
                    <a:pt x="6433" y="1563"/>
                  </a:lnTo>
                  <a:lnTo>
                    <a:pt x="6428" y="1556"/>
                  </a:lnTo>
                  <a:lnTo>
                    <a:pt x="6423" y="1549"/>
                  </a:lnTo>
                  <a:lnTo>
                    <a:pt x="6411" y="1535"/>
                  </a:lnTo>
                  <a:lnTo>
                    <a:pt x="6398" y="1523"/>
                  </a:lnTo>
                  <a:lnTo>
                    <a:pt x="6383" y="1512"/>
                  </a:lnTo>
                  <a:lnTo>
                    <a:pt x="6367" y="1502"/>
                  </a:lnTo>
                  <a:lnTo>
                    <a:pt x="6348" y="1494"/>
                  </a:lnTo>
                  <a:lnTo>
                    <a:pt x="6330" y="1487"/>
                  </a:lnTo>
                  <a:lnTo>
                    <a:pt x="6310" y="1482"/>
                  </a:lnTo>
                  <a:lnTo>
                    <a:pt x="6289" y="1478"/>
                  </a:lnTo>
                  <a:lnTo>
                    <a:pt x="6268" y="1476"/>
                  </a:lnTo>
                  <a:lnTo>
                    <a:pt x="6245" y="1475"/>
                  </a:lnTo>
                  <a:lnTo>
                    <a:pt x="5900" y="1475"/>
                  </a:lnTo>
                  <a:close/>
                  <a:moveTo>
                    <a:pt x="7602" y="2095"/>
                  </a:moveTo>
                  <a:lnTo>
                    <a:pt x="7602" y="1991"/>
                  </a:lnTo>
                  <a:lnTo>
                    <a:pt x="7587" y="2006"/>
                  </a:lnTo>
                  <a:lnTo>
                    <a:pt x="7572" y="2020"/>
                  </a:lnTo>
                  <a:lnTo>
                    <a:pt x="7555" y="2033"/>
                  </a:lnTo>
                  <a:lnTo>
                    <a:pt x="7537" y="2045"/>
                  </a:lnTo>
                  <a:lnTo>
                    <a:pt x="7518" y="2056"/>
                  </a:lnTo>
                  <a:lnTo>
                    <a:pt x="7499" y="2067"/>
                  </a:lnTo>
                  <a:lnTo>
                    <a:pt x="7477" y="2076"/>
                  </a:lnTo>
                  <a:lnTo>
                    <a:pt x="7456" y="2085"/>
                  </a:lnTo>
                  <a:lnTo>
                    <a:pt x="7433" y="2094"/>
                  </a:lnTo>
                  <a:lnTo>
                    <a:pt x="7410" y="2100"/>
                  </a:lnTo>
                  <a:lnTo>
                    <a:pt x="7387" y="2106"/>
                  </a:lnTo>
                  <a:lnTo>
                    <a:pt x="7362" y="2111"/>
                  </a:lnTo>
                  <a:lnTo>
                    <a:pt x="7337" y="2115"/>
                  </a:lnTo>
                  <a:lnTo>
                    <a:pt x="7311" y="2117"/>
                  </a:lnTo>
                  <a:lnTo>
                    <a:pt x="7285" y="2119"/>
                  </a:lnTo>
                  <a:lnTo>
                    <a:pt x="7259" y="2120"/>
                  </a:lnTo>
                  <a:lnTo>
                    <a:pt x="7243" y="2119"/>
                  </a:lnTo>
                  <a:lnTo>
                    <a:pt x="7227" y="2118"/>
                  </a:lnTo>
                  <a:lnTo>
                    <a:pt x="7210" y="2117"/>
                  </a:lnTo>
                  <a:lnTo>
                    <a:pt x="7194" y="2115"/>
                  </a:lnTo>
                  <a:lnTo>
                    <a:pt x="7177" y="2112"/>
                  </a:lnTo>
                  <a:lnTo>
                    <a:pt x="7160" y="2108"/>
                  </a:lnTo>
                  <a:lnTo>
                    <a:pt x="7144" y="2104"/>
                  </a:lnTo>
                  <a:lnTo>
                    <a:pt x="7128" y="2099"/>
                  </a:lnTo>
                  <a:lnTo>
                    <a:pt x="7111" y="2094"/>
                  </a:lnTo>
                  <a:lnTo>
                    <a:pt x="7096" y="2087"/>
                  </a:lnTo>
                  <a:lnTo>
                    <a:pt x="7080" y="2080"/>
                  </a:lnTo>
                  <a:lnTo>
                    <a:pt x="7065" y="2073"/>
                  </a:lnTo>
                  <a:lnTo>
                    <a:pt x="7050" y="2065"/>
                  </a:lnTo>
                  <a:lnTo>
                    <a:pt x="7035" y="2057"/>
                  </a:lnTo>
                  <a:lnTo>
                    <a:pt x="7021" y="2047"/>
                  </a:lnTo>
                  <a:lnTo>
                    <a:pt x="7007" y="2037"/>
                  </a:lnTo>
                  <a:lnTo>
                    <a:pt x="6993" y="2027"/>
                  </a:lnTo>
                  <a:lnTo>
                    <a:pt x="6980" y="2016"/>
                  </a:lnTo>
                  <a:lnTo>
                    <a:pt x="6968" y="2004"/>
                  </a:lnTo>
                  <a:lnTo>
                    <a:pt x="6957" y="1991"/>
                  </a:lnTo>
                  <a:lnTo>
                    <a:pt x="6946" y="1978"/>
                  </a:lnTo>
                  <a:lnTo>
                    <a:pt x="6936" y="1964"/>
                  </a:lnTo>
                  <a:lnTo>
                    <a:pt x="6926" y="1949"/>
                  </a:lnTo>
                  <a:lnTo>
                    <a:pt x="6918" y="1934"/>
                  </a:lnTo>
                  <a:lnTo>
                    <a:pt x="6910" y="1918"/>
                  </a:lnTo>
                  <a:lnTo>
                    <a:pt x="6903" y="1901"/>
                  </a:lnTo>
                  <a:lnTo>
                    <a:pt x="6898" y="1884"/>
                  </a:lnTo>
                  <a:lnTo>
                    <a:pt x="6893" y="1866"/>
                  </a:lnTo>
                  <a:lnTo>
                    <a:pt x="6889" y="1848"/>
                  </a:lnTo>
                  <a:lnTo>
                    <a:pt x="6886" y="1828"/>
                  </a:lnTo>
                  <a:lnTo>
                    <a:pt x="6884" y="1808"/>
                  </a:lnTo>
                  <a:lnTo>
                    <a:pt x="6884" y="1788"/>
                  </a:lnTo>
                  <a:lnTo>
                    <a:pt x="6884" y="1766"/>
                  </a:lnTo>
                  <a:lnTo>
                    <a:pt x="6886" y="1746"/>
                  </a:lnTo>
                  <a:lnTo>
                    <a:pt x="6889" y="1726"/>
                  </a:lnTo>
                  <a:lnTo>
                    <a:pt x="6893" y="1706"/>
                  </a:lnTo>
                  <a:lnTo>
                    <a:pt x="6898" y="1688"/>
                  </a:lnTo>
                  <a:lnTo>
                    <a:pt x="6903" y="1671"/>
                  </a:lnTo>
                  <a:lnTo>
                    <a:pt x="6910" y="1654"/>
                  </a:lnTo>
                  <a:lnTo>
                    <a:pt x="6918" y="1639"/>
                  </a:lnTo>
                  <a:lnTo>
                    <a:pt x="6926" y="1624"/>
                  </a:lnTo>
                  <a:lnTo>
                    <a:pt x="6936" y="1609"/>
                  </a:lnTo>
                  <a:lnTo>
                    <a:pt x="6946" y="1596"/>
                  </a:lnTo>
                  <a:lnTo>
                    <a:pt x="6957" y="1583"/>
                  </a:lnTo>
                  <a:lnTo>
                    <a:pt x="6968" y="1570"/>
                  </a:lnTo>
                  <a:lnTo>
                    <a:pt x="6980" y="1559"/>
                  </a:lnTo>
                  <a:lnTo>
                    <a:pt x="6993" y="1548"/>
                  </a:lnTo>
                  <a:lnTo>
                    <a:pt x="7007" y="1538"/>
                  </a:lnTo>
                  <a:lnTo>
                    <a:pt x="7021" y="1529"/>
                  </a:lnTo>
                  <a:lnTo>
                    <a:pt x="7035" y="1520"/>
                  </a:lnTo>
                  <a:lnTo>
                    <a:pt x="7050" y="1512"/>
                  </a:lnTo>
                  <a:lnTo>
                    <a:pt x="7065" y="1505"/>
                  </a:lnTo>
                  <a:lnTo>
                    <a:pt x="7080" y="1499"/>
                  </a:lnTo>
                  <a:lnTo>
                    <a:pt x="7096" y="1493"/>
                  </a:lnTo>
                  <a:lnTo>
                    <a:pt x="7111" y="1487"/>
                  </a:lnTo>
                  <a:lnTo>
                    <a:pt x="7128" y="1482"/>
                  </a:lnTo>
                  <a:lnTo>
                    <a:pt x="7144" y="1478"/>
                  </a:lnTo>
                  <a:lnTo>
                    <a:pt x="7160" y="1475"/>
                  </a:lnTo>
                  <a:lnTo>
                    <a:pt x="7177" y="1472"/>
                  </a:lnTo>
                  <a:lnTo>
                    <a:pt x="7194" y="1469"/>
                  </a:lnTo>
                  <a:lnTo>
                    <a:pt x="7210" y="1467"/>
                  </a:lnTo>
                  <a:lnTo>
                    <a:pt x="7227" y="1466"/>
                  </a:lnTo>
                  <a:lnTo>
                    <a:pt x="7243" y="1465"/>
                  </a:lnTo>
                  <a:lnTo>
                    <a:pt x="7259" y="1465"/>
                  </a:lnTo>
                  <a:lnTo>
                    <a:pt x="7286" y="1465"/>
                  </a:lnTo>
                  <a:lnTo>
                    <a:pt x="7312" y="1467"/>
                  </a:lnTo>
                  <a:lnTo>
                    <a:pt x="7338" y="1469"/>
                  </a:lnTo>
                  <a:lnTo>
                    <a:pt x="7363" y="1473"/>
                  </a:lnTo>
                  <a:lnTo>
                    <a:pt x="7388" y="1477"/>
                  </a:lnTo>
                  <a:lnTo>
                    <a:pt x="7412" y="1483"/>
                  </a:lnTo>
                  <a:lnTo>
                    <a:pt x="7435" y="1489"/>
                  </a:lnTo>
                  <a:lnTo>
                    <a:pt x="7457" y="1496"/>
                  </a:lnTo>
                  <a:lnTo>
                    <a:pt x="7479" y="1504"/>
                  </a:lnTo>
                  <a:lnTo>
                    <a:pt x="7500" y="1513"/>
                  </a:lnTo>
                  <a:lnTo>
                    <a:pt x="7520" y="1523"/>
                  </a:lnTo>
                  <a:lnTo>
                    <a:pt x="7539" y="1534"/>
                  </a:lnTo>
                  <a:lnTo>
                    <a:pt x="7556" y="1546"/>
                  </a:lnTo>
                  <a:lnTo>
                    <a:pt x="7573" y="1558"/>
                  </a:lnTo>
                  <a:lnTo>
                    <a:pt x="7588" y="1572"/>
                  </a:lnTo>
                  <a:lnTo>
                    <a:pt x="7602" y="1587"/>
                  </a:lnTo>
                  <a:lnTo>
                    <a:pt x="7602" y="1452"/>
                  </a:lnTo>
                  <a:lnTo>
                    <a:pt x="7601" y="1442"/>
                  </a:lnTo>
                  <a:lnTo>
                    <a:pt x="7601" y="1433"/>
                  </a:lnTo>
                  <a:lnTo>
                    <a:pt x="7599" y="1424"/>
                  </a:lnTo>
                  <a:lnTo>
                    <a:pt x="7597" y="1415"/>
                  </a:lnTo>
                  <a:lnTo>
                    <a:pt x="7595" y="1407"/>
                  </a:lnTo>
                  <a:lnTo>
                    <a:pt x="7592" y="1399"/>
                  </a:lnTo>
                  <a:lnTo>
                    <a:pt x="7589" y="1391"/>
                  </a:lnTo>
                  <a:lnTo>
                    <a:pt x="7585" y="1383"/>
                  </a:lnTo>
                  <a:lnTo>
                    <a:pt x="7581" y="1376"/>
                  </a:lnTo>
                  <a:lnTo>
                    <a:pt x="7576" y="1368"/>
                  </a:lnTo>
                  <a:lnTo>
                    <a:pt x="7570" y="1361"/>
                  </a:lnTo>
                  <a:lnTo>
                    <a:pt x="7565" y="1355"/>
                  </a:lnTo>
                  <a:lnTo>
                    <a:pt x="7552" y="1342"/>
                  </a:lnTo>
                  <a:lnTo>
                    <a:pt x="7537" y="1331"/>
                  </a:lnTo>
                  <a:lnTo>
                    <a:pt x="7521" y="1319"/>
                  </a:lnTo>
                  <a:lnTo>
                    <a:pt x="7503" y="1310"/>
                  </a:lnTo>
                  <a:lnTo>
                    <a:pt x="7483" y="1302"/>
                  </a:lnTo>
                  <a:lnTo>
                    <a:pt x="7462" y="1296"/>
                  </a:lnTo>
                  <a:lnTo>
                    <a:pt x="7440" y="1291"/>
                  </a:lnTo>
                  <a:lnTo>
                    <a:pt x="7416" y="1287"/>
                  </a:lnTo>
                  <a:lnTo>
                    <a:pt x="7391" y="1285"/>
                  </a:lnTo>
                  <a:lnTo>
                    <a:pt x="7365" y="1284"/>
                  </a:lnTo>
                  <a:lnTo>
                    <a:pt x="7343" y="1285"/>
                  </a:lnTo>
                  <a:lnTo>
                    <a:pt x="7321" y="1286"/>
                  </a:lnTo>
                  <a:lnTo>
                    <a:pt x="7300" y="1288"/>
                  </a:lnTo>
                  <a:lnTo>
                    <a:pt x="7279" y="1291"/>
                  </a:lnTo>
                  <a:lnTo>
                    <a:pt x="7258" y="1296"/>
                  </a:lnTo>
                  <a:lnTo>
                    <a:pt x="7238" y="1301"/>
                  </a:lnTo>
                  <a:lnTo>
                    <a:pt x="7218" y="1306"/>
                  </a:lnTo>
                  <a:lnTo>
                    <a:pt x="7198" y="1313"/>
                  </a:lnTo>
                  <a:lnTo>
                    <a:pt x="7178" y="1321"/>
                  </a:lnTo>
                  <a:lnTo>
                    <a:pt x="7158" y="1331"/>
                  </a:lnTo>
                  <a:lnTo>
                    <a:pt x="7139" y="1340"/>
                  </a:lnTo>
                  <a:lnTo>
                    <a:pt x="7120" y="1351"/>
                  </a:lnTo>
                  <a:lnTo>
                    <a:pt x="7102" y="1362"/>
                  </a:lnTo>
                  <a:lnTo>
                    <a:pt x="7084" y="1375"/>
                  </a:lnTo>
                  <a:lnTo>
                    <a:pt x="7066" y="1388"/>
                  </a:lnTo>
                  <a:lnTo>
                    <a:pt x="7049" y="1402"/>
                  </a:lnTo>
                  <a:lnTo>
                    <a:pt x="6941" y="1226"/>
                  </a:lnTo>
                  <a:lnTo>
                    <a:pt x="6966" y="1207"/>
                  </a:lnTo>
                  <a:lnTo>
                    <a:pt x="6992" y="1188"/>
                  </a:lnTo>
                  <a:lnTo>
                    <a:pt x="7020" y="1171"/>
                  </a:lnTo>
                  <a:lnTo>
                    <a:pt x="7047" y="1156"/>
                  </a:lnTo>
                  <a:lnTo>
                    <a:pt x="7075" y="1142"/>
                  </a:lnTo>
                  <a:lnTo>
                    <a:pt x="7104" y="1129"/>
                  </a:lnTo>
                  <a:lnTo>
                    <a:pt x="7133" y="1117"/>
                  </a:lnTo>
                  <a:lnTo>
                    <a:pt x="7163" y="1107"/>
                  </a:lnTo>
                  <a:lnTo>
                    <a:pt x="7194" y="1098"/>
                  </a:lnTo>
                  <a:lnTo>
                    <a:pt x="7224" y="1090"/>
                  </a:lnTo>
                  <a:lnTo>
                    <a:pt x="7255" y="1084"/>
                  </a:lnTo>
                  <a:lnTo>
                    <a:pt x="7286" y="1078"/>
                  </a:lnTo>
                  <a:lnTo>
                    <a:pt x="7318" y="1073"/>
                  </a:lnTo>
                  <a:lnTo>
                    <a:pt x="7350" y="1070"/>
                  </a:lnTo>
                  <a:lnTo>
                    <a:pt x="7382" y="1069"/>
                  </a:lnTo>
                  <a:lnTo>
                    <a:pt x="7414" y="1068"/>
                  </a:lnTo>
                  <a:lnTo>
                    <a:pt x="7437" y="1068"/>
                  </a:lnTo>
                  <a:lnTo>
                    <a:pt x="7459" y="1069"/>
                  </a:lnTo>
                  <a:lnTo>
                    <a:pt x="7482" y="1070"/>
                  </a:lnTo>
                  <a:lnTo>
                    <a:pt x="7505" y="1072"/>
                  </a:lnTo>
                  <a:lnTo>
                    <a:pt x="7527" y="1076"/>
                  </a:lnTo>
                  <a:lnTo>
                    <a:pt x="7549" y="1079"/>
                  </a:lnTo>
                  <a:lnTo>
                    <a:pt x="7570" y="1083"/>
                  </a:lnTo>
                  <a:lnTo>
                    <a:pt x="7591" y="1088"/>
                  </a:lnTo>
                  <a:lnTo>
                    <a:pt x="7612" y="1093"/>
                  </a:lnTo>
                  <a:lnTo>
                    <a:pt x="7632" y="1099"/>
                  </a:lnTo>
                  <a:lnTo>
                    <a:pt x="7653" y="1105"/>
                  </a:lnTo>
                  <a:lnTo>
                    <a:pt x="7672" y="1113"/>
                  </a:lnTo>
                  <a:lnTo>
                    <a:pt x="7691" y="1121"/>
                  </a:lnTo>
                  <a:lnTo>
                    <a:pt x="7708" y="1130"/>
                  </a:lnTo>
                  <a:lnTo>
                    <a:pt x="7726" y="1139"/>
                  </a:lnTo>
                  <a:lnTo>
                    <a:pt x="7742" y="1150"/>
                  </a:lnTo>
                  <a:lnTo>
                    <a:pt x="7758" y="1161"/>
                  </a:lnTo>
                  <a:lnTo>
                    <a:pt x="7773" y="1174"/>
                  </a:lnTo>
                  <a:lnTo>
                    <a:pt x="7788" y="1187"/>
                  </a:lnTo>
                  <a:lnTo>
                    <a:pt x="7801" y="1201"/>
                  </a:lnTo>
                  <a:lnTo>
                    <a:pt x="7815" y="1217"/>
                  </a:lnTo>
                  <a:lnTo>
                    <a:pt x="7827" y="1232"/>
                  </a:lnTo>
                  <a:lnTo>
                    <a:pt x="7838" y="1249"/>
                  </a:lnTo>
                  <a:lnTo>
                    <a:pt x="7847" y="1267"/>
                  </a:lnTo>
                  <a:lnTo>
                    <a:pt x="7856" y="1286"/>
                  </a:lnTo>
                  <a:lnTo>
                    <a:pt x="7864" y="1305"/>
                  </a:lnTo>
                  <a:lnTo>
                    <a:pt x="7871" y="1326"/>
                  </a:lnTo>
                  <a:lnTo>
                    <a:pt x="7876" y="1349"/>
                  </a:lnTo>
                  <a:lnTo>
                    <a:pt x="7881" y="1372"/>
                  </a:lnTo>
                  <a:lnTo>
                    <a:pt x="7884" y="1396"/>
                  </a:lnTo>
                  <a:lnTo>
                    <a:pt x="7886" y="1421"/>
                  </a:lnTo>
                  <a:lnTo>
                    <a:pt x="7886" y="1447"/>
                  </a:lnTo>
                  <a:lnTo>
                    <a:pt x="7886" y="2095"/>
                  </a:lnTo>
                  <a:lnTo>
                    <a:pt x="7602" y="2095"/>
                  </a:lnTo>
                  <a:close/>
                  <a:moveTo>
                    <a:pt x="7602" y="1854"/>
                  </a:moveTo>
                  <a:lnTo>
                    <a:pt x="7602" y="1854"/>
                  </a:lnTo>
                  <a:lnTo>
                    <a:pt x="7602" y="1730"/>
                  </a:lnTo>
                  <a:lnTo>
                    <a:pt x="7592" y="1720"/>
                  </a:lnTo>
                  <a:lnTo>
                    <a:pt x="7582" y="1710"/>
                  </a:lnTo>
                  <a:lnTo>
                    <a:pt x="7571" y="1700"/>
                  </a:lnTo>
                  <a:lnTo>
                    <a:pt x="7559" y="1691"/>
                  </a:lnTo>
                  <a:lnTo>
                    <a:pt x="7547" y="1684"/>
                  </a:lnTo>
                  <a:lnTo>
                    <a:pt x="7533" y="1676"/>
                  </a:lnTo>
                  <a:lnTo>
                    <a:pt x="7519" y="1670"/>
                  </a:lnTo>
                  <a:lnTo>
                    <a:pt x="7505" y="1664"/>
                  </a:lnTo>
                  <a:lnTo>
                    <a:pt x="7490" y="1659"/>
                  </a:lnTo>
                  <a:lnTo>
                    <a:pt x="7473" y="1655"/>
                  </a:lnTo>
                  <a:lnTo>
                    <a:pt x="7457" y="1651"/>
                  </a:lnTo>
                  <a:lnTo>
                    <a:pt x="7441" y="1648"/>
                  </a:lnTo>
                  <a:lnTo>
                    <a:pt x="7424" y="1646"/>
                  </a:lnTo>
                  <a:lnTo>
                    <a:pt x="7408" y="1644"/>
                  </a:lnTo>
                  <a:lnTo>
                    <a:pt x="7391" y="1643"/>
                  </a:lnTo>
                  <a:lnTo>
                    <a:pt x="7374" y="1643"/>
                  </a:lnTo>
                  <a:lnTo>
                    <a:pt x="7353" y="1643"/>
                  </a:lnTo>
                  <a:lnTo>
                    <a:pt x="7333" y="1645"/>
                  </a:lnTo>
                  <a:lnTo>
                    <a:pt x="7313" y="1648"/>
                  </a:lnTo>
                  <a:lnTo>
                    <a:pt x="7294" y="1652"/>
                  </a:lnTo>
                  <a:lnTo>
                    <a:pt x="7277" y="1658"/>
                  </a:lnTo>
                  <a:lnTo>
                    <a:pt x="7260" y="1665"/>
                  </a:lnTo>
                  <a:lnTo>
                    <a:pt x="7244" y="1672"/>
                  </a:lnTo>
                  <a:lnTo>
                    <a:pt x="7230" y="1681"/>
                  </a:lnTo>
                  <a:lnTo>
                    <a:pt x="7217" y="1692"/>
                  </a:lnTo>
                  <a:lnTo>
                    <a:pt x="7205" y="1703"/>
                  </a:lnTo>
                  <a:lnTo>
                    <a:pt x="7195" y="1716"/>
                  </a:lnTo>
                  <a:lnTo>
                    <a:pt x="7186" y="1730"/>
                  </a:lnTo>
                  <a:lnTo>
                    <a:pt x="7183" y="1737"/>
                  </a:lnTo>
                  <a:lnTo>
                    <a:pt x="7180" y="1744"/>
                  </a:lnTo>
                  <a:lnTo>
                    <a:pt x="7177" y="1752"/>
                  </a:lnTo>
                  <a:lnTo>
                    <a:pt x="7175" y="1759"/>
                  </a:lnTo>
                  <a:lnTo>
                    <a:pt x="7173" y="1768"/>
                  </a:lnTo>
                  <a:lnTo>
                    <a:pt x="7172" y="1776"/>
                  </a:lnTo>
                  <a:lnTo>
                    <a:pt x="7171" y="1785"/>
                  </a:lnTo>
                  <a:lnTo>
                    <a:pt x="7170" y="1794"/>
                  </a:lnTo>
                  <a:lnTo>
                    <a:pt x="7171" y="1802"/>
                  </a:lnTo>
                  <a:lnTo>
                    <a:pt x="7172" y="1811"/>
                  </a:lnTo>
                  <a:lnTo>
                    <a:pt x="7173" y="1819"/>
                  </a:lnTo>
                  <a:lnTo>
                    <a:pt x="7175" y="1827"/>
                  </a:lnTo>
                  <a:lnTo>
                    <a:pt x="7177" y="1834"/>
                  </a:lnTo>
                  <a:lnTo>
                    <a:pt x="7180" y="1843"/>
                  </a:lnTo>
                  <a:lnTo>
                    <a:pt x="7183" y="1850"/>
                  </a:lnTo>
                  <a:lnTo>
                    <a:pt x="7186" y="1857"/>
                  </a:lnTo>
                  <a:lnTo>
                    <a:pt x="7195" y="1870"/>
                  </a:lnTo>
                  <a:lnTo>
                    <a:pt x="7205" y="1882"/>
                  </a:lnTo>
                  <a:lnTo>
                    <a:pt x="7217" y="1893"/>
                  </a:lnTo>
                  <a:lnTo>
                    <a:pt x="7230" y="1902"/>
                  </a:lnTo>
                  <a:lnTo>
                    <a:pt x="7244" y="1911"/>
                  </a:lnTo>
                  <a:lnTo>
                    <a:pt x="7260" y="1919"/>
                  </a:lnTo>
                  <a:lnTo>
                    <a:pt x="7277" y="1926"/>
                  </a:lnTo>
                  <a:lnTo>
                    <a:pt x="7294" y="1931"/>
                  </a:lnTo>
                  <a:lnTo>
                    <a:pt x="7313" y="1935"/>
                  </a:lnTo>
                  <a:lnTo>
                    <a:pt x="7333" y="1938"/>
                  </a:lnTo>
                  <a:lnTo>
                    <a:pt x="7353" y="1940"/>
                  </a:lnTo>
                  <a:lnTo>
                    <a:pt x="7374" y="1941"/>
                  </a:lnTo>
                  <a:lnTo>
                    <a:pt x="7391" y="1940"/>
                  </a:lnTo>
                  <a:lnTo>
                    <a:pt x="7408" y="1939"/>
                  </a:lnTo>
                  <a:lnTo>
                    <a:pt x="7424" y="1938"/>
                  </a:lnTo>
                  <a:lnTo>
                    <a:pt x="7441" y="1935"/>
                  </a:lnTo>
                  <a:lnTo>
                    <a:pt x="7457" y="1932"/>
                  </a:lnTo>
                  <a:lnTo>
                    <a:pt x="7473" y="1929"/>
                  </a:lnTo>
                  <a:lnTo>
                    <a:pt x="7490" y="1924"/>
                  </a:lnTo>
                  <a:lnTo>
                    <a:pt x="7505" y="1919"/>
                  </a:lnTo>
                  <a:lnTo>
                    <a:pt x="7519" y="1913"/>
                  </a:lnTo>
                  <a:lnTo>
                    <a:pt x="7533" y="1907"/>
                  </a:lnTo>
                  <a:lnTo>
                    <a:pt x="7547" y="1900"/>
                  </a:lnTo>
                  <a:lnTo>
                    <a:pt x="7559" y="1892"/>
                  </a:lnTo>
                  <a:lnTo>
                    <a:pt x="7571" y="1884"/>
                  </a:lnTo>
                  <a:lnTo>
                    <a:pt x="7582" y="1875"/>
                  </a:lnTo>
                  <a:lnTo>
                    <a:pt x="7592" y="1865"/>
                  </a:lnTo>
                  <a:lnTo>
                    <a:pt x="7602" y="1854"/>
                  </a:lnTo>
                  <a:close/>
                  <a:moveTo>
                    <a:pt x="8147" y="2095"/>
                  </a:moveTo>
                  <a:lnTo>
                    <a:pt x="8147" y="1094"/>
                  </a:lnTo>
                  <a:lnTo>
                    <a:pt x="8431" y="1094"/>
                  </a:lnTo>
                  <a:lnTo>
                    <a:pt x="8431" y="1465"/>
                  </a:lnTo>
                  <a:lnTo>
                    <a:pt x="8878" y="1465"/>
                  </a:lnTo>
                  <a:lnTo>
                    <a:pt x="8878" y="1094"/>
                  </a:lnTo>
                  <a:lnTo>
                    <a:pt x="9163" y="1094"/>
                  </a:lnTo>
                  <a:lnTo>
                    <a:pt x="9163" y="2095"/>
                  </a:lnTo>
                  <a:lnTo>
                    <a:pt x="8878" y="2095"/>
                  </a:lnTo>
                  <a:lnTo>
                    <a:pt x="8878" y="1694"/>
                  </a:lnTo>
                  <a:lnTo>
                    <a:pt x="8431" y="1694"/>
                  </a:lnTo>
                  <a:lnTo>
                    <a:pt x="8431" y="2095"/>
                  </a:lnTo>
                  <a:lnTo>
                    <a:pt x="8147" y="2095"/>
                  </a:lnTo>
                  <a:close/>
                  <a:moveTo>
                    <a:pt x="10127" y="2095"/>
                  </a:moveTo>
                  <a:lnTo>
                    <a:pt x="9840" y="1710"/>
                  </a:lnTo>
                  <a:lnTo>
                    <a:pt x="9709" y="1838"/>
                  </a:lnTo>
                  <a:lnTo>
                    <a:pt x="9709" y="2095"/>
                  </a:lnTo>
                  <a:lnTo>
                    <a:pt x="9426" y="2095"/>
                  </a:lnTo>
                  <a:lnTo>
                    <a:pt x="9426" y="1094"/>
                  </a:lnTo>
                  <a:lnTo>
                    <a:pt x="9709" y="1094"/>
                  </a:lnTo>
                  <a:lnTo>
                    <a:pt x="9709" y="1539"/>
                  </a:lnTo>
                  <a:lnTo>
                    <a:pt x="10120" y="1094"/>
                  </a:lnTo>
                  <a:lnTo>
                    <a:pt x="10469" y="1094"/>
                  </a:lnTo>
                  <a:lnTo>
                    <a:pt x="10041" y="1547"/>
                  </a:lnTo>
                  <a:lnTo>
                    <a:pt x="10482" y="2095"/>
                  </a:lnTo>
                  <a:lnTo>
                    <a:pt x="10127" y="2095"/>
                  </a:lnTo>
                  <a:close/>
                  <a:moveTo>
                    <a:pt x="14428" y="1078"/>
                  </a:moveTo>
                  <a:lnTo>
                    <a:pt x="13892" y="3416"/>
                  </a:lnTo>
                  <a:lnTo>
                    <a:pt x="12440" y="3416"/>
                  </a:lnTo>
                  <a:lnTo>
                    <a:pt x="12977" y="1078"/>
                  </a:lnTo>
                  <a:lnTo>
                    <a:pt x="12555" y="0"/>
                  </a:lnTo>
                  <a:lnTo>
                    <a:pt x="14006" y="0"/>
                  </a:lnTo>
                  <a:lnTo>
                    <a:pt x="14428" y="1078"/>
                  </a:lnTo>
                  <a:close/>
                  <a:moveTo>
                    <a:pt x="16100" y="1078"/>
                  </a:moveTo>
                  <a:lnTo>
                    <a:pt x="15798" y="2391"/>
                  </a:lnTo>
                  <a:lnTo>
                    <a:pt x="15564" y="3416"/>
                  </a:lnTo>
                  <a:lnTo>
                    <a:pt x="15564" y="3416"/>
                  </a:lnTo>
                  <a:lnTo>
                    <a:pt x="14112" y="3416"/>
                  </a:lnTo>
                  <a:lnTo>
                    <a:pt x="14648" y="1078"/>
                  </a:lnTo>
                  <a:lnTo>
                    <a:pt x="14226" y="0"/>
                  </a:lnTo>
                  <a:lnTo>
                    <a:pt x="14226" y="0"/>
                  </a:lnTo>
                  <a:lnTo>
                    <a:pt x="15678" y="0"/>
                  </a:lnTo>
                  <a:lnTo>
                    <a:pt x="16100" y="1078"/>
                  </a:lnTo>
                  <a:close/>
                  <a:moveTo>
                    <a:pt x="15518" y="3302"/>
                  </a:moveTo>
                  <a:lnTo>
                    <a:pt x="14693" y="1191"/>
                  </a:lnTo>
                  <a:lnTo>
                    <a:pt x="14198" y="3346"/>
                  </a:lnTo>
                  <a:lnTo>
                    <a:pt x="15508" y="3346"/>
                  </a:lnTo>
                  <a:lnTo>
                    <a:pt x="15518" y="3302"/>
                  </a:lnTo>
                  <a:close/>
                  <a:moveTo>
                    <a:pt x="13847" y="3302"/>
                  </a:moveTo>
                  <a:lnTo>
                    <a:pt x="13021" y="1191"/>
                  </a:lnTo>
                  <a:lnTo>
                    <a:pt x="12527" y="3346"/>
                  </a:lnTo>
                  <a:lnTo>
                    <a:pt x="13837" y="3346"/>
                  </a:lnTo>
                  <a:lnTo>
                    <a:pt x="13847" y="3302"/>
                  </a:lnTo>
                  <a:close/>
                  <a:moveTo>
                    <a:pt x="12756" y="1078"/>
                  </a:moveTo>
                  <a:lnTo>
                    <a:pt x="12522" y="2097"/>
                  </a:lnTo>
                  <a:lnTo>
                    <a:pt x="12220" y="3416"/>
                  </a:lnTo>
                  <a:lnTo>
                    <a:pt x="12219" y="3416"/>
                  </a:lnTo>
                  <a:lnTo>
                    <a:pt x="10768" y="3416"/>
                  </a:lnTo>
                  <a:lnTo>
                    <a:pt x="11304" y="1078"/>
                  </a:lnTo>
                  <a:lnTo>
                    <a:pt x="11304" y="1078"/>
                  </a:lnTo>
                  <a:lnTo>
                    <a:pt x="10883" y="0"/>
                  </a:lnTo>
                  <a:lnTo>
                    <a:pt x="10883" y="0"/>
                  </a:lnTo>
                  <a:lnTo>
                    <a:pt x="12334" y="0"/>
                  </a:lnTo>
                  <a:lnTo>
                    <a:pt x="12335" y="0"/>
                  </a:lnTo>
                  <a:lnTo>
                    <a:pt x="12593" y="661"/>
                  </a:lnTo>
                  <a:lnTo>
                    <a:pt x="12756" y="1078"/>
                  </a:lnTo>
                  <a:close/>
                  <a:moveTo>
                    <a:pt x="12175" y="3303"/>
                  </a:moveTo>
                  <a:lnTo>
                    <a:pt x="11348" y="1191"/>
                  </a:lnTo>
                  <a:lnTo>
                    <a:pt x="10854" y="3346"/>
                  </a:lnTo>
                  <a:lnTo>
                    <a:pt x="12165" y="3346"/>
                  </a:lnTo>
                  <a:lnTo>
                    <a:pt x="12175" y="33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79CFAFD6-D9D2-87C9-499D-2BF8234A716A}"/>
              </a:ext>
            </a:extLst>
          </p:cNvPr>
          <p:cNvSpPr txBox="1"/>
          <p:nvPr/>
        </p:nvSpPr>
        <p:spPr>
          <a:xfrm>
            <a:off x="382478" y="354556"/>
            <a:ext cx="7309240" cy="547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ru-RU" sz="2800" dirty="0" smtClean="0">
                <a:solidFill>
                  <a:srgbClr val="22222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Экспресс-кредиты</a:t>
            </a:r>
            <a:endParaRPr lang="ru-RU" sz="2800" dirty="0">
              <a:solidFill>
                <a:srgbClr val="222222"/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50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FF5438A-8FAD-19F3-E4FA-F8D8ECF44D36}"/>
              </a:ext>
            </a:extLst>
          </p:cNvPr>
          <p:cNvSpPr/>
          <p:nvPr/>
        </p:nvSpPr>
        <p:spPr>
          <a:xfrm>
            <a:off x="7616743" y="2985953"/>
            <a:ext cx="387732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2786">
              <a:buClr>
                <a:srgbClr val="84E0F7"/>
              </a:buClr>
            </a:pPr>
            <a:r>
              <a:rPr lang="ru-RU" sz="14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Только по паспорту РФ</a:t>
            </a:r>
          </a:p>
        </p:txBody>
      </p:sp>
      <p:sp>
        <p:nvSpPr>
          <p:cNvPr id="66" name="Прямоугольник 1">
            <a:extLst>
              <a:ext uri="{FF2B5EF4-FFF2-40B4-BE49-F238E27FC236}">
                <a16:creationId xmlns:a16="http://schemas.microsoft.com/office/drawing/2014/main" id="{30674D46-207C-AD2F-B1EE-73D1ACFAFE9A}"/>
              </a:ext>
            </a:extLst>
          </p:cNvPr>
          <p:cNvSpPr/>
          <p:nvPr/>
        </p:nvSpPr>
        <p:spPr>
          <a:xfrm>
            <a:off x="1618629" y="2833906"/>
            <a:ext cx="4370171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defRPr/>
            </a:pPr>
            <a:r>
              <a:rPr lang="ru-RU" sz="3600" b="1" dirty="0" smtClean="0">
                <a:solidFill>
                  <a:srgbClr val="191919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Минус 3% от рынка</a:t>
            </a:r>
            <a:endParaRPr lang="ru-RU" sz="3600" b="1" dirty="0">
              <a:solidFill>
                <a:srgbClr val="191919"/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sp>
        <p:nvSpPr>
          <p:cNvPr id="71" name="Прямоугольник 42">
            <a:extLst>
              <a:ext uri="{FF2B5EF4-FFF2-40B4-BE49-F238E27FC236}">
                <a16:creationId xmlns:a16="http://schemas.microsoft.com/office/drawing/2014/main" id="{54C883DE-9D67-1A09-9AE5-867C9ED921E5}"/>
              </a:ext>
            </a:extLst>
          </p:cNvPr>
          <p:cNvSpPr/>
          <p:nvPr/>
        </p:nvSpPr>
        <p:spPr>
          <a:xfrm>
            <a:off x="1618629" y="3600563"/>
            <a:ext cx="45404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786">
              <a:spcBef>
                <a:spcPts val="361"/>
              </a:spcBef>
              <a:spcAft>
                <a:spcPts val="657"/>
              </a:spcAft>
            </a:pPr>
            <a:r>
              <a:rPr lang="ru-RU" sz="14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Без залога комиссий и страхования</a:t>
            </a:r>
            <a:endParaRPr lang="ru-RU" sz="1400" spc="7" dirty="0"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</p:txBody>
      </p:sp>
      <p:sp>
        <p:nvSpPr>
          <p:cNvPr id="74" name="Прямоугольник 51">
            <a:extLst>
              <a:ext uri="{FF2B5EF4-FFF2-40B4-BE49-F238E27FC236}">
                <a16:creationId xmlns:a16="http://schemas.microsoft.com/office/drawing/2014/main" id="{1C22CB8B-2294-0A7E-A6A4-0A183B46BB59}"/>
              </a:ext>
            </a:extLst>
          </p:cNvPr>
          <p:cNvSpPr/>
          <p:nvPr/>
        </p:nvSpPr>
        <p:spPr>
          <a:xfrm>
            <a:off x="1618629" y="4522697"/>
            <a:ext cx="286879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80000"/>
              </a:lnSpc>
              <a:defRPr/>
            </a:pPr>
            <a:r>
              <a:rPr lang="ru-RU" sz="36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От 12,5% </a:t>
            </a:r>
            <a:r>
              <a:rPr lang="ru-RU" sz="1400" b="1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годовых</a:t>
            </a:r>
            <a:endParaRPr lang="ru-RU" sz="1400" b="1" spc="7" dirty="0"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</p:txBody>
      </p:sp>
      <p:cxnSp>
        <p:nvCxnSpPr>
          <p:cNvPr id="76" name="Straight Connector 4">
            <a:extLst>
              <a:ext uri="{FF2B5EF4-FFF2-40B4-BE49-F238E27FC236}">
                <a16:creationId xmlns:a16="http://schemas.microsoft.com/office/drawing/2014/main" id="{A68E6085-B09E-66BD-18D7-532FEB3A0111}"/>
              </a:ext>
            </a:extLst>
          </p:cNvPr>
          <p:cNvCxnSpPr>
            <a:cxnSpLocks/>
          </p:cNvCxnSpPr>
          <p:nvPr/>
        </p:nvCxnSpPr>
        <p:spPr>
          <a:xfrm flipH="1">
            <a:off x="548641" y="3518947"/>
            <a:ext cx="5273482" cy="0"/>
          </a:xfrm>
          <a:prstGeom prst="line">
            <a:avLst/>
          </a:prstGeom>
          <a:ln w="12700">
            <a:solidFill>
              <a:schemeClr val="bg1">
                <a:lumMod val="50000"/>
                <a:alpha val="19639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4">
            <a:extLst>
              <a:ext uri="{FF2B5EF4-FFF2-40B4-BE49-F238E27FC236}">
                <a16:creationId xmlns:a16="http://schemas.microsoft.com/office/drawing/2014/main" id="{A68E6085-B09E-66BD-18D7-532FEB3A0111}"/>
              </a:ext>
            </a:extLst>
          </p:cNvPr>
          <p:cNvCxnSpPr>
            <a:cxnSpLocks/>
          </p:cNvCxnSpPr>
          <p:nvPr/>
        </p:nvCxnSpPr>
        <p:spPr>
          <a:xfrm flipH="1">
            <a:off x="548641" y="4355227"/>
            <a:ext cx="5273482" cy="0"/>
          </a:xfrm>
          <a:prstGeom prst="line">
            <a:avLst/>
          </a:prstGeom>
          <a:ln w="12700">
            <a:solidFill>
              <a:schemeClr val="bg1">
                <a:lumMod val="50000"/>
                <a:alpha val="19639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4">
            <a:extLst>
              <a:ext uri="{FF2B5EF4-FFF2-40B4-BE49-F238E27FC236}">
                <a16:creationId xmlns:a16="http://schemas.microsoft.com/office/drawing/2014/main" id="{A68E6085-B09E-66BD-18D7-532FEB3A0111}"/>
              </a:ext>
            </a:extLst>
          </p:cNvPr>
          <p:cNvCxnSpPr>
            <a:cxnSpLocks/>
          </p:cNvCxnSpPr>
          <p:nvPr/>
        </p:nvCxnSpPr>
        <p:spPr>
          <a:xfrm flipH="1">
            <a:off x="567156" y="5191507"/>
            <a:ext cx="5273482" cy="0"/>
          </a:xfrm>
          <a:prstGeom prst="line">
            <a:avLst/>
          </a:prstGeom>
          <a:ln w="12700">
            <a:solidFill>
              <a:schemeClr val="bg1">
                <a:lumMod val="50000"/>
                <a:alpha val="19639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D609119B-79A8-1C3C-0498-A672803FF712}"/>
              </a:ext>
            </a:extLst>
          </p:cNvPr>
          <p:cNvGrpSpPr/>
          <p:nvPr/>
        </p:nvGrpSpPr>
        <p:grpSpPr>
          <a:xfrm>
            <a:off x="9385300" y="405673"/>
            <a:ext cx="2120767" cy="385214"/>
            <a:chOff x="9808833" y="303241"/>
            <a:chExt cx="2036610" cy="369928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95CFCCDE-4DB5-726E-B1F4-0FBACABAF1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38266" y="303241"/>
              <a:ext cx="707177" cy="369928"/>
            </a:xfrm>
            <a:custGeom>
              <a:avLst/>
              <a:gdLst>
                <a:gd name="T0" fmla="*/ 1659 w 7571"/>
                <a:gd name="T1" fmla="*/ 1021 h 3962"/>
                <a:gd name="T2" fmla="*/ 1348 w 7571"/>
                <a:gd name="T3" fmla="*/ 1288 h 3962"/>
                <a:gd name="T4" fmla="*/ 1527 w 7571"/>
                <a:gd name="T5" fmla="*/ 1677 h 3962"/>
                <a:gd name="T6" fmla="*/ 1925 w 7571"/>
                <a:gd name="T7" fmla="*/ 1557 h 3962"/>
                <a:gd name="T8" fmla="*/ 1889 w 7571"/>
                <a:gd name="T9" fmla="*/ 1116 h 3962"/>
                <a:gd name="T10" fmla="*/ 1636 w 7571"/>
                <a:gd name="T11" fmla="*/ 1583 h 3962"/>
                <a:gd name="T12" fmla="*/ 1475 w 7571"/>
                <a:gd name="T13" fmla="*/ 1361 h 3962"/>
                <a:gd name="T14" fmla="*/ 1614 w 7571"/>
                <a:gd name="T15" fmla="*/ 1143 h 3962"/>
                <a:gd name="T16" fmla="*/ 1830 w 7571"/>
                <a:gd name="T17" fmla="*/ 1270 h 3962"/>
                <a:gd name="T18" fmla="*/ 2688 w 7571"/>
                <a:gd name="T19" fmla="*/ 1361 h 3962"/>
                <a:gd name="T20" fmla="*/ 2459 w 7571"/>
                <a:gd name="T21" fmla="*/ 1027 h 3962"/>
                <a:gd name="T22" fmla="*/ 2229 w 7571"/>
                <a:gd name="T23" fmla="*/ 1648 h 3962"/>
                <a:gd name="T24" fmla="*/ 2610 w 7571"/>
                <a:gd name="T25" fmla="*/ 1604 h 3962"/>
                <a:gd name="T26" fmla="*/ 2289 w 7571"/>
                <a:gd name="T27" fmla="*/ 1567 h 3962"/>
                <a:gd name="T28" fmla="*/ 2209 w 7571"/>
                <a:gd name="T29" fmla="*/ 1298 h 3962"/>
                <a:gd name="T30" fmla="*/ 2390 w 7571"/>
                <a:gd name="T31" fmla="*/ 1135 h 3962"/>
                <a:gd name="T32" fmla="*/ 2555 w 7571"/>
                <a:gd name="T33" fmla="*/ 1330 h 3962"/>
                <a:gd name="T34" fmla="*/ 3227 w 7571"/>
                <a:gd name="T35" fmla="*/ 1684 h 3962"/>
                <a:gd name="T36" fmla="*/ 3656 w 7571"/>
                <a:gd name="T37" fmla="*/ 1045 h 3962"/>
                <a:gd name="T38" fmla="*/ 3475 w 7571"/>
                <a:gd name="T39" fmla="*/ 1432 h 3962"/>
                <a:gd name="T40" fmla="*/ 3785 w 7571"/>
                <a:gd name="T41" fmla="*/ 1701 h 3962"/>
                <a:gd name="T42" fmla="*/ 4097 w 7571"/>
                <a:gd name="T43" fmla="*/ 1433 h 3962"/>
                <a:gd name="T44" fmla="*/ 3924 w 7571"/>
                <a:gd name="T45" fmla="*/ 1522 h 3962"/>
                <a:gd name="T46" fmla="*/ 3698 w 7571"/>
                <a:gd name="T47" fmla="*/ 1565 h 3962"/>
                <a:gd name="T48" fmla="*/ 3614 w 7571"/>
                <a:gd name="T49" fmla="*/ 1271 h 3962"/>
                <a:gd name="T50" fmla="*/ 3839 w 7571"/>
                <a:gd name="T51" fmla="*/ 1144 h 3962"/>
                <a:gd name="T52" fmla="*/ 3967 w 7571"/>
                <a:gd name="T53" fmla="*/ 1408 h 3962"/>
                <a:gd name="T54" fmla="*/ 4401 w 7571"/>
                <a:gd name="T55" fmla="*/ 1046 h 3962"/>
                <a:gd name="T56" fmla="*/ 4525 w 7571"/>
                <a:gd name="T57" fmla="*/ 1701 h 3962"/>
                <a:gd name="T58" fmla="*/ 4810 w 7571"/>
                <a:gd name="T59" fmla="*/ 1430 h 3962"/>
                <a:gd name="T60" fmla="*/ 4664 w 7571"/>
                <a:gd name="T61" fmla="*/ 1476 h 3962"/>
                <a:gd name="T62" fmla="*/ 4439 w 7571"/>
                <a:gd name="T63" fmla="*/ 1578 h 3962"/>
                <a:gd name="T64" fmla="*/ 4333 w 7571"/>
                <a:gd name="T65" fmla="*/ 1329 h 3962"/>
                <a:gd name="T66" fmla="*/ 4488 w 7571"/>
                <a:gd name="T67" fmla="*/ 1135 h 3962"/>
                <a:gd name="T68" fmla="*/ 4678 w 7571"/>
                <a:gd name="T69" fmla="*/ 1300 h 3962"/>
                <a:gd name="T70" fmla="*/ 5343 w 7571"/>
                <a:gd name="T71" fmla="*/ 1050 h 3962"/>
                <a:gd name="T72" fmla="*/ 4947 w 7571"/>
                <a:gd name="T73" fmla="*/ 1144 h 3962"/>
                <a:gd name="T74" fmla="*/ 5210 w 7571"/>
                <a:gd name="T75" fmla="*/ 1137 h 3962"/>
                <a:gd name="T76" fmla="*/ 5205 w 7571"/>
                <a:gd name="T77" fmla="*/ 1286 h 3962"/>
                <a:gd name="T78" fmla="*/ 4906 w 7571"/>
                <a:gd name="T79" fmla="*/ 1452 h 3962"/>
                <a:gd name="T80" fmla="*/ 4997 w 7571"/>
                <a:gd name="T81" fmla="*/ 1676 h 3962"/>
                <a:gd name="T82" fmla="*/ 5322 w 7571"/>
                <a:gd name="T83" fmla="*/ 1623 h 3962"/>
                <a:gd name="T84" fmla="*/ 5286 w 7571"/>
                <a:gd name="T85" fmla="*/ 1540 h 3962"/>
                <a:gd name="T86" fmla="*/ 5036 w 7571"/>
                <a:gd name="T87" fmla="*/ 1553 h 3962"/>
                <a:gd name="T88" fmla="*/ 5202 w 7571"/>
                <a:gd name="T89" fmla="*/ 1392 h 3962"/>
                <a:gd name="T90" fmla="*/ 5603 w 7571"/>
                <a:gd name="T91" fmla="*/ 1039 h 3962"/>
                <a:gd name="T92" fmla="*/ 7290 w 7571"/>
                <a:gd name="T93" fmla="*/ 1040 h 3962"/>
                <a:gd name="T94" fmla="*/ 7038 w 7571"/>
                <a:gd name="T95" fmla="*/ 1231 h 3962"/>
                <a:gd name="T96" fmla="*/ 7306 w 7571"/>
                <a:gd name="T97" fmla="*/ 1460 h 3962"/>
                <a:gd name="T98" fmla="*/ 7200 w 7571"/>
                <a:gd name="T99" fmla="*/ 1330 h 3962"/>
                <a:gd name="T100" fmla="*/ 7230 w 7571"/>
                <a:gd name="T101" fmla="*/ 1151 h 3962"/>
                <a:gd name="T102" fmla="*/ 1375 w 7571"/>
                <a:gd name="T103" fmla="*/ 2830 h 3962"/>
                <a:gd name="T104" fmla="*/ 2174 w 7571"/>
                <a:gd name="T105" fmla="*/ 2281 h 3962"/>
                <a:gd name="T106" fmla="*/ 2299 w 7571"/>
                <a:gd name="T107" fmla="*/ 2251 h 3962"/>
                <a:gd name="T108" fmla="*/ 1975 w 7571"/>
                <a:gd name="T109" fmla="*/ 2072 h 3962"/>
                <a:gd name="T110" fmla="*/ 1628 w 7571"/>
                <a:gd name="T111" fmla="*/ 2268 h 3962"/>
                <a:gd name="T112" fmla="*/ 1765 w 7571"/>
                <a:gd name="T113" fmla="*/ 2854 h 3962"/>
                <a:gd name="T114" fmla="*/ 2202 w 7571"/>
                <a:gd name="T115" fmla="*/ 2969 h 3962"/>
                <a:gd name="T116" fmla="*/ 2262 w 7571"/>
                <a:gd name="T117" fmla="*/ 2712 h 3962"/>
                <a:gd name="T118" fmla="*/ 1943 w 7571"/>
                <a:gd name="T119" fmla="*/ 2836 h 3962"/>
                <a:gd name="T120" fmla="*/ 1732 w 7571"/>
                <a:gd name="T121" fmla="*/ 2471 h 3962"/>
                <a:gd name="T122" fmla="*/ 3192 w 7571"/>
                <a:gd name="T123" fmla="*/ 2331 h 3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71" h="3962">
                  <a:moveTo>
                    <a:pt x="764" y="1273"/>
                  </a:moveTo>
                  <a:lnTo>
                    <a:pt x="1147" y="1684"/>
                  </a:lnTo>
                  <a:lnTo>
                    <a:pt x="1307" y="1684"/>
                  </a:lnTo>
                  <a:lnTo>
                    <a:pt x="898" y="1243"/>
                  </a:lnTo>
                  <a:lnTo>
                    <a:pt x="1279" y="824"/>
                  </a:lnTo>
                  <a:lnTo>
                    <a:pt x="1123" y="824"/>
                  </a:lnTo>
                  <a:lnTo>
                    <a:pt x="764" y="1225"/>
                  </a:lnTo>
                  <a:lnTo>
                    <a:pt x="764" y="824"/>
                  </a:lnTo>
                  <a:lnTo>
                    <a:pt x="639" y="824"/>
                  </a:lnTo>
                  <a:lnTo>
                    <a:pt x="639" y="1684"/>
                  </a:lnTo>
                  <a:lnTo>
                    <a:pt x="764" y="1684"/>
                  </a:lnTo>
                  <a:lnTo>
                    <a:pt x="764" y="1273"/>
                  </a:lnTo>
                  <a:close/>
                  <a:moveTo>
                    <a:pt x="1826" y="1064"/>
                  </a:moveTo>
                  <a:lnTo>
                    <a:pt x="1808" y="1055"/>
                  </a:lnTo>
                  <a:lnTo>
                    <a:pt x="1789" y="1046"/>
                  </a:lnTo>
                  <a:lnTo>
                    <a:pt x="1770" y="1039"/>
                  </a:lnTo>
                  <a:lnTo>
                    <a:pt x="1748" y="1032"/>
                  </a:lnTo>
                  <a:lnTo>
                    <a:pt x="1727" y="1027"/>
                  </a:lnTo>
                  <a:lnTo>
                    <a:pt x="1704" y="1024"/>
                  </a:lnTo>
                  <a:lnTo>
                    <a:pt x="1682" y="1021"/>
                  </a:lnTo>
                  <a:lnTo>
                    <a:pt x="1659" y="1021"/>
                  </a:lnTo>
                  <a:lnTo>
                    <a:pt x="1635" y="1021"/>
                  </a:lnTo>
                  <a:lnTo>
                    <a:pt x="1612" y="1024"/>
                  </a:lnTo>
                  <a:lnTo>
                    <a:pt x="1590" y="1027"/>
                  </a:lnTo>
                  <a:lnTo>
                    <a:pt x="1569" y="1032"/>
                  </a:lnTo>
                  <a:lnTo>
                    <a:pt x="1549" y="1037"/>
                  </a:lnTo>
                  <a:lnTo>
                    <a:pt x="1530" y="1045"/>
                  </a:lnTo>
                  <a:lnTo>
                    <a:pt x="1510" y="1053"/>
                  </a:lnTo>
                  <a:lnTo>
                    <a:pt x="1492" y="1064"/>
                  </a:lnTo>
                  <a:lnTo>
                    <a:pt x="1475" y="1075"/>
                  </a:lnTo>
                  <a:lnTo>
                    <a:pt x="1459" y="1088"/>
                  </a:lnTo>
                  <a:lnTo>
                    <a:pt x="1443" y="1100"/>
                  </a:lnTo>
                  <a:lnTo>
                    <a:pt x="1429" y="1115"/>
                  </a:lnTo>
                  <a:lnTo>
                    <a:pt x="1415" y="1130"/>
                  </a:lnTo>
                  <a:lnTo>
                    <a:pt x="1404" y="1147"/>
                  </a:lnTo>
                  <a:lnTo>
                    <a:pt x="1392" y="1164"/>
                  </a:lnTo>
                  <a:lnTo>
                    <a:pt x="1382" y="1184"/>
                  </a:lnTo>
                  <a:lnTo>
                    <a:pt x="1373" y="1203"/>
                  </a:lnTo>
                  <a:lnTo>
                    <a:pt x="1364" y="1223"/>
                  </a:lnTo>
                  <a:lnTo>
                    <a:pt x="1358" y="1245"/>
                  </a:lnTo>
                  <a:lnTo>
                    <a:pt x="1352" y="1266"/>
                  </a:lnTo>
                  <a:lnTo>
                    <a:pt x="1348" y="1288"/>
                  </a:lnTo>
                  <a:lnTo>
                    <a:pt x="1345" y="1312"/>
                  </a:lnTo>
                  <a:lnTo>
                    <a:pt x="1343" y="1336"/>
                  </a:lnTo>
                  <a:lnTo>
                    <a:pt x="1343" y="1361"/>
                  </a:lnTo>
                  <a:lnTo>
                    <a:pt x="1343" y="1385"/>
                  </a:lnTo>
                  <a:lnTo>
                    <a:pt x="1345" y="1410"/>
                  </a:lnTo>
                  <a:lnTo>
                    <a:pt x="1348" y="1432"/>
                  </a:lnTo>
                  <a:lnTo>
                    <a:pt x="1352" y="1455"/>
                  </a:lnTo>
                  <a:lnTo>
                    <a:pt x="1358" y="1477"/>
                  </a:lnTo>
                  <a:lnTo>
                    <a:pt x="1364" y="1499"/>
                  </a:lnTo>
                  <a:lnTo>
                    <a:pt x="1372" y="1519"/>
                  </a:lnTo>
                  <a:lnTo>
                    <a:pt x="1381" y="1538"/>
                  </a:lnTo>
                  <a:lnTo>
                    <a:pt x="1391" y="1556"/>
                  </a:lnTo>
                  <a:lnTo>
                    <a:pt x="1403" y="1574"/>
                  </a:lnTo>
                  <a:lnTo>
                    <a:pt x="1414" y="1590"/>
                  </a:lnTo>
                  <a:lnTo>
                    <a:pt x="1427" y="1606"/>
                  </a:lnTo>
                  <a:lnTo>
                    <a:pt x="1442" y="1621"/>
                  </a:lnTo>
                  <a:lnTo>
                    <a:pt x="1457" y="1634"/>
                  </a:lnTo>
                  <a:lnTo>
                    <a:pt x="1473" y="1647"/>
                  </a:lnTo>
                  <a:lnTo>
                    <a:pt x="1490" y="1659"/>
                  </a:lnTo>
                  <a:lnTo>
                    <a:pt x="1508" y="1668"/>
                  </a:lnTo>
                  <a:lnTo>
                    <a:pt x="1527" y="1677"/>
                  </a:lnTo>
                  <a:lnTo>
                    <a:pt x="1548" y="1684"/>
                  </a:lnTo>
                  <a:lnTo>
                    <a:pt x="1568" y="1691"/>
                  </a:lnTo>
                  <a:lnTo>
                    <a:pt x="1589" y="1696"/>
                  </a:lnTo>
                  <a:lnTo>
                    <a:pt x="1612" y="1699"/>
                  </a:lnTo>
                  <a:lnTo>
                    <a:pt x="1634" y="1701"/>
                  </a:lnTo>
                  <a:lnTo>
                    <a:pt x="1659" y="1701"/>
                  </a:lnTo>
                  <a:lnTo>
                    <a:pt x="1682" y="1701"/>
                  </a:lnTo>
                  <a:lnTo>
                    <a:pt x="1704" y="1699"/>
                  </a:lnTo>
                  <a:lnTo>
                    <a:pt x="1727" y="1696"/>
                  </a:lnTo>
                  <a:lnTo>
                    <a:pt x="1748" y="1691"/>
                  </a:lnTo>
                  <a:lnTo>
                    <a:pt x="1768" y="1685"/>
                  </a:lnTo>
                  <a:lnTo>
                    <a:pt x="1789" y="1678"/>
                  </a:lnTo>
                  <a:lnTo>
                    <a:pt x="1807" y="1668"/>
                  </a:lnTo>
                  <a:lnTo>
                    <a:pt x="1825" y="1659"/>
                  </a:lnTo>
                  <a:lnTo>
                    <a:pt x="1842" y="1647"/>
                  </a:lnTo>
                  <a:lnTo>
                    <a:pt x="1859" y="1635"/>
                  </a:lnTo>
                  <a:lnTo>
                    <a:pt x="1874" y="1621"/>
                  </a:lnTo>
                  <a:lnTo>
                    <a:pt x="1888" y="1607"/>
                  </a:lnTo>
                  <a:lnTo>
                    <a:pt x="1902" y="1591"/>
                  </a:lnTo>
                  <a:lnTo>
                    <a:pt x="1914" y="1574"/>
                  </a:lnTo>
                  <a:lnTo>
                    <a:pt x="1925" y="1557"/>
                  </a:lnTo>
                  <a:lnTo>
                    <a:pt x="1935" y="1538"/>
                  </a:lnTo>
                  <a:lnTo>
                    <a:pt x="1944" y="1519"/>
                  </a:lnTo>
                  <a:lnTo>
                    <a:pt x="1953" y="1499"/>
                  </a:lnTo>
                  <a:lnTo>
                    <a:pt x="1959" y="1477"/>
                  </a:lnTo>
                  <a:lnTo>
                    <a:pt x="1965" y="1456"/>
                  </a:lnTo>
                  <a:lnTo>
                    <a:pt x="1969" y="1433"/>
                  </a:lnTo>
                  <a:lnTo>
                    <a:pt x="1972" y="1410"/>
                  </a:lnTo>
                  <a:lnTo>
                    <a:pt x="1974" y="1385"/>
                  </a:lnTo>
                  <a:lnTo>
                    <a:pt x="1974" y="1361"/>
                  </a:lnTo>
                  <a:lnTo>
                    <a:pt x="1974" y="1336"/>
                  </a:lnTo>
                  <a:lnTo>
                    <a:pt x="1972" y="1313"/>
                  </a:lnTo>
                  <a:lnTo>
                    <a:pt x="1969" y="1289"/>
                  </a:lnTo>
                  <a:lnTo>
                    <a:pt x="1965" y="1267"/>
                  </a:lnTo>
                  <a:lnTo>
                    <a:pt x="1959" y="1246"/>
                  </a:lnTo>
                  <a:lnTo>
                    <a:pt x="1953" y="1224"/>
                  </a:lnTo>
                  <a:lnTo>
                    <a:pt x="1944" y="1204"/>
                  </a:lnTo>
                  <a:lnTo>
                    <a:pt x="1936" y="1185"/>
                  </a:lnTo>
                  <a:lnTo>
                    <a:pt x="1925" y="1167"/>
                  </a:lnTo>
                  <a:lnTo>
                    <a:pt x="1915" y="1148"/>
                  </a:lnTo>
                  <a:lnTo>
                    <a:pt x="1902" y="1132"/>
                  </a:lnTo>
                  <a:lnTo>
                    <a:pt x="1889" y="1116"/>
                  </a:lnTo>
                  <a:lnTo>
                    <a:pt x="1875" y="1102"/>
                  </a:lnTo>
                  <a:lnTo>
                    <a:pt x="1859" y="1089"/>
                  </a:lnTo>
                  <a:lnTo>
                    <a:pt x="1843" y="1076"/>
                  </a:lnTo>
                  <a:lnTo>
                    <a:pt x="1826" y="1064"/>
                  </a:lnTo>
                  <a:close/>
                  <a:moveTo>
                    <a:pt x="1796" y="1522"/>
                  </a:moveTo>
                  <a:lnTo>
                    <a:pt x="1796" y="1522"/>
                  </a:lnTo>
                  <a:lnTo>
                    <a:pt x="1791" y="1530"/>
                  </a:lnTo>
                  <a:lnTo>
                    <a:pt x="1784" y="1536"/>
                  </a:lnTo>
                  <a:lnTo>
                    <a:pt x="1778" y="1543"/>
                  </a:lnTo>
                  <a:lnTo>
                    <a:pt x="1771" y="1549"/>
                  </a:lnTo>
                  <a:lnTo>
                    <a:pt x="1763" y="1555"/>
                  </a:lnTo>
                  <a:lnTo>
                    <a:pt x="1756" y="1559"/>
                  </a:lnTo>
                  <a:lnTo>
                    <a:pt x="1747" y="1565"/>
                  </a:lnTo>
                  <a:lnTo>
                    <a:pt x="1739" y="1569"/>
                  </a:lnTo>
                  <a:lnTo>
                    <a:pt x="1730" y="1572"/>
                  </a:lnTo>
                  <a:lnTo>
                    <a:pt x="1720" y="1575"/>
                  </a:lnTo>
                  <a:lnTo>
                    <a:pt x="1711" y="1579"/>
                  </a:lnTo>
                  <a:lnTo>
                    <a:pt x="1701" y="1581"/>
                  </a:lnTo>
                  <a:lnTo>
                    <a:pt x="1681" y="1583"/>
                  </a:lnTo>
                  <a:lnTo>
                    <a:pt x="1659" y="1584"/>
                  </a:lnTo>
                  <a:lnTo>
                    <a:pt x="1636" y="1583"/>
                  </a:lnTo>
                  <a:lnTo>
                    <a:pt x="1616" y="1581"/>
                  </a:lnTo>
                  <a:lnTo>
                    <a:pt x="1606" y="1579"/>
                  </a:lnTo>
                  <a:lnTo>
                    <a:pt x="1597" y="1575"/>
                  </a:lnTo>
                  <a:lnTo>
                    <a:pt x="1587" y="1572"/>
                  </a:lnTo>
                  <a:lnTo>
                    <a:pt x="1579" y="1569"/>
                  </a:lnTo>
                  <a:lnTo>
                    <a:pt x="1570" y="1565"/>
                  </a:lnTo>
                  <a:lnTo>
                    <a:pt x="1563" y="1560"/>
                  </a:lnTo>
                  <a:lnTo>
                    <a:pt x="1555" y="1555"/>
                  </a:lnTo>
                  <a:lnTo>
                    <a:pt x="1548" y="1550"/>
                  </a:lnTo>
                  <a:lnTo>
                    <a:pt x="1540" y="1544"/>
                  </a:lnTo>
                  <a:lnTo>
                    <a:pt x="1534" y="1538"/>
                  </a:lnTo>
                  <a:lnTo>
                    <a:pt x="1527" y="1531"/>
                  </a:lnTo>
                  <a:lnTo>
                    <a:pt x="1521" y="1523"/>
                  </a:lnTo>
                  <a:lnTo>
                    <a:pt x="1510" y="1507"/>
                  </a:lnTo>
                  <a:lnTo>
                    <a:pt x="1501" y="1490"/>
                  </a:lnTo>
                  <a:lnTo>
                    <a:pt x="1493" y="1472"/>
                  </a:lnTo>
                  <a:lnTo>
                    <a:pt x="1487" y="1453"/>
                  </a:lnTo>
                  <a:lnTo>
                    <a:pt x="1482" y="1431"/>
                  </a:lnTo>
                  <a:lnTo>
                    <a:pt x="1478" y="1409"/>
                  </a:lnTo>
                  <a:lnTo>
                    <a:pt x="1476" y="1385"/>
                  </a:lnTo>
                  <a:lnTo>
                    <a:pt x="1475" y="1361"/>
                  </a:lnTo>
                  <a:lnTo>
                    <a:pt x="1475" y="1345"/>
                  </a:lnTo>
                  <a:lnTo>
                    <a:pt x="1476" y="1329"/>
                  </a:lnTo>
                  <a:lnTo>
                    <a:pt x="1477" y="1314"/>
                  </a:lnTo>
                  <a:lnTo>
                    <a:pt x="1479" y="1299"/>
                  </a:lnTo>
                  <a:lnTo>
                    <a:pt x="1483" y="1285"/>
                  </a:lnTo>
                  <a:lnTo>
                    <a:pt x="1486" y="1271"/>
                  </a:lnTo>
                  <a:lnTo>
                    <a:pt x="1490" y="1258"/>
                  </a:lnTo>
                  <a:lnTo>
                    <a:pt x="1494" y="1246"/>
                  </a:lnTo>
                  <a:lnTo>
                    <a:pt x="1500" y="1233"/>
                  </a:lnTo>
                  <a:lnTo>
                    <a:pt x="1506" y="1222"/>
                  </a:lnTo>
                  <a:lnTo>
                    <a:pt x="1512" y="1211"/>
                  </a:lnTo>
                  <a:lnTo>
                    <a:pt x="1520" y="1201"/>
                  </a:lnTo>
                  <a:lnTo>
                    <a:pt x="1527" y="1191"/>
                  </a:lnTo>
                  <a:lnTo>
                    <a:pt x="1536" y="1183"/>
                  </a:lnTo>
                  <a:lnTo>
                    <a:pt x="1546" y="1174"/>
                  </a:lnTo>
                  <a:lnTo>
                    <a:pt x="1555" y="1167"/>
                  </a:lnTo>
                  <a:lnTo>
                    <a:pt x="1566" y="1160"/>
                  </a:lnTo>
                  <a:lnTo>
                    <a:pt x="1576" y="1155"/>
                  </a:lnTo>
                  <a:lnTo>
                    <a:pt x="1588" y="1150"/>
                  </a:lnTo>
                  <a:lnTo>
                    <a:pt x="1601" y="1145"/>
                  </a:lnTo>
                  <a:lnTo>
                    <a:pt x="1614" y="1143"/>
                  </a:lnTo>
                  <a:lnTo>
                    <a:pt x="1628" y="1140"/>
                  </a:lnTo>
                  <a:lnTo>
                    <a:pt x="1643" y="1139"/>
                  </a:lnTo>
                  <a:lnTo>
                    <a:pt x="1659" y="1139"/>
                  </a:lnTo>
                  <a:lnTo>
                    <a:pt x="1680" y="1140"/>
                  </a:lnTo>
                  <a:lnTo>
                    <a:pt x="1701" y="1142"/>
                  </a:lnTo>
                  <a:lnTo>
                    <a:pt x="1711" y="1144"/>
                  </a:lnTo>
                  <a:lnTo>
                    <a:pt x="1720" y="1147"/>
                  </a:lnTo>
                  <a:lnTo>
                    <a:pt x="1729" y="1151"/>
                  </a:lnTo>
                  <a:lnTo>
                    <a:pt x="1739" y="1154"/>
                  </a:lnTo>
                  <a:lnTo>
                    <a:pt x="1747" y="1158"/>
                  </a:lnTo>
                  <a:lnTo>
                    <a:pt x="1755" y="1162"/>
                  </a:lnTo>
                  <a:lnTo>
                    <a:pt x="1762" y="1168"/>
                  </a:lnTo>
                  <a:lnTo>
                    <a:pt x="1770" y="1173"/>
                  </a:lnTo>
                  <a:lnTo>
                    <a:pt x="1777" y="1178"/>
                  </a:lnTo>
                  <a:lnTo>
                    <a:pt x="1783" y="1185"/>
                  </a:lnTo>
                  <a:lnTo>
                    <a:pt x="1790" y="1192"/>
                  </a:lnTo>
                  <a:lnTo>
                    <a:pt x="1796" y="1200"/>
                  </a:lnTo>
                  <a:lnTo>
                    <a:pt x="1807" y="1215"/>
                  </a:lnTo>
                  <a:lnTo>
                    <a:pt x="1816" y="1232"/>
                  </a:lnTo>
                  <a:lnTo>
                    <a:pt x="1824" y="1251"/>
                  </a:lnTo>
                  <a:lnTo>
                    <a:pt x="1830" y="1270"/>
                  </a:lnTo>
                  <a:lnTo>
                    <a:pt x="1836" y="1290"/>
                  </a:lnTo>
                  <a:lnTo>
                    <a:pt x="1839" y="1313"/>
                  </a:lnTo>
                  <a:lnTo>
                    <a:pt x="1841" y="1336"/>
                  </a:lnTo>
                  <a:lnTo>
                    <a:pt x="1842" y="1361"/>
                  </a:lnTo>
                  <a:lnTo>
                    <a:pt x="1841" y="1385"/>
                  </a:lnTo>
                  <a:lnTo>
                    <a:pt x="1839" y="1408"/>
                  </a:lnTo>
                  <a:lnTo>
                    <a:pt x="1836" y="1429"/>
                  </a:lnTo>
                  <a:lnTo>
                    <a:pt x="1830" y="1451"/>
                  </a:lnTo>
                  <a:lnTo>
                    <a:pt x="1824" y="1470"/>
                  </a:lnTo>
                  <a:lnTo>
                    <a:pt x="1816" y="1488"/>
                  </a:lnTo>
                  <a:lnTo>
                    <a:pt x="1807" y="1506"/>
                  </a:lnTo>
                  <a:lnTo>
                    <a:pt x="1796" y="1522"/>
                  </a:lnTo>
                  <a:close/>
                  <a:moveTo>
                    <a:pt x="2653" y="1535"/>
                  </a:moveTo>
                  <a:lnTo>
                    <a:pt x="2661" y="1516"/>
                  </a:lnTo>
                  <a:lnTo>
                    <a:pt x="2669" y="1495"/>
                  </a:lnTo>
                  <a:lnTo>
                    <a:pt x="2674" y="1474"/>
                  </a:lnTo>
                  <a:lnTo>
                    <a:pt x="2679" y="1453"/>
                  </a:lnTo>
                  <a:lnTo>
                    <a:pt x="2684" y="1430"/>
                  </a:lnTo>
                  <a:lnTo>
                    <a:pt x="2686" y="1408"/>
                  </a:lnTo>
                  <a:lnTo>
                    <a:pt x="2688" y="1384"/>
                  </a:lnTo>
                  <a:lnTo>
                    <a:pt x="2688" y="1361"/>
                  </a:lnTo>
                  <a:lnTo>
                    <a:pt x="2688" y="1336"/>
                  </a:lnTo>
                  <a:lnTo>
                    <a:pt x="2686" y="1314"/>
                  </a:lnTo>
                  <a:lnTo>
                    <a:pt x="2684" y="1290"/>
                  </a:lnTo>
                  <a:lnTo>
                    <a:pt x="2679" y="1269"/>
                  </a:lnTo>
                  <a:lnTo>
                    <a:pt x="2674" y="1248"/>
                  </a:lnTo>
                  <a:lnTo>
                    <a:pt x="2668" y="1226"/>
                  </a:lnTo>
                  <a:lnTo>
                    <a:pt x="2661" y="1206"/>
                  </a:lnTo>
                  <a:lnTo>
                    <a:pt x="2653" y="1187"/>
                  </a:lnTo>
                  <a:lnTo>
                    <a:pt x="2643" y="1168"/>
                  </a:lnTo>
                  <a:lnTo>
                    <a:pt x="2632" y="1151"/>
                  </a:lnTo>
                  <a:lnTo>
                    <a:pt x="2622" y="1134"/>
                  </a:lnTo>
                  <a:lnTo>
                    <a:pt x="2609" y="1119"/>
                  </a:lnTo>
                  <a:lnTo>
                    <a:pt x="2596" y="1104"/>
                  </a:lnTo>
                  <a:lnTo>
                    <a:pt x="2582" y="1090"/>
                  </a:lnTo>
                  <a:lnTo>
                    <a:pt x="2566" y="1077"/>
                  </a:lnTo>
                  <a:lnTo>
                    <a:pt x="2550" y="1065"/>
                  </a:lnTo>
                  <a:lnTo>
                    <a:pt x="2534" y="1056"/>
                  </a:lnTo>
                  <a:lnTo>
                    <a:pt x="2516" y="1046"/>
                  </a:lnTo>
                  <a:lnTo>
                    <a:pt x="2498" y="1039"/>
                  </a:lnTo>
                  <a:lnTo>
                    <a:pt x="2479" y="1032"/>
                  </a:lnTo>
                  <a:lnTo>
                    <a:pt x="2459" y="1027"/>
                  </a:lnTo>
                  <a:lnTo>
                    <a:pt x="2438" y="1024"/>
                  </a:lnTo>
                  <a:lnTo>
                    <a:pt x="2416" y="1021"/>
                  </a:lnTo>
                  <a:lnTo>
                    <a:pt x="2394" y="1021"/>
                  </a:lnTo>
                  <a:lnTo>
                    <a:pt x="2372" y="1021"/>
                  </a:lnTo>
                  <a:lnTo>
                    <a:pt x="2350" y="1024"/>
                  </a:lnTo>
                  <a:lnTo>
                    <a:pt x="2330" y="1027"/>
                  </a:lnTo>
                  <a:lnTo>
                    <a:pt x="2310" y="1032"/>
                  </a:lnTo>
                  <a:lnTo>
                    <a:pt x="2291" y="1039"/>
                  </a:lnTo>
                  <a:lnTo>
                    <a:pt x="2273" y="1046"/>
                  </a:lnTo>
                  <a:lnTo>
                    <a:pt x="2256" y="1056"/>
                  </a:lnTo>
                  <a:lnTo>
                    <a:pt x="2240" y="1065"/>
                  </a:lnTo>
                  <a:lnTo>
                    <a:pt x="2230" y="1073"/>
                  </a:lnTo>
                  <a:lnTo>
                    <a:pt x="2222" y="1080"/>
                  </a:lnTo>
                  <a:lnTo>
                    <a:pt x="2213" y="1089"/>
                  </a:lnTo>
                  <a:lnTo>
                    <a:pt x="2205" y="1097"/>
                  </a:lnTo>
                  <a:lnTo>
                    <a:pt x="2205" y="1039"/>
                  </a:lnTo>
                  <a:lnTo>
                    <a:pt x="2094" y="1039"/>
                  </a:lnTo>
                  <a:lnTo>
                    <a:pt x="2094" y="1970"/>
                  </a:lnTo>
                  <a:lnTo>
                    <a:pt x="2219" y="1970"/>
                  </a:lnTo>
                  <a:lnTo>
                    <a:pt x="2219" y="1637"/>
                  </a:lnTo>
                  <a:lnTo>
                    <a:pt x="2229" y="1648"/>
                  </a:lnTo>
                  <a:lnTo>
                    <a:pt x="2241" y="1657"/>
                  </a:lnTo>
                  <a:lnTo>
                    <a:pt x="2257" y="1667"/>
                  </a:lnTo>
                  <a:lnTo>
                    <a:pt x="2274" y="1677"/>
                  </a:lnTo>
                  <a:lnTo>
                    <a:pt x="2292" y="1684"/>
                  </a:lnTo>
                  <a:lnTo>
                    <a:pt x="2311" y="1691"/>
                  </a:lnTo>
                  <a:lnTo>
                    <a:pt x="2332" y="1696"/>
                  </a:lnTo>
                  <a:lnTo>
                    <a:pt x="2352" y="1699"/>
                  </a:lnTo>
                  <a:lnTo>
                    <a:pt x="2374" y="1701"/>
                  </a:lnTo>
                  <a:lnTo>
                    <a:pt x="2397" y="1701"/>
                  </a:lnTo>
                  <a:lnTo>
                    <a:pt x="2419" y="1701"/>
                  </a:lnTo>
                  <a:lnTo>
                    <a:pt x="2440" y="1699"/>
                  </a:lnTo>
                  <a:lnTo>
                    <a:pt x="2461" y="1696"/>
                  </a:lnTo>
                  <a:lnTo>
                    <a:pt x="2480" y="1691"/>
                  </a:lnTo>
                  <a:lnTo>
                    <a:pt x="2499" y="1684"/>
                  </a:lnTo>
                  <a:lnTo>
                    <a:pt x="2517" y="1677"/>
                  </a:lnTo>
                  <a:lnTo>
                    <a:pt x="2535" y="1667"/>
                  </a:lnTo>
                  <a:lnTo>
                    <a:pt x="2552" y="1657"/>
                  </a:lnTo>
                  <a:lnTo>
                    <a:pt x="2567" y="1646"/>
                  </a:lnTo>
                  <a:lnTo>
                    <a:pt x="2582" y="1633"/>
                  </a:lnTo>
                  <a:lnTo>
                    <a:pt x="2597" y="1619"/>
                  </a:lnTo>
                  <a:lnTo>
                    <a:pt x="2610" y="1604"/>
                  </a:lnTo>
                  <a:lnTo>
                    <a:pt x="2622" y="1588"/>
                  </a:lnTo>
                  <a:lnTo>
                    <a:pt x="2633" y="1571"/>
                  </a:lnTo>
                  <a:lnTo>
                    <a:pt x="2643" y="1554"/>
                  </a:lnTo>
                  <a:lnTo>
                    <a:pt x="2653" y="1535"/>
                  </a:lnTo>
                  <a:close/>
                  <a:moveTo>
                    <a:pt x="2478" y="1558"/>
                  </a:moveTo>
                  <a:lnTo>
                    <a:pt x="2478" y="1558"/>
                  </a:lnTo>
                  <a:lnTo>
                    <a:pt x="2468" y="1566"/>
                  </a:lnTo>
                  <a:lnTo>
                    <a:pt x="2458" y="1572"/>
                  </a:lnTo>
                  <a:lnTo>
                    <a:pt x="2446" y="1578"/>
                  </a:lnTo>
                  <a:lnTo>
                    <a:pt x="2434" y="1582"/>
                  </a:lnTo>
                  <a:lnTo>
                    <a:pt x="2421" y="1585"/>
                  </a:lnTo>
                  <a:lnTo>
                    <a:pt x="2407" y="1587"/>
                  </a:lnTo>
                  <a:lnTo>
                    <a:pt x="2394" y="1588"/>
                  </a:lnTo>
                  <a:lnTo>
                    <a:pt x="2380" y="1589"/>
                  </a:lnTo>
                  <a:lnTo>
                    <a:pt x="2364" y="1588"/>
                  </a:lnTo>
                  <a:lnTo>
                    <a:pt x="2350" y="1587"/>
                  </a:lnTo>
                  <a:lnTo>
                    <a:pt x="2336" y="1585"/>
                  </a:lnTo>
                  <a:lnTo>
                    <a:pt x="2323" y="1582"/>
                  </a:lnTo>
                  <a:lnTo>
                    <a:pt x="2311" y="1578"/>
                  </a:lnTo>
                  <a:lnTo>
                    <a:pt x="2300" y="1572"/>
                  </a:lnTo>
                  <a:lnTo>
                    <a:pt x="2289" y="1567"/>
                  </a:lnTo>
                  <a:lnTo>
                    <a:pt x="2279" y="1559"/>
                  </a:lnTo>
                  <a:lnTo>
                    <a:pt x="2270" y="1552"/>
                  </a:lnTo>
                  <a:lnTo>
                    <a:pt x="2261" y="1543"/>
                  </a:lnTo>
                  <a:lnTo>
                    <a:pt x="2253" y="1535"/>
                  </a:lnTo>
                  <a:lnTo>
                    <a:pt x="2245" y="1525"/>
                  </a:lnTo>
                  <a:lnTo>
                    <a:pt x="2239" y="1515"/>
                  </a:lnTo>
                  <a:lnTo>
                    <a:pt x="2232" y="1504"/>
                  </a:lnTo>
                  <a:lnTo>
                    <a:pt x="2227" y="1491"/>
                  </a:lnTo>
                  <a:lnTo>
                    <a:pt x="2222" y="1479"/>
                  </a:lnTo>
                  <a:lnTo>
                    <a:pt x="2218" y="1467"/>
                  </a:lnTo>
                  <a:lnTo>
                    <a:pt x="2214" y="1453"/>
                  </a:lnTo>
                  <a:lnTo>
                    <a:pt x="2211" y="1439"/>
                  </a:lnTo>
                  <a:lnTo>
                    <a:pt x="2209" y="1424"/>
                  </a:lnTo>
                  <a:lnTo>
                    <a:pt x="2207" y="1409"/>
                  </a:lnTo>
                  <a:lnTo>
                    <a:pt x="2206" y="1393"/>
                  </a:lnTo>
                  <a:lnTo>
                    <a:pt x="2205" y="1377"/>
                  </a:lnTo>
                  <a:lnTo>
                    <a:pt x="2205" y="1361"/>
                  </a:lnTo>
                  <a:lnTo>
                    <a:pt x="2205" y="1345"/>
                  </a:lnTo>
                  <a:lnTo>
                    <a:pt x="2206" y="1329"/>
                  </a:lnTo>
                  <a:lnTo>
                    <a:pt x="2207" y="1313"/>
                  </a:lnTo>
                  <a:lnTo>
                    <a:pt x="2209" y="1298"/>
                  </a:lnTo>
                  <a:lnTo>
                    <a:pt x="2211" y="1283"/>
                  </a:lnTo>
                  <a:lnTo>
                    <a:pt x="2214" y="1269"/>
                  </a:lnTo>
                  <a:lnTo>
                    <a:pt x="2219" y="1255"/>
                  </a:lnTo>
                  <a:lnTo>
                    <a:pt x="2223" y="1242"/>
                  </a:lnTo>
                  <a:lnTo>
                    <a:pt x="2227" y="1230"/>
                  </a:lnTo>
                  <a:lnTo>
                    <a:pt x="2232" y="1218"/>
                  </a:lnTo>
                  <a:lnTo>
                    <a:pt x="2239" y="1207"/>
                  </a:lnTo>
                  <a:lnTo>
                    <a:pt x="2245" y="1196"/>
                  </a:lnTo>
                  <a:lnTo>
                    <a:pt x="2253" y="1187"/>
                  </a:lnTo>
                  <a:lnTo>
                    <a:pt x="2261" y="1178"/>
                  </a:lnTo>
                  <a:lnTo>
                    <a:pt x="2270" y="1170"/>
                  </a:lnTo>
                  <a:lnTo>
                    <a:pt x="2278" y="1162"/>
                  </a:lnTo>
                  <a:lnTo>
                    <a:pt x="2288" y="1156"/>
                  </a:lnTo>
                  <a:lnTo>
                    <a:pt x="2299" y="1150"/>
                  </a:lnTo>
                  <a:lnTo>
                    <a:pt x="2310" y="1145"/>
                  </a:lnTo>
                  <a:lnTo>
                    <a:pt x="2322" y="1141"/>
                  </a:lnTo>
                  <a:lnTo>
                    <a:pt x="2334" y="1138"/>
                  </a:lnTo>
                  <a:lnTo>
                    <a:pt x="2347" y="1136"/>
                  </a:lnTo>
                  <a:lnTo>
                    <a:pt x="2360" y="1135"/>
                  </a:lnTo>
                  <a:lnTo>
                    <a:pt x="2375" y="1134"/>
                  </a:lnTo>
                  <a:lnTo>
                    <a:pt x="2390" y="1135"/>
                  </a:lnTo>
                  <a:lnTo>
                    <a:pt x="2404" y="1136"/>
                  </a:lnTo>
                  <a:lnTo>
                    <a:pt x="2418" y="1138"/>
                  </a:lnTo>
                  <a:lnTo>
                    <a:pt x="2432" y="1142"/>
                  </a:lnTo>
                  <a:lnTo>
                    <a:pt x="2444" y="1146"/>
                  </a:lnTo>
                  <a:lnTo>
                    <a:pt x="2455" y="1151"/>
                  </a:lnTo>
                  <a:lnTo>
                    <a:pt x="2467" y="1157"/>
                  </a:lnTo>
                  <a:lnTo>
                    <a:pt x="2477" y="1164"/>
                  </a:lnTo>
                  <a:lnTo>
                    <a:pt x="2486" y="1172"/>
                  </a:lnTo>
                  <a:lnTo>
                    <a:pt x="2496" y="1180"/>
                  </a:lnTo>
                  <a:lnTo>
                    <a:pt x="2504" y="1190"/>
                  </a:lnTo>
                  <a:lnTo>
                    <a:pt x="2512" y="1200"/>
                  </a:lnTo>
                  <a:lnTo>
                    <a:pt x="2519" y="1210"/>
                  </a:lnTo>
                  <a:lnTo>
                    <a:pt x="2526" y="1222"/>
                  </a:lnTo>
                  <a:lnTo>
                    <a:pt x="2531" y="1234"/>
                  </a:lnTo>
                  <a:lnTo>
                    <a:pt x="2536" y="1247"/>
                  </a:lnTo>
                  <a:lnTo>
                    <a:pt x="2541" y="1259"/>
                  </a:lnTo>
                  <a:lnTo>
                    <a:pt x="2545" y="1272"/>
                  </a:lnTo>
                  <a:lnTo>
                    <a:pt x="2548" y="1286"/>
                  </a:lnTo>
                  <a:lnTo>
                    <a:pt x="2551" y="1300"/>
                  </a:lnTo>
                  <a:lnTo>
                    <a:pt x="2554" y="1315"/>
                  </a:lnTo>
                  <a:lnTo>
                    <a:pt x="2555" y="1330"/>
                  </a:lnTo>
                  <a:lnTo>
                    <a:pt x="2556" y="1345"/>
                  </a:lnTo>
                  <a:lnTo>
                    <a:pt x="2556" y="1361"/>
                  </a:lnTo>
                  <a:lnTo>
                    <a:pt x="2556" y="1377"/>
                  </a:lnTo>
                  <a:lnTo>
                    <a:pt x="2555" y="1392"/>
                  </a:lnTo>
                  <a:lnTo>
                    <a:pt x="2554" y="1407"/>
                  </a:lnTo>
                  <a:lnTo>
                    <a:pt x="2551" y="1422"/>
                  </a:lnTo>
                  <a:lnTo>
                    <a:pt x="2548" y="1436"/>
                  </a:lnTo>
                  <a:lnTo>
                    <a:pt x="2545" y="1449"/>
                  </a:lnTo>
                  <a:lnTo>
                    <a:pt x="2541" y="1463"/>
                  </a:lnTo>
                  <a:lnTo>
                    <a:pt x="2536" y="1476"/>
                  </a:lnTo>
                  <a:lnTo>
                    <a:pt x="2531" y="1489"/>
                  </a:lnTo>
                  <a:lnTo>
                    <a:pt x="2526" y="1501"/>
                  </a:lnTo>
                  <a:lnTo>
                    <a:pt x="2519" y="1512"/>
                  </a:lnTo>
                  <a:lnTo>
                    <a:pt x="2512" y="1523"/>
                  </a:lnTo>
                  <a:lnTo>
                    <a:pt x="2504" y="1533"/>
                  </a:lnTo>
                  <a:lnTo>
                    <a:pt x="2496" y="1542"/>
                  </a:lnTo>
                  <a:lnTo>
                    <a:pt x="2487" y="1551"/>
                  </a:lnTo>
                  <a:lnTo>
                    <a:pt x="2478" y="1558"/>
                  </a:lnTo>
                  <a:close/>
                  <a:moveTo>
                    <a:pt x="2932" y="1157"/>
                  </a:moveTo>
                  <a:lnTo>
                    <a:pt x="3227" y="1157"/>
                  </a:lnTo>
                  <a:lnTo>
                    <a:pt x="3227" y="1684"/>
                  </a:lnTo>
                  <a:lnTo>
                    <a:pt x="3350" y="1684"/>
                  </a:lnTo>
                  <a:lnTo>
                    <a:pt x="3350" y="1039"/>
                  </a:lnTo>
                  <a:lnTo>
                    <a:pt x="2807" y="1039"/>
                  </a:lnTo>
                  <a:lnTo>
                    <a:pt x="2807" y="1684"/>
                  </a:lnTo>
                  <a:lnTo>
                    <a:pt x="2932" y="1684"/>
                  </a:lnTo>
                  <a:lnTo>
                    <a:pt x="2932" y="1157"/>
                  </a:lnTo>
                  <a:close/>
                  <a:moveTo>
                    <a:pt x="3954" y="1064"/>
                  </a:moveTo>
                  <a:lnTo>
                    <a:pt x="3936" y="1055"/>
                  </a:lnTo>
                  <a:lnTo>
                    <a:pt x="3917" y="1046"/>
                  </a:lnTo>
                  <a:lnTo>
                    <a:pt x="3896" y="1039"/>
                  </a:lnTo>
                  <a:lnTo>
                    <a:pt x="3876" y="1032"/>
                  </a:lnTo>
                  <a:lnTo>
                    <a:pt x="3855" y="1027"/>
                  </a:lnTo>
                  <a:lnTo>
                    <a:pt x="3832" y="1024"/>
                  </a:lnTo>
                  <a:lnTo>
                    <a:pt x="3810" y="1021"/>
                  </a:lnTo>
                  <a:lnTo>
                    <a:pt x="3785" y="1021"/>
                  </a:lnTo>
                  <a:lnTo>
                    <a:pt x="3762" y="1021"/>
                  </a:lnTo>
                  <a:lnTo>
                    <a:pt x="3740" y="1024"/>
                  </a:lnTo>
                  <a:lnTo>
                    <a:pt x="3718" y="1027"/>
                  </a:lnTo>
                  <a:lnTo>
                    <a:pt x="3697" y="1032"/>
                  </a:lnTo>
                  <a:lnTo>
                    <a:pt x="3677" y="1037"/>
                  </a:lnTo>
                  <a:lnTo>
                    <a:pt x="3656" y="1045"/>
                  </a:lnTo>
                  <a:lnTo>
                    <a:pt x="3638" y="1053"/>
                  </a:lnTo>
                  <a:lnTo>
                    <a:pt x="3620" y="1064"/>
                  </a:lnTo>
                  <a:lnTo>
                    <a:pt x="3603" y="1075"/>
                  </a:lnTo>
                  <a:lnTo>
                    <a:pt x="3586" y="1088"/>
                  </a:lnTo>
                  <a:lnTo>
                    <a:pt x="3571" y="1100"/>
                  </a:lnTo>
                  <a:lnTo>
                    <a:pt x="3557" y="1115"/>
                  </a:lnTo>
                  <a:lnTo>
                    <a:pt x="3543" y="1130"/>
                  </a:lnTo>
                  <a:lnTo>
                    <a:pt x="3532" y="1147"/>
                  </a:lnTo>
                  <a:lnTo>
                    <a:pt x="3520" y="1164"/>
                  </a:lnTo>
                  <a:lnTo>
                    <a:pt x="3509" y="1184"/>
                  </a:lnTo>
                  <a:lnTo>
                    <a:pt x="3501" y="1203"/>
                  </a:lnTo>
                  <a:lnTo>
                    <a:pt x="3492" y="1223"/>
                  </a:lnTo>
                  <a:lnTo>
                    <a:pt x="3486" y="1245"/>
                  </a:lnTo>
                  <a:lnTo>
                    <a:pt x="3480" y="1266"/>
                  </a:lnTo>
                  <a:lnTo>
                    <a:pt x="3476" y="1288"/>
                  </a:lnTo>
                  <a:lnTo>
                    <a:pt x="3473" y="1312"/>
                  </a:lnTo>
                  <a:lnTo>
                    <a:pt x="3471" y="1336"/>
                  </a:lnTo>
                  <a:lnTo>
                    <a:pt x="3470" y="1361"/>
                  </a:lnTo>
                  <a:lnTo>
                    <a:pt x="3471" y="1385"/>
                  </a:lnTo>
                  <a:lnTo>
                    <a:pt x="3473" y="1410"/>
                  </a:lnTo>
                  <a:lnTo>
                    <a:pt x="3475" y="1432"/>
                  </a:lnTo>
                  <a:lnTo>
                    <a:pt x="3479" y="1455"/>
                  </a:lnTo>
                  <a:lnTo>
                    <a:pt x="3485" y="1477"/>
                  </a:lnTo>
                  <a:lnTo>
                    <a:pt x="3492" y="1499"/>
                  </a:lnTo>
                  <a:lnTo>
                    <a:pt x="3500" y="1519"/>
                  </a:lnTo>
                  <a:lnTo>
                    <a:pt x="3508" y="1538"/>
                  </a:lnTo>
                  <a:lnTo>
                    <a:pt x="3519" y="1556"/>
                  </a:lnTo>
                  <a:lnTo>
                    <a:pt x="3529" y="1574"/>
                  </a:lnTo>
                  <a:lnTo>
                    <a:pt x="3542" y="1590"/>
                  </a:lnTo>
                  <a:lnTo>
                    <a:pt x="3555" y="1606"/>
                  </a:lnTo>
                  <a:lnTo>
                    <a:pt x="3569" y="1621"/>
                  </a:lnTo>
                  <a:lnTo>
                    <a:pt x="3585" y="1634"/>
                  </a:lnTo>
                  <a:lnTo>
                    <a:pt x="3601" y="1647"/>
                  </a:lnTo>
                  <a:lnTo>
                    <a:pt x="3618" y="1659"/>
                  </a:lnTo>
                  <a:lnTo>
                    <a:pt x="3636" y="1668"/>
                  </a:lnTo>
                  <a:lnTo>
                    <a:pt x="3655" y="1677"/>
                  </a:lnTo>
                  <a:lnTo>
                    <a:pt x="3675" y="1684"/>
                  </a:lnTo>
                  <a:lnTo>
                    <a:pt x="3696" y="1691"/>
                  </a:lnTo>
                  <a:lnTo>
                    <a:pt x="3717" y="1696"/>
                  </a:lnTo>
                  <a:lnTo>
                    <a:pt x="3740" y="1699"/>
                  </a:lnTo>
                  <a:lnTo>
                    <a:pt x="3762" y="1701"/>
                  </a:lnTo>
                  <a:lnTo>
                    <a:pt x="3785" y="1701"/>
                  </a:lnTo>
                  <a:lnTo>
                    <a:pt x="3810" y="1701"/>
                  </a:lnTo>
                  <a:lnTo>
                    <a:pt x="3832" y="1699"/>
                  </a:lnTo>
                  <a:lnTo>
                    <a:pt x="3855" y="1696"/>
                  </a:lnTo>
                  <a:lnTo>
                    <a:pt x="3876" y="1691"/>
                  </a:lnTo>
                  <a:lnTo>
                    <a:pt x="3896" y="1685"/>
                  </a:lnTo>
                  <a:lnTo>
                    <a:pt x="3916" y="1678"/>
                  </a:lnTo>
                  <a:lnTo>
                    <a:pt x="3935" y="1668"/>
                  </a:lnTo>
                  <a:lnTo>
                    <a:pt x="3953" y="1659"/>
                  </a:lnTo>
                  <a:lnTo>
                    <a:pt x="3970" y="1647"/>
                  </a:lnTo>
                  <a:lnTo>
                    <a:pt x="3986" y="1635"/>
                  </a:lnTo>
                  <a:lnTo>
                    <a:pt x="4002" y="1621"/>
                  </a:lnTo>
                  <a:lnTo>
                    <a:pt x="4016" y="1607"/>
                  </a:lnTo>
                  <a:lnTo>
                    <a:pt x="4030" y="1591"/>
                  </a:lnTo>
                  <a:lnTo>
                    <a:pt x="4041" y="1574"/>
                  </a:lnTo>
                  <a:lnTo>
                    <a:pt x="4053" y="1557"/>
                  </a:lnTo>
                  <a:lnTo>
                    <a:pt x="4063" y="1538"/>
                  </a:lnTo>
                  <a:lnTo>
                    <a:pt x="4072" y="1519"/>
                  </a:lnTo>
                  <a:lnTo>
                    <a:pt x="4080" y="1499"/>
                  </a:lnTo>
                  <a:lnTo>
                    <a:pt x="4087" y="1477"/>
                  </a:lnTo>
                  <a:lnTo>
                    <a:pt x="4093" y="1456"/>
                  </a:lnTo>
                  <a:lnTo>
                    <a:pt x="4097" y="1433"/>
                  </a:lnTo>
                  <a:lnTo>
                    <a:pt x="4100" y="1410"/>
                  </a:lnTo>
                  <a:lnTo>
                    <a:pt x="4101" y="1385"/>
                  </a:lnTo>
                  <a:lnTo>
                    <a:pt x="4102" y="1361"/>
                  </a:lnTo>
                  <a:lnTo>
                    <a:pt x="4101" y="1336"/>
                  </a:lnTo>
                  <a:lnTo>
                    <a:pt x="4100" y="1313"/>
                  </a:lnTo>
                  <a:lnTo>
                    <a:pt x="4097" y="1289"/>
                  </a:lnTo>
                  <a:lnTo>
                    <a:pt x="4093" y="1267"/>
                  </a:lnTo>
                  <a:lnTo>
                    <a:pt x="4087" y="1246"/>
                  </a:lnTo>
                  <a:lnTo>
                    <a:pt x="4080" y="1224"/>
                  </a:lnTo>
                  <a:lnTo>
                    <a:pt x="4072" y="1204"/>
                  </a:lnTo>
                  <a:lnTo>
                    <a:pt x="4064" y="1185"/>
                  </a:lnTo>
                  <a:lnTo>
                    <a:pt x="4053" y="1167"/>
                  </a:lnTo>
                  <a:lnTo>
                    <a:pt x="4041" y="1148"/>
                  </a:lnTo>
                  <a:lnTo>
                    <a:pt x="4030" y="1132"/>
                  </a:lnTo>
                  <a:lnTo>
                    <a:pt x="4017" y="1116"/>
                  </a:lnTo>
                  <a:lnTo>
                    <a:pt x="4002" y="1102"/>
                  </a:lnTo>
                  <a:lnTo>
                    <a:pt x="3987" y="1089"/>
                  </a:lnTo>
                  <a:lnTo>
                    <a:pt x="3971" y="1076"/>
                  </a:lnTo>
                  <a:lnTo>
                    <a:pt x="3954" y="1064"/>
                  </a:lnTo>
                  <a:close/>
                  <a:moveTo>
                    <a:pt x="3924" y="1522"/>
                  </a:moveTo>
                  <a:lnTo>
                    <a:pt x="3924" y="1522"/>
                  </a:lnTo>
                  <a:lnTo>
                    <a:pt x="3918" y="1530"/>
                  </a:lnTo>
                  <a:lnTo>
                    <a:pt x="3912" y="1536"/>
                  </a:lnTo>
                  <a:lnTo>
                    <a:pt x="3905" y="1543"/>
                  </a:lnTo>
                  <a:lnTo>
                    <a:pt x="3899" y="1549"/>
                  </a:lnTo>
                  <a:lnTo>
                    <a:pt x="3891" y="1555"/>
                  </a:lnTo>
                  <a:lnTo>
                    <a:pt x="3884" y="1559"/>
                  </a:lnTo>
                  <a:lnTo>
                    <a:pt x="3875" y="1565"/>
                  </a:lnTo>
                  <a:lnTo>
                    <a:pt x="3867" y="1569"/>
                  </a:lnTo>
                  <a:lnTo>
                    <a:pt x="3858" y="1572"/>
                  </a:lnTo>
                  <a:lnTo>
                    <a:pt x="3848" y="1575"/>
                  </a:lnTo>
                  <a:lnTo>
                    <a:pt x="3839" y="1579"/>
                  </a:lnTo>
                  <a:lnTo>
                    <a:pt x="3829" y="1581"/>
                  </a:lnTo>
                  <a:lnTo>
                    <a:pt x="3808" y="1583"/>
                  </a:lnTo>
                  <a:lnTo>
                    <a:pt x="3785" y="1584"/>
                  </a:lnTo>
                  <a:lnTo>
                    <a:pt x="3764" y="1583"/>
                  </a:lnTo>
                  <a:lnTo>
                    <a:pt x="3744" y="1581"/>
                  </a:lnTo>
                  <a:lnTo>
                    <a:pt x="3734" y="1579"/>
                  </a:lnTo>
                  <a:lnTo>
                    <a:pt x="3725" y="1575"/>
                  </a:lnTo>
                  <a:lnTo>
                    <a:pt x="3715" y="1572"/>
                  </a:lnTo>
                  <a:lnTo>
                    <a:pt x="3707" y="1569"/>
                  </a:lnTo>
                  <a:lnTo>
                    <a:pt x="3698" y="1565"/>
                  </a:lnTo>
                  <a:lnTo>
                    <a:pt x="3691" y="1560"/>
                  </a:lnTo>
                  <a:lnTo>
                    <a:pt x="3682" y="1555"/>
                  </a:lnTo>
                  <a:lnTo>
                    <a:pt x="3676" y="1550"/>
                  </a:lnTo>
                  <a:lnTo>
                    <a:pt x="3668" y="1544"/>
                  </a:lnTo>
                  <a:lnTo>
                    <a:pt x="3662" y="1538"/>
                  </a:lnTo>
                  <a:lnTo>
                    <a:pt x="3655" y="1531"/>
                  </a:lnTo>
                  <a:lnTo>
                    <a:pt x="3649" y="1523"/>
                  </a:lnTo>
                  <a:lnTo>
                    <a:pt x="3638" y="1507"/>
                  </a:lnTo>
                  <a:lnTo>
                    <a:pt x="3629" y="1490"/>
                  </a:lnTo>
                  <a:lnTo>
                    <a:pt x="3621" y="1472"/>
                  </a:lnTo>
                  <a:lnTo>
                    <a:pt x="3614" y="1453"/>
                  </a:lnTo>
                  <a:lnTo>
                    <a:pt x="3609" y="1431"/>
                  </a:lnTo>
                  <a:lnTo>
                    <a:pt x="3605" y="1409"/>
                  </a:lnTo>
                  <a:lnTo>
                    <a:pt x="3603" y="1385"/>
                  </a:lnTo>
                  <a:lnTo>
                    <a:pt x="3603" y="1361"/>
                  </a:lnTo>
                  <a:lnTo>
                    <a:pt x="3603" y="1345"/>
                  </a:lnTo>
                  <a:lnTo>
                    <a:pt x="3604" y="1329"/>
                  </a:lnTo>
                  <a:lnTo>
                    <a:pt x="3605" y="1314"/>
                  </a:lnTo>
                  <a:lnTo>
                    <a:pt x="3607" y="1299"/>
                  </a:lnTo>
                  <a:lnTo>
                    <a:pt x="3611" y="1285"/>
                  </a:lnTo>
                  <a:lnTo>
                    <a:pt x="3614" y="1271"/>
                  </a:lnTo>
                  <a:lnTo>
                    <a:pt x="3618" y="1258"/>
                  </a:lnTo>
                  <a:lnTo>
                    <a:pt x="3622" y="1246"/>
                  </a:lnTo>
                  <a:lnTo>
                    <a:pt x="3628" y="1233"/>
                  </a:lnTo>
                  <a:lnTo>
                    <a:pt x="3634" y="1222"/>
                  </a:lnTo>
                  <a:lnTo>
                    <a:pt x="3640" y="1211"/>
                  </a:lnTo>
                  <a:lnTo>
                    <a:pt x="3647" y="1201"/>
                  </a:lnTo>
                  <a:lnTo>
                    <a:pt x="3655" y="1191"/>
                  </a:lnTo>
                  <a:lnTo>
                    <a:pt x="3664" y="1183"/>
                  </a:lnTo>
                  <a:lnTo>
                    <a:pt x="3672" y="1174"/>
                  </a:lnTo>
                  <a:lnTo>
                    <a:pt x="3683" y="1167"/>
                  </a:lnTo>
                  <a:lnTo>
                    <a:pt x="3693" y="1160"/>
                  </a:lnTo>
                  <a:lnTo>
                    <a:pt x="3704" y="1155"/>
                  </a:lnTo>
                  <a:lnTo>
                    <a:pt x="3716" y="1150"/>
                  </a:lnTo>
                  <a:lnTo>
                    <a:pt x="3729" y="1145"/>
                  </a:lnTo>
                  <a:lnTo>
                    <a:pt x="3742" y="1143"/>
                  </a:lnTo>
                  <a:lnTo>
                    <a:pt x="3756" y="1140"/>
                  </a:lnTo>
                  <a:lnTo>
                    <a:pt x="3771" y="1139"/>
                  </a:lnTo>
                  <a:lnTo>
                    <a:pt x="3785" y="1139"/>
                  </a:lnTo>
                  <a:lnTo>
                    <a:pt x="3808" y="1140"/>
                  </a:lnTo>
                  <a:lnTo>
                    <a:pt x="3829" y="1142"/>
                  </a:lnTo>
                  <a:lnTo>
                    <a:pt x="3839" y="1144"/>
                  </a:lnTo>
                  <a:lnTo>
                    <a:pt x="3848" y="1147"/>
                  </a:lnTo>
                  <a:lnTo>
                    <a:pt x="3857" y="1151"/>
                  </a:lnTo>
                  <a:lnTo>
                    <a:pt x="3865" y="1154"/>
                  </a:lnTo>
                  <a:lnTo>
                    <a:pt x="3874" y="1158"/>
                  </a:lnTo>
                  <a:lnTo>
                    <a:pt x="3883" y="1162"/>
                  </a:lnTo>
                  <a:lnTo>
                    <a:pt x="3890" y="1168"/>
                  </a:lnTo>
                  <a:lnTo>
                    <a:pt x="3897" y="1173"/>
                  </a:lnTo>
                  <a:lnTo>
                    <a:pt x="3905" y="1178"/>
                  </a:lnTo>
                  <a:lnTo>
                    <a:pt x="3911" y="1185"/>
                  </a:lnTo>
                  <a:lnTo>
                    <a:pt x="3918" y="1192"/>
                  </a:lnTo>
                  <a:lnTo>
                    <a:pt x="3923" y="1200"/>
                  </a:lnTo>
                  <a:lnTo>
                    <a:pt x="3934" y="1215"/>
                  </a:lnTo>
                  <a:lnTo>
                    <a:pt x="3943" y="1232"/>
                  </a:lnTo>
                  <a:lnTo>
                    <a:pt x="3952" y="1251"/>
                  </a:lnTo>
                  <a:lnTo>
                    <a:pt x="3958" y="1270"/>
                  </a:lnTo>
                  <a:lnTo>
                    <a:pt x="3964" y="1290"/>
                  </a:lnTo>
                  <a:lnTo>
                    <a:pt x="3967" y="1313"/>
                  </a:lnTo>
                  <a:lnTo>
                    <a:pt x="3969" y="1336"/>
                  </a:lnTo>
                  <a:lnTo>
                    <a:pt x="3970" y="1361"/>
                  </a:lnTo>
                  <a:lnTo>
                    <a:pt x="3969" y="1385"/>
                  </a:lnTo>
                  <a:lnTo>
                    <a:pt x="3967" y="1408"/>
                  </a:lnTo>
                  <a:lnTo>
                    <a:pt x="3964" y="1429"/>
                  </a:lnTo>
                  <a:lnTo>
                    <a:pt x="3958" y="1451"/>
                  </a:lnTo>
                  <a:lnTo>
                    <a:pt x="3952" y="1470"/>
                  </a:lnTo>
                  <a:lnTo>
                    <a:pt x="3944" y="1488"/>
                  </a:lnTo>
                  <a:lnTo>
                    <a:pt x="3935" y="1506"/>
                  </a:lnTo>
                  <a:lnTo>
                    <a:pt x="3924" y="1522"/>
                  </a:lnTo>
                  <a:close/>
                  <a:moveTo>
                    <a:pt x="4678" y="1065"/>
                  </a:moveTo>
                  <a:lnTo>
                    <a:pt x="4661" y="1056"/>
                  </a:lnTo>
                  <a:lnTo>
                    <a:pt x="4644" y="1046"/>
                  </a:lnTo>
                  <a:lnTo>
                    <a:pt x="4625" y="1039"/>
                  </a:lnTo>
                  <a:lnTo>
                    <a:pt x="4606" y="1032"/>
                  </a:lnTo>
                  <a:lnTo>
                    <a:pt x="4586" y="1027"/>
                  </a:lnTo>
                  <a:lnTo>
                    <a:pt x="4565" y="1024"/>
                  </a:lnTo>
                  <a:lnTo>
                    <a:pt x="4544" y="1021"/>
                  </a:lnTo>
                  <a:lnTo>
                    <a:pt x="4521" y="1021"/>
                  </a:lnTo>
                  <a:lnTo>
                    <a:pt x="4499" y="1021"/>
                  </a:lnTo>
                  <a:lnTo>
                    <a:pt x="4478" y="1024"/>
                  </a:lnTo>
                  <a:lnTo>
                    <a:pt x="4457" y="1027"/>
                  </a:lnTo>
                  <a:lnTo>
                    <a:pt x="4437" y="1032"/>
                  </a:lnTo>
                  <a:lnTo>
                    <a:pt x="4419" y="1039"/>
                  </a:lnTo>
                  <a:lnTo>
                    <a:pt x="4401" y="1046"/>
                  </a:lnTo>
                  <a:lnTo>
                    <a:pt x="4384" y="1056"/>
                  </a:lnTo>
                  <a:lnTo>
                    <a:pt x="4368" y="1065"/>
                  </a:lnTo>
                  <a:lnTo>
                    <a:pt x="4358" y="1073"/>
                  </a:lnTo>
                  <a:lnTo>
                    <a:pt x="4350" y="1080"/>
                  </a:lnTo>
                  <a:lnTo>
                    <a:pt x="4340" y="1089"/>
                  </a:lnTo>
                  <a:lnTo>
                    <a:pt x="4332" y="1097"/>
                  </a:lnTo>
                  <a:lnTo>
                    <a:pt x="4332" y="1039"/>
                  </a:lnTo>
                  <a:lnTo>
                    <a:pt x="4221" y="1039"/>
                  </a:lnTo>
                  <a:lnTo>
                    <a:pt x="4221" y="1970"/>
                  </a:lnTo>
                  <a:lnTo>
                    <a:pt x="4346" y="1970"/>
                  </a:lnTo>
                  <a:lnTo>
                    <a:pt x="4346" y="1637"/>
                  </a:lnTo>
                  <a:lnTo>
                    <a:pt x="4357" y="1648"/>
                  </a:lnTo>
                  <a:lnTo>
                    <a:pt x="4369" y="1657"/>
                  </a:lnTo>
                  <a:lnTo>
                    <a:pt x="4385" y="1667"/>
                  </a:lnTo>
                  <a:lnTo>
                    <a:pt x="4402" y="1677"/>
                  </a:lnTo>
                  <a:lnTo>
                    <a:pt x="4420" y="1684"/>
                  </a:lnTo>
                  <a:lnTo>
                    <a:pt x="4439" y="1691"/>
                  </a:lnTo>
                  <a:lnTo>
                    <a:pt x="4458" y="1696"/>
                  </a:lnTo>
                  <a:lnTo>
                    <a:pt x="4480" y="1699"/>
                  </a:lnTo>
                  <a:lnTo>
                    <a:pt x="4501" y="1701"/>
                  </a:lnTo>
                  <a:lnTo>
                    <a:pt x="4525" y="1701"/>
                  </a:lnTo>
                  <a:lnTo>
                    <a:pt x="4546" y="1701"/>
                  </a:lnTo>
                  <a:lnTo>
                    <a:pt x="4567" y="1699"/>
                  </a:lnTo>
                  <a:lnTo>
                    <a:pt x="4589" y="1696"/>
                  </a:lnTo>
                  <a:lnTo>
                    <a:pt x="4608" y="1691"/>
                  </a:lnTo>
                  <a:lnTo>
                    <a:pt x="4627" y="1684"/>
                  </a:lnTo>
                  <a:lnTo>
                    <a:pt x="4645" y="1677"/>
                  </a:lnTo>
                  <a:lnTo>
                    <a:pt x="4663" y="1667"/>
                  </a:lnTo>
                  <a:lnTo>
                    <a:pt x="4679" y="1657"/>
                  </a:lnTo>
                  <a:lnTo>
                    <a:pt x="4695" y="1646"/>
                  </a:lnTo>
                  <a:lnTo>
                    <a:pt x="4710" y="1633"/>
                  </a:lnTo>
                  <a:lnTo>
                    <a:pt x="4724" y="1619"/>
                  </a:lnTo>
                  <a:lnTo>
                    <a:pt x="4738" y="1604"/>
                  </a:lnTo>
                  <a:lnTo>
                    <a:pt x="4750" y="1588"/>
                  </a:lnTo>
                  <a:lnTo>
                    <a:pt x="4760" y="1571"/>
                  </a:lnTo>
                  <a:lnTo>
                    <a:pt x="4771" y="1554"/>
                  </a:lnTo>
                  <a:lnTo>
                    <a:pt x="4781" y="1535"/>
                  </a:lnTo>
                  <a:lnTo>
                    <a:pt x="4789" y="1516"/>
                  </a:lnTo>
                  <a:lnTo>
                    <a:pt x="4796" y="1495"/>
                  </a:lnTo>
                  <a:lnTo>
                    <a:pt x="4802" y="1474"/>
                  </a:lnTo>
                  <a:lnTo>
                    <a:pt x="4807" y="1453"/>
                  </a:lnTo>
                  <a:lnTo>
                    <a:pt x="4810" y="1430"/>
                  </a:lnTo>
                  <a:lnTo>
                    <a:pt x="4814" y="1408"/>
                  </a:lnTo>
                  <a:lnTo>
                    <a:pt x="4816" y="1384"/>
                  </a:lnTo>
                  <a:lnTo>
                    <a:pt x="4816" y="1361"/>
                  </a:lnTo>
                  <a:lnTo>
                    <a:pt x="4816" y="1336"/>
                  </a:lnTo>
                  <a:lnTo>
                    <a:pt x="4814" y="1314"/>
                  </a:lnTo>
                  <a:lnTo>
                    <a:pt x="4810" y="1290"/>
                  </a:lnTo>
                  <a:lnTo>
                    <a:pt x="4807" y="1269"/>
                  </a:lnTo>
                  <a:lnTo>
                    <a:pt x="4802" y="1248"/>
                  </a:lnTo>
                  <a:lnTo>
                    <a:pt x="4796" y="1226"/>
                  </a:lnTo>
                  <a:lnTo>
                    <a:pt x="4788" y="1206"/>
                  </a:lnTo>
                  <a:lnTo>
                    <a:pt x="4781" y="1187"/>
                  </a:lnTo>
                  <a:lnTo>
                    <a:pt x="4771" y="1168"/>
                  </a:lnTo>
                  <a:lnTo>
                    <a:pt x="4760" y="1151"/>
                  </a:lnTo>
                  <a:lnTo>
                    <a:pt x="4749" y="1134"/>
                  </a:lnTo>
                  <a:lnTo>
                    <a:pt x="4737" y="1119"/>
                  </a:lnTo>
                  <a:lnTo>
                    <a:pt x="4724" y="1104"/>
                  </a:lnTo>
                  <a:lnTo>
                    <a:pt x="4709" y="1090"/>
                  </a:lnTo>
                  <a:lnTo>
                    <a:pt x="4694" y="1077"/>
                  </a:lnTo>
                  <a:lnTo>
                    <a:pt x="4678" y="1065"/>
                  </a:lnTo>
                  <a:close/>
                  <a:moveTo>
                    <a:pt x="4664" y="1476"/>
                  </a:moveTo>
                  <a:lnTo>
                    <a:pt x="4664" y="1476"/>
                  </a:lnTo>
                  <a:lnTo>
                    <a:pt x="4659" y="1489"/>
                  </a:lnTo>
                  <a:lnTo>
                    <a:pt x="4653" y="1501"/>
                  </a:lnTo>
                  <a:lnTo>
                    <a:pt x="4646" y="1512"/>
                  </a:lnTo>
                  <a:lnTo>
                    <a:pt x="4640" y="1523"/>
                  </a:lnTo>
                  <a:lnTo>
                    <a:pt x="4632" y="1533"/>
                  </a:lnTo>
                  <a:lnTo>
                    <a:pt x="4624" y="1542"/>
                  </a:lnTo>
                  <a:lnTo>
                    <a:pt x="4615" y="1551"/>
                  </a:lnTo>
                  <a:lnTo>
                    <a:pt x="4606" y="1558"/>
                  </a:lnTo>
                  <a:lnTo>
                    <a:pt x="4595" y="1566"/>
                  </a:lnTo>
                  <a:lnTo>
                    <a:pt x="4584" y="1572"/>
                  </a:lnTo>
                  <a:lnTo>
                    <a:pt x="4574" y="1578"/>
                  </a:lnTo>
                  <a:lnTo>
                    <a:pt x="4561" y="1582"/>
                  </a:lnTo>
                  <a:lnTo>
                    <a:pt x="4549" y="1585"/>
                  </a:lnTo>
                  <a:lnTo>
                    <a:pt x="4535" y="1587"/>
                  </a:lnTo>
                  <a:lnTo>
                    <a:pt x="4521" y="1588"/>
                  </a:lnTo>
                  <a:lnTo>
                    <a:pt x="4506" y="1589"/>
                  </a:lnTo>
                  <a:lnTo>
                    <a:pt x="4492" y="1588"/>
                  </a:lnTo>
                  <a:lnTo>
                    <a:pt x="4478" y="1587"/>
                  </a:lnTo>
                  <a:lnTo>
                    <a:pt x="4464" y="1585"/>
                  </a:lnTo>
                  <a:lnTo>
                    <a:pt x="4451" y="1582"/>
                  </a:lnTo>
                  <a:lnTo>
                    <a:pt x="4439" y="1578"/>
                  </a:lnTo>
                  <a:lnTo>
                    <a:pt x="4428" y="1572"/>
                  </a:lnTo>
                  <a:lnTo>
                    <a:pt x="4417" y="1567"/>
                  </a:lnTo>
                  <a:lnTo>
                    <a:pt x="4406" y="1559"/>
                  </a:lnTo>
                  <a:lnTo>
                    <a:pt x="4397" y="1552"/>
                  </a:lnTo>
                  <a:lnTo>
                    <a:pt x="4388" y="1543"/>
                  </a:lnTo>
                  <a:lnTo>
                    <a:pt x="4381" y="1535"/>
                  </a:lnTo>
                  <a:lnTo>
                    <a:pt x="4373" y="1525"/>
                  </a:lnTo>
                  <a:lnTo>
                    <a:pt x="4366" y="1515"/>
                  </a:lnTo>
                  <a:lnTo>
                    <a:pt x="4360" y="1504"/>
                  </a:lnTo>
                  <a:lnTo>
                    <a:pt x="4355" y="1491"/>
                  </a:lnTo>
                  <a:lnTo>
                    <a:pt x="4350" y="1479"/>
                  </a:lnTo>
                  <a:lnTo>
                    <a:pt x="4345" y="1467"/>
                  </a:lnTo>
                  <a:lnTo>
                    <a:pt x="4342" y="1453"/>
                  </a:lnTo>
                  <a:lnTo>
                    <a:pt x="4339" y="1439"/>
                  </a:lnTo>
                  <a:lnTo>
                    <a:pt x="4336" y="1424"/>
                  </a:lnTo>
                  <a:lnTo>
                    <a:pt x="4335" y="1409"/>
                  </a:lnTo>
                  <a:lnTo>
                    <a:pt x="4333" y="1393"/>
                  </a:lnTo>
                  <a:lnTo>
                    <a:pt x="4333" y="1377"/>
                  </a:lnTo>
                  <a:lnTo>
                    <a:pt x="4332" y="1361"/>
                  </a:lnTo>
                  <a:lnTo>
                    <a:pt x="4333" y="1345"/>
                  </a:lnTo>
                  <a:lnTo>
                    <a:pt x="4333" y="1329"/>
                  </a:lnTo>
                  <a:lnTo>
                    <a:pt x="4335" y="1313"/>
                  </a:lnTo>
                  <a:lnTo>
                    <a:pt x="4337" y="1298"/>
                  </a:lnTo>
                  <a:lnTo>
                    <a:pt x="4339" y="1283"/>
                  </a:lnTo>
                  <a:lnTo>
                    <a:pt x="4342" y="1269"/>
                  </a:lnTo>
                  <a:lnTo>
                    <a:pt x="4345" y="1255"/>
                  </a:lnTo>
                  <a:lnTo>
                    <a:pt x="4350" y="1242"/>
                  </a:lnTo>
                  <a:lnTo>
                    <a:pt x="4355" y="1230"/>
                  </a:lnTo>
                  <a:lnTo>
                    <a:pt x="4360" y="1218"/>
                  </a:lnTo>
                  <a:lnTo>
                    <a:pt x="4367" y="1207"/>
                  </a:lnTo>
                  <a:lnTo>
                    <a:pt x="4373" y="1196"/>
                  </a:lnTo>
                  <a:lnTo>
                    <a:pt x="4381" y="1187"/>
                  </a:lnTo>
                  <a:lnTo>
                    <a:pt x="4388" y="1178"/>
                  </a:lnTo>
                  <a:lnTo>
                    <a:pt x="4397" y="1170"/>
                  </a:lnTo>
                  <a:lnTo>
                    <a:pt x="4406" y="1162"/>
                  </a:lnTo>
                  <a:lnTo>
                    <a:pt x="4416" y="1156"/>
                  </a:lnTo>
                  <a:lnTo>
                    <a:pt x="4426" y="1150"/>
                  </a:lnTo>
                  <a:lnTo>
                    <a:pt x="4437" y="1145"/>
                  </a:lnTo>
                  <a:lnTo>
                    <a:pt x="4449" y="1141"/>
                  </a:lnTo>
                  <a:lnTo>
                    <a:pt x="4462" y="1138"/>
                  </a:lnTo>
                  <a:lnTo>
                    <a:pt x="4474" y="1136"/>
                  </a:lnTo>
                  <a:lnTo>
                    <a:pt x="4488" y="1135"/>
                  </a:lnTo>
                  <a:lnTo>
                    <a:pt x="4502" y="1134"/>
                  </a:lnTo>
                  <a:lnTo>
                    <a:pt x="4518" y="1135"/>
                  </a:lnTo>
                  <a:lnTo>
                    <a:pt x="4532" y="1136"/>
                  </a:lnTo>
                  <a:lnTo>
                    <a:pt x="4546" y="1138"/>
                  </a:lnTo>
                  <a:lnTo>
                    <a:pt x="4559" y="1142"/>
                  </a:lnTo>
                  <a:lnTo>
                    <a:pt x="4572" y="1146"/>
                  </a:lnTo>
                  <a:lnTo>
                    <a:pt x="4583" y="1151"/>
                  </a:lnTo>
                  <a:lnTo>
                    <a:pt x="4594" y="1157"/>
                  </a:lnTo>
                  <a:lnTo>
                    <a:pt x="4605" y="1164"/>
                  </a:lnTo>
                  <a:lnTo>
                    <a:pt x="4614" y="1172"/>
                  </a:lnTo>
                  <a:lnTo>
                    <a:pt x="4624" y="1180"/>
                  </a:lnTo>
                  <a:lnTo>
                    <a:pt x="4631" y="1190"/>
                  </a:lnTo>
                  <a:lnTo>
                    <a:pt x="4640" y="1200"/>
                  </a:lnTo>
                  <a:lnTo>
                    <a:pt x="4646" y="1210"/>
                  </a:lnTo>
                  <a:lnTo>
                    <a:pt x="4653" y="1222"/>
                  </a:lnTo>
                  <a:lnTo>
                    <a:pt x="4659" y="1234"/>
                  </a:lnTo>
                  <a:lnTo>
                    <a:pt x="4664" y="1247"/>
                  </a:lnTo>
                  <a:lnTo>
                    <a:pt x="4669" y="1259"/>
                  </a:lnTo>
                  <a:lnTo>
                    <a:pt x="4673" y="1272"/>
                  </a:lnTo>
                  <a:lnTo>
                    <a:pt x="4676" y="1286"/>
                  </a:lnTo>
                  <a:lnTo>
                    <a:pt x="4678" y="1300"/>
                  </a:lnTo>
                  <a:lnTo>
                    <a:pt x="4680" y="1315"/>
                  </a:lnTo>
                  <a:lnTo>
                    <a:pt x="4682" y="1330"/>
                  </a:lnTo>
                  <a:lnTo>
                    <a:pt x="4684" y="1345"/>
                  </a:lnTo>
                  <a:lnTo>
                    <a:pt x="4684" y="1361"/>
                  </a:lnTo>
                  <a:lnTo>
                    <a:pt x="4684" y="1377"/>
                  </a:lnTo>
                  <a:lnTo>
                    <a:pt x="4682" y="1392"/>
                  </a:lnTo>
                  <a:lnTo>
                    <a:pt x="4680" y="1407"/>
                  </a:lnTo>
                  <a:lnTo>
                    <a:pt x="4678" y="1422"/>
                  </a:lnTo>
                  <a:lnTo>
                    <a:pt x="4676" y="1436"/>
                  </a:lnTo>
                  <a:lnTo>
                    <a:pt x="4673" y="1449"/>
                  </a:lnTo>
                  <a:lnTo>
                    <a:pt x="4669" y="1463"/>
                  </a:lnTo>
                  <a:lnTo>
                    <a:pt x="4664" y="1476"/>
                  </a:lnTo>
                  <a:close/>
                  <a:moveTo>
                    <a:pt x="5438" y="1144"/>
                  </a:moveTo>
                  <a:lnTo>
                    <a:pt x="5429" y="1128"/>
                  </a:lnTo>
                  <a:lnTo>
                    <a:pt x="5421" y="1114"/>
                  </a:lnTo>
                  <a:lnTo>
                    <a:pt x="5410" y="1102"/>
                  </a:lnTo>
                  <a:lnTo>
                    <a:pt x="5399" y="1089"/>
                  </a:lnTo>
                  <a:lnTo>
                    <a:pt x="5386" y="1078"/>
                  </a:lnTo>
                  <a:lnTo>
                    <a:pt x="5374" y="1067"/>
                  </a:lnTo>
                  <a:lnTo>
                    <a:pt x="5359" y="1059"/>
                  </a:lnTo>
                  <a:lnTo>
                    <a:pt x="5343" y="1050"/>
                  </a:lnTo>
                  <a:lnTo>
                    <a:pt x="5327" y="1044"/>
                  </a:lnTo>
                  <a:lnTo>
                    <a:pt x="5310" y="1037"/>
                  </a:lnTo>
                  <a:lnTo>
                    <a:pt x="5292" y="1032"/>
                  </a:lnTo>
                  <a:lnTo>
                    <a:pt x="5273" y="1029"/>
                  </a:lnTo>
                  <a:lnTo>
                    <a:pt x="5254" y="1026"/>
                  </a:lnTo>
                  <a:lnTo>
                    <a:pt x="5234" y="1023"/>
                  </a:lnTo>
                  <a:lnTo>
                    <a:pt x="5214" y="1021"/>
                  </a:lnTo>
                  <a:lnTo>
                    <a:pt x="5192" y="1021"/>
                  </a:lnTo>
                  <a:lnTo>
                    <a:pt x="5166" y="1021"/>
                  </a:lnTo>
                  <a:lnTo>
                    <a:pt x="5139" y="1024"/>
                  </a:lnTo>
                  <a:lnTo>
                    <a:pt x="5116" y="1028"/>
                  </a:lnTo>
                  <a:lnTo>
                    <a:pt x="5092" y="1033"/>
                  </a:lnTo>
                  <a:lnTo>
                    <a:pt x="5071" y="1041"/>
                  </a:lnTo>
                  <a:lnTo>
                    <a:pt x="5050" y="1048"/>
                  </a:lnTo>
                  <a:lnTo>
                    <a:pt x="5031" y="1059"/>
                  </a:lnTo>
                  <a:lnTo>
                    <a:pt x="5014" y="1071"/>
                  </a:lnTo>
                  <a:lnTo>
                    <a:pt x="4997" y="1082"/>
                  </a:lnTo>
                  <a:lnTo>
                    <a:pt x="4983" y="1096"/>
                  </a:lnTo>
                  <a:lnTo>
                    <a:pt x="4969" y="1111"/>
                  </a:lnTo>
                  <a:lnTo>
                    <a:pt x="4958" y="1127"/>
                  </a:lnTo>
                  <a:lnTo>
                    <a:pt x="4947" y="1144"/>
                  </a:lnTo>
                  <a:lnTo>
                    <a:pt x="4937" y="1162"/>
                  </a:lnTo>
                  <a:lnTo>
                    <a:pt x="4929" y="1182"/>
                  </a:lnTo>
                  <a:lnTo>
                    <a:pt x="4922" y="1202"/>
                  </a:lnTo>
                  <a:lnTo>
                    <a:pt x="5039" y="1238"/>
                  </a:lnTo>
                  <a:lnTo>
                    <a:pt x="5044" y="1224"/>
                  </a:lnTo>
                  <a:lnTo>
                    <a:pt x="5049" y="1213"/>
                  </a:lnTo>
                  <a:lnTo>
                    <a:pt x="5055" y="1202"/>
                  </a:lnTo>
                  <a:lnTo>
                    <a:pt x="5062" y="1191"/>
                  </a:lnTo>
                  <a:lnTo>
                    <a:pt x="5070" y="1182"/>
                  </a:lnTo>
                  <a:lnTo>
                    <a:pt x="5078" y="1174"/>
                  </a:lnTo>
                  <a:lnTo>
                    <a:pt x="5088" y="1167"/>
                  </a:lnTo>
                  <a:lnTo>
                    <a:pt x="5098" y="1160"/>
                  </a:lnTo>
                  <a:lnTo>
                    <a:pt x="5109" y="1155"/>
                  </a:lnTo>
                  <a:lnTo>
                    <a:pt x="5120" y="1150"/>
                  </a:lnTo>
                  <a:lnTo>
                    <a:pt x="5132" y="1145"/>
                  </a:lnTo>
                  <a:lnTo>
                    <a:pt x="5142" y="1142"/>
                  </a:lnTo>
                  <a:lnTo>
                    <a:pt x="5154" y="1140"/>
                  </a:lnTo>
                  <a:lnTo>
                    <a:pt x="5167" y="1138"/>
                  </a:lnTo>
                  <a:lnTo>
                    <a:pt x="5178" y="1137"/>
                  </a:lnTo>
                  <a:lnTo>
                    <a:pt x="5191" y="1137"/>
                  </a:lnTo>
                  <a:lnTo>
                    <a:pt x="5210" y="1137"/>
                  </a:lnTo>
                  <a:lnTo>
                    <a:pt x="5229" y="1139"/>
                  </a:lnTo>
                  <a:lnTo>
                    <a:pt x="5245" y="1141"/>
                  </a:lnTo>
                  <a:lnTo>
                    <a:pt x="5260" y="1145"/>
                  </a:lnTo>
                  <a:lnTo>
                    <a:pt x="5273" y="1151"/>
                  </a:lnTo>
                  <a:lnTo>
                    <a:pt x="5285" y="1157"/>
                  </a:lnTo>
                  <a:lnTo>
                    <a:pt x="5296" y="1164"/>
                  </a:lnTo>
                  <a:lnTo>
                    <a:pt x="5305" y="1173"/>
                  </a:lnTo>
                  <a:lnTo>
                    <a:pt x="5312" y="1182"/>
                  </a:lnTo>
                  <a:lnTo>
                    <a:pt x="5318" y="1191"/>
                  </a:lnTo>
                  <a:lnTo>
                    <a:pt x="5322" y="1202"/>
                  </a:lnTo>
                  <a:lnTo>
                    <a:pt x="5327" y="1213"/>
                  </a:lnTo>
                  <a:lnTo>
                    <a:pt x="5331" y="1225"/>
                  </a:lnTo>
                  <a:lnTo>
                    <a:pt x="5333" y="1238"/>
                  </a:lnTo>
                  <a:lnTo>
                    <a:pt x="5335" y="1252"/>
                  </a:lnTo>
                  <a:lnTo>
                    <a:pt x="5336" y="1267"/>
                  </a:lnTo>
                  <a:lnTo>
                    <a:pt x="5318" y="1269"/>
                  </a:lnTo>
                  <a:lnTo>
                    <a:pt x="5300" y="1272"/>
                  </a:lnTo>
                  <a:lnTo>
                    <a:pt x="5282" y="1274"/>
                  </a:lnTo>
                  <a:lnTo>
                    <a:pt x="5263" y="1278"/>
                  </a:lnTo>
                  <a:lnTo>
                    <a:pt x="5234" y="1282"/>
                  </a:lnTo>
                  <a:lnTo>
                    <a:pt x="5205" y="1286"/>
                  </a:lnTo>
                  <a:lnTo>
                    <a:pt x="5176" y="1290"/>
                  </a:lnTo>
                  <a:lnTo>
                    <a:pt x="5149" y="1295"/>
                  </a:lnTo>
                  <a:lnTo>
                    <a:pt x="5123" y="1300"/>
                  </a:lnTo>
                  <a:lnTo>
                    <a:pt x="5097" y="1305"/>
                  </a:lnTo>
                  <a:lnTo>
                    <a:pt x="5074" y="1311"/>
                  </a:lnTo>
                  <a:lnTo>
                    <a:pt x="5052" y="1317"/>
                  </a:lnTo>
                  <a:lnTo>
                    <a:pt x="5028" y="1326"/>
                  </a:lnTo>
                  <a:lnTo>
                    <a:pt x="5006" y="1336"/>
                  </a:lnTo>
                  <a:lnTo>
                    <a:pt x="4986" y="1347"/>
                  </a:lnTo>
                  <a:lnTo>
                    <a:pt x="4968" y="1360"/>
                  </a:lnTo>
                  <a:lnTo>
                    <a:pt x="4960" y="1366"/>
                  </a:lnTo>
                  <a:lnTo>
                    <a:pt x="4952" y="1373"/>
                  </a:lnTo>
                  <a:lnTo>
                    <a:pt x="4945" y="1380"/>
                  </a:lnTo>
                  <a:lnTo>
                    <a:pt x="4938" y="1389"/>
                  </a:lnTo>
                  <a:lnTo>
                    <a:pt x="4932" y="1396"/>
                  </a:lnTo>
                  <a:lnTo>
                    <a:pt x="4927" y="1405"/>
                  </a:lnTo>
                  <a:lnTo>
                    <a:pt x="4921" y="1413"/>
                  </a:lnTo>
                  <a:lnTo>
                    <a:pt x="4917" y="1423"/>
                  </a:lnTo>
                  <a:lnTo>
                    <a:pt x="4913" y="1431"/>
                  </a:lnTo>
                  <a:lnTo>
                    <a:pt x="4910" y="1442"/>
                  </a:lnTo>
                  <a:lnTo>
                    <a:pt x="4906" y="1452"/>
                  </a:lnTo>
                  <a:lnTo>
                    <a:pt x="4904" y="1462"/>
                  </a:lnTo>
                  <a:lnTo>
                    <a:pt x="4902" y="1473"/>
                  </a:lnTo>
                  <a:lnTo>
                    <a:pt x="4900" y="1485"/>
                  </a:lnTo>
                  <a:lnTo>
                    <a:pt x="4900" y="1496"/>
                  </a:lnTo>
                  <a:lnTo>
                    <a:pt x="4899" y="1508"/>
                  </a:lnTo>
                  <a:lnTo>
                    <a:pt x="4900" y="1521"/>
                  </a:lnTo>
                  <a:lnTo>
                    <a:pt x="4901" y="1534"/>
                  </a:lnTo>
                  <a:lnTo>
                    <a:pt x="4903" y="1547"/>
                  </a:lnTo>
                  <a:lnTo>
                    <a:pt x="4905" y="1558"/>
                  </a:lnTo>
                  <a:lnTo>
                    <a:pt x="4909" y="1571"/>
                  </a:lnTo>
                  <a:lnTo>
                    <a:pt x="4913" y="1582"/>
                  </a:lnTo>
                  <a:lnTo>
                    <a:pt x="4918" y="1594"/>
                  </a:lnTo>
                  <a:lnTo>
                    <a:pt x="4925" y="1605"/>
                  </a:lnTo>
                  <a:lnTo>
                    <a:pt x="4931" y="1616"/>
                  </a:lnTo>
                  <a:lnTo>
                    <a:pt x="4938" y="1626"/>
                  </a:lnTo>
                  <a:lnTo>
                    <a:pt x="4946" y="1635"/>
                  </a:lnTo>
                  <a:lnTo>
                    <a:pt x="4954" y="1645"/>
                  </a:lnTo>
                  <a:lnTo>
                    <a:pt x="4964" y="1653"/>
                  </a:lnTo>
                  <a:lnTo>
                    <a:pt x="4975" y="1661"/>
                  </a:lnTo>
                  <a:lnTo>
                    <a:pt x="4985" y="1668"/>
                  </a:lnTo>
                  <a:lnTo>
                    <a:pt x="4997" y="1676"/>
                  </a:lnTo>
                  <a:lnTo>
                    <a:pt x="5010" y="1681"/>
                  </a:lnTo>
                  <a:lnTo>
                    <a:pt x="5023" y="1686"/>
                  </a:lnTo>
                  <a:lnTo>
                    <a:pt x="5037" y="1692"/>
                  </a:lnTo>
                  <a:lnTo>
                    <a:pt x="5052" y="1695"/>
                  </a:lnTo>
                  <a:lnTo>
                    <a:pt x="5066" y="1698"/>
                  </a:lnTo>
                  <a:lnTo>
                    <a:pt x="5082" y="1700"/>
                  </a:lnTo>
                  <a:lnTo>
                    <a:pt x="5100" y="1701"/>
                  </a:lnTo>
                  <a:lnTo>
                    <a:pt x="5118" y="1701"/>
                  </a:lnTo>
                  <a:lnTo>
                    <a:pt x="5139" y="1701"/>
                  </a:lnTo>
                  <a:lnTo>
                    <a:pt x="5160" y="1699"/>
                  </a:lnTo>
                  <a:lnTo>
                    <a:pt x="5181" y="1697"/>
                  </a:lnTo>
                  <a:lnTo>
                    <a:pt x="5200" y="1693"/>
                  </a:lnTo>
                  <a:lnTo>
                    <a:pt x="5219" y="1687"/>
                  </a:lnTo>
                  <a:lnTo>
                    <a:pt x="5236" y="1681"/>
                  </a:lnTo>
                  <a:lnTo>
                    <a:pt x="5253" y="1675"/>
                  </a:lnTo>
                  <a:lnTo>
                    <a:pt x="5269" y="1666"/>
                  </a:lnTo>
                  <a:lnTo>
                    <a:pt x="5281" y="1659"/>
                  </a:lnTo>
                  <a:lnTo>
                    <a:pt x="5292" y="1651"/>
                  </a:lnTo>
                  <a:lnTo>
                    <a:pt x="5302" y="1643"/>
                  </a:lnTo>
                  <a:lnTo>
                    <a:pt x="5313" y="1633"/>
                  </a:lnTo>
                  <a:lnTo>
                    <a:pt x="5322" y="1623"/>
                  </a:lnTo>
                  <a:lnTo>
                    <a:pt x="5332" y="1613"/>
                  </a:lnTo>
                  <a:lnTo>
                    <a:pt x="5341" y="1602"/>
                  </a:lnTo>
                  <a:lnTo>
                    <a:pt x="5349" y="1590"/>
                  </a:lnTo>
                  <a:lnTo>
                    <a:pt x="5349" y="1684"/>
                  </a:lnTo>
                  <a:lnTo>
                    <a:pt x="5460" y="1684"/>
                  </a:lnTo>
                  <a:lnTo>
                    <a:pt x="5460" y="1287"/>
                  </a:lnTo>
                  <a:lnTo>
                    <a:pt x="5460" y="1267"/>
                  </a:lnTo>
                  <a:lnTo>
                    <a:pt x="5459" y="1248"/>
                  </a:lnTo>
                  <a:lnTo>
                    <a:pt x="5458" y="1229"/>
                  </a:lnTo>
                  <a:lnTo>
                    <a:pt x="5456" y="1211"/>
                  </a:lnTo>
                  <a:lnTo>
                    <a:pt x="5454" y="1193"/>
                  </a:lnTo>
                  <a:lnTo>
                    <a:pt x="5449" y="1176"/>
                  </a:lnTo>
                  <a:lnTo>
                    <a:pt x="5444" y="1160"/>
                  </a:lnTo>
                  <a:lnTo>
                    <a:pt x="5438" y="1144"/>
                  </a:lnTo>
                  <a:close/>
                  <a:moveTo>
                    <a:pt x="5322" y="1472"/>
                  </a:moveTo>
                  <a:lnTo>
                    <a:pt x="5322" y="1472"/>
                  </a:lnTo>
                  <a:lnTo>
                    <a:pt x="5318" y="1488"/>
                  </a:lnTo>
                  <a:lnTo>
                    <a:pt x="5312" y="1503"/>
                  </a:lnTo>
                  <a:lnTo>
                    <a:pt x="5303" y="1518"/>
                  </a:lnTo>
                  <a:lnTo>
                    <a:pt x="5293" y="1533"/>
                  </a:lnTo>
                  <a:lnTo>
                    <a:pt x="5286" y="1540"/>
                  </a:lnTo>
                  <a:lnTo>
                    <a:pt x="5280" y="1547"/>
                  </a:lnTo>
                  <a:lnTo>
                    <a:pt x="5272" y="1553"/>
                  </a:lnTo>
                  <a:lnTo>
                    <a:pt x="5265" y="1559"/>
                  </a:lnTo>
                  <a:lnTo>
                    <a:pt x="5249" y="1571"/>
                  </a:lnTo>
                  <a:lnTo>
                    <a:pt x="5231" y="1581"/>
                  </a:lnTo>
                  <a:lnTo>
                    <a:pt x="5221" y="1585"/>
                  </a:lnTo>
                  <a:lnTo>
                    <a:pt x="5210" y="1589"/>
                  </a:lnTo>
                  <a:lnTo>
                    <a:pt x="5200" y="1592"/>
                  </a:lnTo>
                  <a:lnTo>
                    <a:pt x="5189" y="1595"/>
                  </a:lnTo>
                  <a:lnTo>
                    <a:pt x="5177" y="1597"/>
                  </a:lnTo>
                  <a:lnTo>
                    <a:pt x="5165" y="1599"/>
                  </a:lnTo>
                  <a:lnTo>
                    <a:pt x="5153" y="1600"/>
                  </a:lnTo>
                  <a:lnTo>
                    <a:pt x="5139" y="1600"/>
                  </a:lnTo>
                  <a:lnTo>
                    <a:pt x="5120" y="1599"/>
                  </a:lnTo>
                  <a:lnTo>
                    <a:pt x="5103" y="1597"/>
                  </a:lnTo>
                  <a:lnTo>
                    <a:pt x="5088" y="1592"/>
                  </a:lnTo>
                  <a:lnTo>
                    <a:pt x="5074" y="1587"/>
                  </a:lnTo>
                  <a:lnTo>
                    <a:pt x="5062" y="1581"/>
                  </a:lnTo>
                  <a:lnTo>
                    <a:pt x="5052" y="1572"/>
                  </a:lnTo>
                  <a:lnTo>
                    <a:pt x="5043" y="1564"/>
                  </a:lnTo>
                  <a:lnTo>
                    <a:pt x="5036" y="1553"/>
                  </a:lnTo>
                  <a:lnTo>
                    <a:pt x="5030" y="1542"/>
                  </a:lnTo>
                  <a:lnTo>
                    <a:pt x="5026" y="1532"/>
                  </a:lnTo>
                  <a:lnTo>
                    <a:pt x="5024" y="1520"/>
                  </a:lnTo>
                  <a:lnTo>
                    <a:pt x="5023" y="1507"/>
                  </a:lnTo>
                  <a:lnTo>
                    <a:pt x="5024" y="1494"/>
                  </a:lnTo>
                  <a:lnTo>
                    <a:pt x="5026" y="1484"/>
                  </a:lnTo>
                  <a:lnTo>
                    <a:pt x="5029" y="1473"/>
                  </a:lnTo>
                  <a:lnTo>
                    <a:pt x="5034" y="1463"/>
                  </a:lnTo>
                  <a:lnTo>
                    <a:pt x="5041" y="1455"/>
                  </a:lnTo>
                  <a:lnTo>
                    <a:pt x="5048" y="1447"/>
                  </a:lnTo>
                  <a:lnTo>
                    <a:pt x="5057" y="1440"/>
                  </a:lnTo>
                  <a:lnTo>
                    <a:pt x="5066" y="1433"/>
                  </a:lnTo>
                  <a:lnTo>
                    <a:pt x="5077" y="1427"/>
                  </a:lnTo>
                  <a:lnTo>
                    <a:pt x="5088" y="1422"/>
                  </a:lnTo>
                  <a:lnTo>
                    <a:pt x="5100" y="1416"/>
                  </a:lnTo>
                  <a:lnTo>
                    <a:pt x="5112" y="1412"/>
                  </a:lnTo>
                  <a:lnTo>
                    <a:pt x="5127" y="1407"/>
                  </a:lnTo>
                  <a:lnTo>
                    <a:pt x="5144" y="1402"/>
                  </a:lnTo>
                  <a:lnTo>
                    <a:pt x="5162" y="1399"/>
                  </a:lnTo>
                  <a:lnTo>
                    <a:pt x="5182" y="1395"/>
                  </a:lnTo>
                  <a:lnTo>
                    <a:pt x="5202" y="1392"/>
                  </a:lnTo>
                  <a:lnTo>
                    <a:pt x="5223" y="1389"/>
                  </a:lnTo>
                  <a:lnTo>
                    <a:pt x="5246" y="1384"/>
                  </a:lnTo>
                  <a:lnTo>
                    <a:pt x="5269" y="1381"/>
                  </a:lnTo>
                  <a:lnTo>
                    <a:pt x="5285" y="1379"/>
                  </a:lnTo>
                  <a:lnTo>
                    <a:pt x="5301" y="1377"/>
                  </a:lnTo>
                  <a:lnTo>
                    <a:pt x="5318" y="1374"/>
                  </a:lnTo>
                  <a:lnTo>
                    <a:pt x="5335" y="1372"/>
                  </a:lnTo>
                  <a:lnTo>
                    <a:pt x="5335" y="1379"/>
                  </a:lnTo>
                  <a:lnTo>
                    <a:pt x="5335" y="1389"/>
                  </a:lnTo>
                  <a:lnTo>
                    <a:pt x="5334" y="1397"/>
                  </a:lnTo>
                  <a:lnTo>
                    <a:pt x="5334" y="1408"/>
                  </a:lnTo>
                  <a:lnTo>
                    <a:pt x="5333" y="1425"/>
                  </a:lnTo>
                  <a:lnTo>
                    <a:pt x="5331" y="1442"/>
                  </a:lnTo>
                  <a:lnTo>
                    <a:pt x="5327" y="1457"/>
                  </a:lnTo>
                  <a:lnTo>
                    <a:pt x="5322" y="1472"/>
                  </a:lnTo>
                  <a:close/>
                  <a:moveTo>
                    <a:pt x="6146" y="1039"/>
                  </a:moveTo>
                  <a:lnTo>
                    <a:pt x="6021" y="1039"/>
                  </a:lnTo>
                  <a:lnTo>
                    <a:pt x="6021" y="1566"/>
                  </a:lnTo>
                  <a:lnTo>
                    <a:pt x="5728" y="1566"/>
                  </a:lnTo>
                  <a:lnTo>
                    <a:pt x="5728" y="1039"/>
                  </a:lnTo>
                  <a:lnTo>
                    <a:pt x="5603" y="1039"/>
                  </a:lnTo>
                  <a:lnTo>
                    <a:pt x="5603" y="1684"/>
                  </a:lnTo>
                  <a:lnTo>
                    <a:pt x="6147" y="1684"/>
                  </a:lnTo>
                  <a:lnTo>
                    <a:pt x="6147" y="1811"/>
                  </a:lnTo>
                  <a:lnTo>
                    <a:pt x="6272" y="1811"/>
                  </a:lnTo>
                  <a:lnTo>
                    <a:pt x="6272" y="1571"/>
                  </a:lnTo>
                  <a:lnTo>
                    <a:pt x="6146" y="1571"/>
                  </a:lnTo>
                  <a:lnTo>
                    <a:pt x="6146" y="1039"/>
                  </a:lnTo>
                  <a:close/>
                  <a:moveTo>
                    <a:pt x="6475" y="1478"/>
                  </a:moveTo>
                  <a:lnTo>
                    <a:pt x="6475" y="1039"/>
                  </a:lnTo>
                  <a:lnTo>
                    <a:pt x="6355" y="1039"/>
                  </a:lnTo>
                  <a:lnTo>
                    <a:pt x="6355" y="1684"/>
                  </a:lnTo>
                  <a:lnTo>
                    <a:pt x="6456" y="1684"/>
                  </a:lnTo>
                  <a:lnTo>
                    <a:pt x="6778" y="1235"/>
                  </a:lnTo>
                  <a:lnTo>
                    <a:pt x="6778" y="1684"/>
                  </a:lnTo>
                  <a:lnTo>
                    <a:pt x="6899" y="1684"/>
                  </a:lnTo>
                  <a:lnTo>
                    <a:pt x="6899" y="1039"/>
                  </a:lnTo>
                  <a:lnTo>
                    <a:pt x="6798" y="1039"/>
                  </a:lnTo>
                  <a:lnTo>
                    <a:pt x="6475" y="1478"/>
                  </a:lnTo>
                  <a:close/>
                  <a:moveTo>
                    <a:pt x="7315" y="1039"/>
                  </a:moveTo>
                  <a:lnTo>
                    <a:pt x="7303" y="1039"/>
                  </a:lnTo>
                  <a:lnTo>
                    <a:pt x="7290" y="1040"/>
                  </a:lnTo>
                  <a:lnTo>
                    <a:pt x="7277" y="1040"/>
                  </a:lnTo>
                  <a:lnTo>
                    <a:pt x="7261" y="1040"/>
                  </a:lnTo>
                  <a:lnTo>
                    <a:pt x="7245" y="1041"/>
                  </a:lnTo>
                  <a:lnTo>
                    <a:pt x="7230" y="1043"/>
                  </a:lnTo>
                  <a:lnTo>
                    <a:pt x="7214" y="1045"/>
                  </a:lnTo>
                  <a:lnTo>
                    <a:pt x="7199" y="1048"/>
                  </a:lnTo>
                  <a:lnTo>
                    <a:pt x="7182" y="1052"/>
                  </a:lnTo>
                  <a:lnTo>
                    <a:pt x="7165" y="1058"/>
                  </a:lnTo>
                  <a:lnTo>
                    <a:pt x="7149" y="1064"/>
                  </a:lnTo>
                  <a:lnTo>
                    <a:pt x="7135" y="1072"/>
                  </a:lnTo>
                  <a:lnTo>
                    <a:pt x="7120" y="1081"/>
                  </a:lnTo>
                  <a:lnTo>
                    <a:pt x="7107" y="1091"/>
                  </a:lnTo>
                  <a:lnTo>
                    <a:pt x="7094" y="1103"/>
                  </a:lnTo>
                  <a:lnTo>
                    <a:pt x="7082" y="1114"/>
                  </a:lnTo>
                  <a:lnTo>
                    <a:pt x="7072" y="1128"/>
                  </a:lnTo>
                  <a:lnTo>
                    <a:pt x="7062" y="1142"/>
                  </a:lnTo>
                  <a:lnTo>
                    <a:pt x="7055" y="1158"/>
                  </a:lnTo>
                  <a:lnTo>
                    <a:pt x="7048" y="1174"/>
                  </a:lnTo>
                  <a:lnTo>
                    <a:pt x="7043" y="1192"/>
                  </a:lnTo>
                  <a:lnTo>
                    <a:pt x="7040" y="1210"/>
                  </a:lnTo>
                  <a:lnTo>
                    <a:pt x="7038" y="1231"/>
                  </a:lnTo>
                  <a:lnTo>
                    <a:pt x="7037" y="1251"/>
                  </a:lnTo>
                  <a:lnTo>
                    <a:pt x="7038" y="1272"/>
                  </a:lnTo>
                  <a:lnTo>
                    <a:pt x="7040" y="1293"/>
                  </a:lnTo>
                  <a:lnTo>
                    <a:pt x="7043" y="1312"/>
                  </a:lnTo>
                  <a:lnTo>
                    <a:pt x="7048" y="1329"/>
                  </a:lnTo>
                  <a:lnTo>
                    <a:pt x="7056" y="1346"/>
                  </a:lnTo>
                  <a:lnTo>
                    <a:pt x="7064" y="1361"/>
                  </a:lnTo>
                  <a:lnTo>
                    <a:pt x="7074" y="1376"/>
                  </a:lnTo>
                  <a:lnTo>
                    <a:pt x="7085" y="1389"/>
                  </a:lnTo>
                  <a:lnTo>
                    <a:pt x="7094" y="1398"/>
                  </a:lnTo>
                  <a:lnTo>
                    <a:pt x="7104" y="1406"/>
                  </a:lnTo>
                  <a:lnTo>
                    <a:pt x="7114" y="1414"/>
                  </a:lnTo>
                  <a:lnTo>
                    <a:pt x="7125" y="1421"/>
                  </a:lnTo>
                  <a:lnTo>
                    <a:pt x="7136" y="1427"/>
                  </a:lnTo>
                  <a:lnTo>
                    <a:pt x="7147" y="1433"/>
                  </a:lnTo>
                  <a:lnTo>
                    <a:pt x="7159" y="1439"/>
                  </a:lnTo>
                  <a:lnTo>
                    <a:pt x="7172" y="1443"/>
                  </a:lnTo>
                  <a:lnTo>
                    <a:pt x="7018" y="1684"/>
                  </a:lnTo>
                  <a:lnTo>
                    <a:pt x="7152" y="1684"/>
                  </a:lnTo>
                  <a:lnTo>
                    <a:pt x="7294" y="1459"/>
                  </a:lnTo>
                  <a:lnTo>
                    <a:pt x="7306" y="1460"/>
                  </a:lnTo>
                  <a:lnTo>
                    <a:pt x="7318" y="1460"/>
                  </a:lnTo>
                  <a:lnTo>
                    <a:pt x="7446" y="1460"/>
                  </a:lnTo>
                  <a:lnTo>
                    <a:pt x="7446" y="1684"/>
                  </a:lnTo>
                  <a:lnTo>
                    <a:pt x="7571" y="1684"/>
                  </a:lnTo>
                  <a:lnTo>
                    <a:pt x="7571" y="1039"/>
                  </a:lnTo>
                  <a:lnTo>
                    <a:pt x="7315" y="1039"/>
                  </a:lnTo>
                  <a:close/>
                  <a:moveTo>
                    <a:pt x="7446" y="1360"/>
                  </a:moveTo>
                  <a:lnTo>
                    <a:pt x="7446" y="1360"/>
                  </a:lnTo>
                  <a:lnTo>
                    <a:pt x="7307" y="1360"/>
                  </a:lnTo>
                  <a:lnTo>
                    <a:pt x="7294" y="1360"/>
                  </a:lnTo>
                  <a:lnTo>
                    <a:pt x="7278" y="1359"/>
                  </a:lnTo>
                  <a:lnTo>
                    <a:pt x="7269" y="1358"/>
                  </a:lnTo>
                  <a:lnTo>
                    <a:pt x="7261" y="1357"/>
                  </a:lnTo>
                  <a:lnTo>
                    <a:pt x="7252" y="1354"/>
                  </a:lnTo>
                  <a:lnTo>
                    <a:pt x="7243" y="1352"/>
                  </a:lnTo>
                  <a:lnTo>
                    <a:pt x="7235" y="1350"/>
                  </a:lnTo>
                  <a:lnTo>
                    <a:pt x="7227" y="1347"/>
                  </a:lnTo>
                  <a:lnTo>
                    <a:pt x="7220" y="1344"/>
                  </a:lnTo>
                  <a:lnTo>
                    <a:pt x="7214" y="1340"/>
                  </a:lnTo>
                  <a:lnTo>
                    <a:pt x="7206" y="1335"/>
                  </a:lnTo>
                  <a:lnTo>
                    <a:pt x="7200" y="1330"/>
                  </a:lnTo>
                  <a:lnTo>
                    <a:pt x="7193" y="1324"/>
                  </a:lnTo>
                  <a:lnTo>
                    <a:pt x="7188" y="1317"/>
                  </a:lnTo>
                  <a:lnTo>
                    <a:pt x="7183" y="1311"/>
                  </a:lnTo>
                  <a:lnTo>
                    <a:pt x="7177" y="1303"/>
                  </a:lnTo>
                  <a:lnTo>
                    <a:pt x="7173" y="1296"/>
                  </a:lnTo>
                  <a:lnTo>
                    <a:pt x="7170" y="1287"/>
                  </a:lnTo>
                  <a:lnTo>
                    <a:pt x="7168" y="1279"/>
                  </a:lnTo>
                  <a:lnTo>
                    <a:pt x="7166" y="1269"/>
                  </a:lnTo>
                  <a:lnTo>
                    <a:pt x="7165" y="1259"/>
                  </a:lnTo>
                  <a:lnTo>
                    <a:pt x="7165" y="1250"/>
                  </a:lnTo>
                  <a:lnTo>
                    <a:pt x="7165" y="1236"/>
                  </a:lnTo>
                  <a:lnTo>
                    <a:pt x="7167" y="1224"/>
                  </a:lnTo>
                  <a:lnTo>
                    <a:pt x="7171" y="1213"/>
                  </a:lnTo>
                  <a:lnTo>
                    <a:pt x="7175" y="1201"/>
                  </a:lnTo>
                  <a:lnTo>
                    <a:pt x="7181" y="1191"/>
                  </a:lnTo>
                  <a:lnTo>
                    <a:pt x="7187" y="1182"/>
                  </a:lnTo>
                  <a:lnTo>
                    <a:pt x="7194" y="1173"/>
                  </a:lnTo>
                  <a:lnTo>
                    <a:pt x="7203" y="1167"/>
                  </a:lnTo>
                  <a:lnTo>
                    <a:pt x="7211" y="1160"/>
                  </a:lnTo>
                  <a:lnTo>
                    <a:pt x="7220" y="1155"/>
                  </a:lnTo>
                  <a:lnTo>
                    <a:pt x="7230" y="1151"/>
                  </a:lnTo>
                  <a:lnTo>
                    <a:pt x="7238" y="1147"/>
                  </a:lnTo>
                  <a:lnTo>
                    <a:pt x="7248" y="1144"/>
                  </a:lnTo>
                  <a:lnTo>
                    <a:pt x="7256" y="1143"/>
                  </a:lnTo>
                  <a:lnTo>
                    <a:pt x="7266" y="1141"/>
                  </a:lnTo>
                  <a:lnTo>
                    <a:pt x="7275" y="1141"/>
                  </a:lnTo>
                  <a:lnTo>
                    <a:pt x="7285" y="1140"/>
                  </a:lnTo>
                  <a:lnTo>
                    <a:pt x="7293" y="1140"/>
                  </a:lnTo>
                  <a:lnTo>
                    <a:pt x="7301" y="1139"/>
                  </a:lnTo>
                  <a:lnTo>
                    <a:pt x="7307" y="1139"/>
                  </a:lnTo>
                  <a:lnTo>
                    <a:pt x="7446" y="1139"/>
                  </a:lnTo>
                  <a:lnTo>
                    <a:pt x="7446" y="1360"/>
                  </a:lnTo>
                  <a:close/>
                  <a:moveTo>
                    <a:pt x="1070" y="2556"/>
                  </a:moveTo>
                  <a:lnTo>
                    <a:pt x="758" y="1848"/>
                  </a:lnTo>
                  <a:lnTo>
                    <a:pt x="645" y="1825"/>
                  </a:lnTo>
                  <a:lnTo>
                    <a:pt x="645" y="2684"/>
                  </a:lnTo>
                  <a:lnTo>
                    <a:pt x="763" y="2708"/>
                  </a:lnTo>
                  <a:lnTo>
                    <a:pt x="763" y="2120"/>
                  </a:lnTo>
                  <a:lnTo>
                    <a:pt x="1041" y="2763"/>
                  </a:lnTo>
                  <a:lnTo>
                    <a:pt x="1098" y="2775"/>
                  </a:lnTo>
                  <a:lnTo>
                    <a:pt x="1375" y="2241"/>
                  </a:lnTo>
                  <a:lnTo>
                    <a:pt x="1375" y="2830"/>
                  </a:lnTo>
                  <a:lnTo>
                    <a:pt x="1493" y="2853"/>
                  </a:lnTo>
                  <a:lnTo>
                    <a:pt x="1493" y="1994"/>
                  </a:lnTo>
                  <a:lnTo>
                    <a:pt x="1379" y="1970"/>
                  </a:lnTo>
                  <a:lnTo>
                    <a:pt x="1070" y="2556"/>
                  </a:lnTo>
                  <a:close/>
                  <a:moveTo>
                    <a:pt x="1855" y="2207"/>
                  </a:moveTo>
                  <a:lnTo>
                    <a:pt x="1871" y="2201"/>
                  </a:lnTo>
                  <a:lnTo>
                    <a:pt x="1887" y="2196"/>
                  </a:lnTo>
                  <a:lnTo>
                    <a:pt x="1905" y="2192"/>
                  </a:lnTo>
                  <a:lnTo>
                    <a:pt x="1923" y="2190"/>
                  </a:lnTo>
                  <a:lnTo>
                    <a:pt x="1943" y="2189"/>
                  </a:lnTo>
                  <a:lnTo>
                    <a:pt x="1964" y="2190"/>
                  </a:lnTo>
                  <a:lnTo>
                    <a:pt x="1985" y="2192"/>
                  </a:lnTo>
                  <a:lnTo>
                    <a:pt x="2007" y="2197"/>
                  </a:lnTo>
                  <a:lnTo>
                    <a:pt x="2032" y="2202"/>
                  </a:lnTo>
                  <a:lnTo>
                    <a:pt x="2055" y="2209"/>
                  </a:lnTo>
                  <a:lnTo>
                    <a:pt x="2079" y="2218"/>
                  </a:lnTo>
                  <a:lnTo>
                    <a:pt x="2100" y="2228"/>
                  </a:lnTo>
                  <a:lnTo>
                    <a:pt x="2120" y="2239"/>
                  </a:lnTo>
                  <a:lnTo>
                    <a:pt x="2139" y="2251"/>
                  </a:lnTo>
                  <a:lnTo>
                    <a:pt x="2157" y="2265"/>
                  </a:lnTo>
                  <a:lnTo>
                    <a:pt x="2174" y="2281"/>
                  </a:lnTo>
                  <a:lnTo>
                    <a:pt x="2189" y="2297"/>
                  </a:lnTo>
                  <a:lnTo>
                    <a:pt x="2203" y="2315"/>
                  </a:lnTo>
                  <a:lnTo>
                    <a:pt x="2216" y="2333"/>
                  </a:lnTo>
                  <a:lnTo>
                    <a:pt x="2228" y="2352"/>
                  </a:lnTo>
                  <a:lnTo>
                    <a:pt x="2239" y="2373"/>
                  </a:lnTo>
                  <a:lnTo>
                    <a:pt x="2247" y="2394"/>
                  </a:lnTo>
                  <a:lnTo>
                    <a:pt x="2256" y="2416"/>
                  </a:lnTo>
                  <a:lnTo>
                    <a:pt x="2262" y="2440"/>
                  </a:lnTo>
                  <a:lnTo>
                    <a:pt x="2389" y="2431"/>
                  </a:lnTo>
                  <a:lnTo>
                    <a:pt x="2384" y="2414"/>
                  </a:lnTo>
                  <a:lnTo>
                    <a:pt x="2379" y="2398"/>
                  </a:lnTo>
                  <a:lnTo>
                    <a:pt x="2373" y="2382"/>
                  </a:lnTo>
                  <a:lnTo>
                    <a:pt x="2367" y="2366"/>
                  </a:lnTo>
                  <a:lnTo>
                    <a:pt x="2359" y="2350"/>
                  </a:lnTo>
                  <a:lnTo>
                    <a:pt x="2352" y="2335"/>
                  </a:lnTo>
                  <a:lnTo>
                    <a:pt x="2344" y="2320"/>
                  </a:lnTo>
                  <a:lnTo>
                    <a:pt x="2336" y="2307"/>
                  </a:lnTo>
                  <a:lnTo>
                    <a:pt x="2327" y="2292"/>
                  </a:lnTo>
                  <a:lnTo>
                    <a:pt x="2318" y="2278"/>
                  </a:lnTo>
                  <a:lnTo>
                    <a:pt x="2308" y="2265"/>
                  </a:lnTo>
                  <a:lnTo>
                    <a:pt x="2299" y="2251"/>
                  </a:lnTo>
                  <a:lnTo>
                    <a:pt x="2288" y="2238"/>
                  </a:lnTo>
                  <a:lnTo>
                    <a:pt x="2277" y="2225"/>
                  </a:lnTo>
                  <a:lnTo>
                    <a:pt x="2266" y="2214"/>
                  </a:lnTo>
                  <a:lnTo>
                    <a:pt x="2254" y="2202"/>
                  </a:lnTo>
                  <a:lnTo>
                    <a:pt x="2241" y="2190"/>
                  </a:lnTo>
                  <a:lnTo>
                    <a:pt x="2228" y="2178"/>
                  </a:lnTo>
                  <a:lnTo>
                    <a:pt x="2215" y="2169"/>
                  </a:lnTo>
                  <a:lnTo>
                    <a:pt x="2202" y="2158"/>
                  </a:lnTo>
                  <a:lnTo>
                    <a:pt x="2188" y="2149"/>
                  </a:lnTo>
                  <a:lnTo>
                    <a:pt x="2173" y="2140"/>
                  </a:lnTo>
                  <a:lnTo>
                    <a:pt x="2158" y="2131"/>
                  </a:lnTo>
                  <a:lnTo>
                    <a:pt x="2143" y="2123"/>
                  </a:lnTo>
                  <a:lnTo>
                    <a:pt x="2128" y="2115"/>
                  </a:lnTo>
                  <a:lnTo>
                    <a:pt x="2112" y="2109"/>
                  </a:lnTo>
                  <a:lnTo>
                    <a:pt x="2095" y="2103"/>
                  </a:lnTo>
                  <a:lnTo>
                    <a:pt x="2078" y="2096"/>
                  </a:lnTo>
                  <a:lnTo>
                    <a:pt x="2061" y="2091"/>
                  </a:lnTo>
                  <a:lnTo>
                    <a:pt x="2044" y="2086"/>
                  </a:lnTo>
                  <a:lnTo>
                    <a:pt x="2026" y="2081"/>
                  </a:lnTo>
                  <a:lnTo>
                    <a:pt x="2007" y="2077"/>
                  </a:lnTo>
                  <a:lnTo>
                    <a:pt x="1975" y="2072"/>
                  </a:lnTo>
                  <a:lnTo>
                    <a:pt x="1946" y="2069"/>
                  </a:lnTo>
                  <a:lnTo>
                    <a:pt x="1916" y="2067"/>
                  </a:lnTo>
                  <a:lnTo>
                    <a:pt x="1888" y="2067"/>
                  </a:lnTo>
                  <a:lnTo>
                    <a:pt x="1874" y="2069"/>
                  </a:lnTo>
                  <a:lnTo>
                    <a:pt x="1861" y="2071"/>
                  </a:lnTo>
                  <a:lnTo>
                    <a:pt x="1847" y="2073"/>
                  </a:lnTo>
                  <a:lnTo>
                    <a:pt x="1836" y="2075"/>
                  </a:lnTo>
                  <a:lnTo>
                    <a:pt x="1823" y="2078"/>
                  </a:lnTo>
                  <a:lnTo>
                    <a:pt x="1811" y="2081"/>
                  </a:lnTo>
                  <a:lnTo>
                    <a:pt x="1799" y="2086"/>
                  </a:lnTo>
                  <a:lnTo>
                    <a:pt x="1788" y="2090"/>
                  </a:lnTo>
                  <a:lnTo>
                    <a:pt x="1765" y="2101"/>
                  </a:lnTo>
                  <a:lnTo>
                    <a:pt x="1745" y="2112"/>
                  </a:lnTo>
                  <a:lnTo>
                    <a:pt x="1726" y="2126"/>
                  </a:lnTo>
                  <a:lnTo>
                    <a:pt x="1708" y="2142"/>
                  </a:lnTo>
                  <a:lnTo>
                    <a:pt x="1691" y="2159"/>
                  </a:lnTo>
                  <a:lnTo>
                    <a:pt x="1676" y="2177"/>
                  </a:lnTo>
                  <a:lnTo>
                    <a:pt x="1662" y="2198"/>
                  </a:lnTo>
                  <a:lnTo>
                    <a:pt x="1649" y="2220"/>
                  </a:lnTo>
                  <a:lnTo>
                    <a:pt x="1637" y="2244"/>
                  </a:lnTo>
                  <a:lnTo>
                    <a:pt x="1628" y="2268"/>
                  </a:lnTo>
                  <a:lnTo>
                    <a:pt x="1619" y="2295"/>
                  </a:lnTo>
                  <a:lnTo>
                    <a:pt x="1613" y="2321"/>
                  </a:lnTo>
                  <a:lnTo>
                    <a:pt x="1607" y="2350"/>
                  </a:lnTo>
                  <a:lnTo>
                    <a:pt x="1604" y="2380"/>
                  </a:lnTo>
                  <a:lnTo>
                    <a:pt x="1601" y="2412"/>
                  </a:lnTo>
                  <a:lnTo>
                    <a:pt x="1601" y="2444"/>
                  </a:lnTo>
                  <a:lnTo>
                    <a:pt x="1601" y="2477"/>
                  </a:lnTo>
                  <a:lnTo>
                    <a:pt x="1604" y="2509"/>
                  </a:lnTo>
                  <a:lnTo>
                    <a:pt x="1607" y="2541"/>
                  </a:lnTo>
                  <a:lnTo>
                    <a:pt x="1613" y="2572"/>
                  </a:lnTo>
                  <a:lnTo>
                    <a:pt x="1619" y="2602"/>
                  </a:lnTo>
                  <a:lnTo>
                    <a:pt x="1628" y="2632"/>
                  </a:lnTo>
                  <a:lnTo>
                    <a:pt x="1637" y="2660"/>
                  </a:lnTo>
                  <a:lnTo>
                    <a:pt x="1649" y="2689"/>
                  </a:lnTo>
                  <a:lnTo>
                    <a:pt x="1662" y="2715"/>
                  </a:lnTo>
                  <a:lnTo>
                    <a:pt x="1676" y="2741"/>
                  </a:lnTo>
                  <a:lnTo>
                    <a:pt x="1691" y="2767"/>
                  </a:lnTo>
                  <a:lnTo>
                    <a:pt x="1708" y="2790"/>
                  </a:lnTo>
                  <a:lnTo>
                    <a:pt x="1726" y="2812"/>
                  </a:lnTo>
                  <a:lnTo>
                    <a:pt x="1745" y="2834"/>
                  </a:lnTo>
                  <a:lnTo>
                    <a:pt x="1765" y="2854"/>
                  </a:lnTo>
                  <a:lnTo>
                    <a:pt x="1788" y="2873"/>
                  </a:lnTo>
                  <a:lnTo>
                    <a:pt x="1811" y="2891"/>
                  </a:lnTo>
                  <a:lnTo>
                    <a:pt x="1836" y="2907"/>
                  </a:lnTo>
                  <a:lnTo>
                    <a:pt x="1861" y="2922"/>
                  </a:lnTo>
                  <a:lnTo>
                    <a:pt x="1888" y="2935"/>
                  </a:lnTo>
                  <a:lnTo>
                    <a:pt x="1916" y="2947"/>
                  </a:lnTo>
                  <a:lnTo>
                    <a:pt x="1946" y="2958"/>
                  </a:lnTo>
                  <a:lnTo>
                    <a:pt x="1975" y="2966"/>
                  </a:lnTo>
                  <a:lnTo>
                    <a:pt x="2007" y="2974"/>
                  </a:lnTo>
                  <a:lnTo>
                    <a:pt x="2026" y="2977"/>
                  </a:lnTo>
                  <a:lnTo>
                    <a:pt x="2044" y="2979"/>
                  </a:lnTo>
                  <a:lnTo>
                    <a:pt x="2061" y="2981"/>
                  </a:lnTo>
                  <a:lnTo>
                    <a:pt x="2078" y="2982"/>
                  </a:lnTo>
                  <a:lnTo>
                    <a:pt x="2095" y="2983"/>
                  </a:lnTo>
                  <a:lnTo>
                    <a:pt x="2112" y="2983"/>
                  </a:lnTo>
                  <a:lnTo>
                    <a:pt x="2128" y="2983"/>
                  </a:lnTo>
                  <a:lnTo>
                    <a:pt x="2143" y="2981"/>
                  </a:lnTo>
                  <a:lnTo>
                    <a:pt x="2158" y="2979"/>
                  </a:lnTo>
                  <a:lnTo>
                    <a:pt x="2173" y="2977"/>
                  </a:lnTo>
                  <a:lnTo>
                    <a:pt x="2188" y="2974"/>
                  </a:lnTo>
                  <a:lnTo>
                    <a:pt x="2202" y="2969"/>
                  </a:lnTo>
                  <a:lnTo>
                    <a:pt x="2215" y="2965"/>
                  </a:lnTo>
                  <a:lnTo>
                    <a:pt x="2228" y="2960"/>
                  </a:lnTo>
                  <a:lnTo>
                    <a:pt x="2241" y="2953"/>
                  </a:lnTo>
                  <a:lnTo>
                    <a:pt x="2254" y="2947"/>
                  </a:lnTo>
                  <a:lnTo>
                    <a:pt x="2266" y="2939"/>
                  </a:lnTo>
                  <a:lnTo>
                    <a:pt x="2277" y="2932"/>
                  </a:lnTo>
                  <a:lnTo>
                    <a:pt x="2288" y="2923"/>
                  </a:lnTo>
                  <a:lnTo>
                    <a:pt x="2299" y="2915"/>
                  </a:lnTo>
                  <a:lnTo>
                    <a:pt x="2308" y="2905"/>
                  </a:lnTo>
                  <a:lnTo>
                    <a:pt x="2318" y="2896"/>
                  </a:lnTo>
                  <a:lnTo>
                    <a:pt x="2327" y="2886"/>
                  </a:lnTo>
                  <a:lnTo>
                    <a:pt x="2336" y="2875"/>
                  </a:lnTo>
                  <a:lnTo>
                    <a:pt x="2344" y="2864"/>
                  </a:lnTo>
                  <a:lnTo>
                    <a:pt x="2352" y="2852"/>
                  </a:lnTo>
                  <a:lnTo>
                    <a:pt x="2359" y="2840"/>
                  </a:lnTo>
                  <a:lnTo>
                    <a:pt x="2367" y="2827"/>
                  </a:lnTo>
                  <a:lnTo>
                    <a:pt x="2373" y="2814"/>
                  </a:lnTo>
                  <a:lnTo>
                    <a:pt x="2379" y="2801"/>
                  </a:lnTo>
                  <a:lnTo>
                    <a:pt x="2384" y="2786"/>
                  </a:lnTo>
                  <a:lnTo>
                    <a:pt x="2389" y="2772"/>
                  </a:lnTo>
                  <a:lnTo>
                    <a:pt x="2262" y="2712"/>
                  </a:lnTo>
                  <a:lnTo>
                    <a:pt x="2256" y="2732"/>
                  </a:lnTo>
                  <a:lnTo>
                    <a:pt x="2247" y="2752"/>
                  </a:lnTo>
                  <a:lnTo>
                    <a:pt x="2239" y="2770"/>
                  </a:lnTo>
                  <a:lnTo>
                    <a:pt x="2228" y="2786"/>
                  </a:lnTo>
                  <a:lnTo>
                    <a:pt x="2216" y="2800"/>
                  </a:lnTo>
                  <a:lnTo>
                    <a:pt x="2203" y="2814"/>
                  </a:lnTo>
                  <a:lnTo>
                    <a:pt x="2189" y="2825"/>
                  </a:lnTo>
                  <a:lnTo>
                    <a:pt x="2174" y="2836"/>
                  </a:lnTo>
                  <a:lnTo>
                    <a:pt x="2165" y="2840"/>
                  </a:lnTo>
                  <a:lnTo>
                    <a:pt x="2157" y="2844"/>
                  </a:lnTo>
                  <a:lnTo>
                    <a:pt x="2148" y="2849"/>
                  </a:lnTo>
                  <a:lnTo>
                    <a:pt x="2139" y="2852"/>
                  </a:lnTo>
                  <a:lnTo>
                    <a:pt x="2120" y="2856"/>
                  </a:lnTo>
                  <a:lnTo>
                    <a:pt x="2100" y="2859"/>
                  </a:lnTo>
                  <a:lnTo>
                    <a:pt x="2079" y="2862"/>
                  </a:lnTo>
                  <a:lnTo>
                    <a:pt x="2055" y="2860"/>
                  </a:lnTo>
                  <a:lnTo>
                    <a:pt x="2032" y="2858"/>
                  </a:lnTo>
                  <a:lnTo>
                    <a:pt x="2007" y="2854"/>
                  </a:lnTo>
                  <a:lnTo>
                    <a:pt x="1985" y="2850"/>
                  </a:lnTo>
                  <a:lnTo>
                    <a:pt x="1964" y="2843"/>
                  </a:lnTo>
                  <a:lnTo>
                    <a:pt x="1943" y="2836"/>
                  </a:lnTo>
                  <a:lnTo>
                    <a:pt x="1923" y="2827"/>
                  </a:lnTo>
                  <a:lnTo>
                    <a:pt x="1905" y="2818"/>
                  </a:lnTo>
                  <a:lnTo>
                    <a:pt x="1887" y="2807"/>
                  </a:lnTo>
                  <a:lnTo>
                    <a:pt x="1871" y="2795"/>
                  </a:lnTo>
                  <a:lnTo>
                    <a:pt x="1855" y="2783"/>
                  </a:lnTo>
                  <a:lnTo>
                    <a:pt x="1840" y="2769"/>
                  </a:lnTo>
                  <a:lnTo>
                    <a:pt x="1826" y="2755"/>
                  </a:lnTo>
                  <a:lnTo>
                    <a:pt x="1813" y="2739"/>
                  </a:lnTo>
                  <a:lnTo>
                    <a:pt x="1802" y="2723"/>
                  </a:lnTo>
                  <a:lnTo>
                    <a:pt x="1790" y="2706"/>
                  </a:lnTo>
                  <a:lnTo>
                    <a:pt x="1780" y="2688"/>
                  </a:lnTo>
                  <a:lnTo>
                    <a:pt x="1771" y="2669"/>
                  </a:lnTo>
                  <a:lnTo>
                    <a:pt x="1763" y="2649"/>
                  </a:lnTo>
                  <a:lnTo>
                    <a:pt x="1756" y="2629"/>
                  </a:lnTo>
                  <a:lnTo>
                    <a:pt x="1749" y="2609"/>
                  </a:lnTo>
                  <a:lnTo>
                    <a:pt x="1744" y="2586"/>
                  </a:lnTo>
                  <a:lnTo>
                    <a:pt x="1740" y="2565"/>
                  </a:lnTo>
                  <a:lnTo>
                    <a:pt x="1736" y="2542"/>
                  </a:lnTo>
                  <a:lnTo>
                    <a:pt x="1734" y="2519"/>
                  </a:lnTo>
                  <a:lnTo>
                    <a:pt x="1733" y="2495"/>
                  </a:lnTo>
                  <a:lnTo>
                    <a:pt x="1732" y="2471"/>
                  </a:lnTo>
                  <a:lnTo>
                    <a:pt x="1733" y="2446"/>
                  </a:lnTo>
                  <a:lnTo>
                    <a:pt x="1734" y="2424"/>
                  </a:lnTo>
                  <a:lnTo>
                    <a:pt x="1736" y="2402"/>
                  </a:lnTo>
                  <a:lnTo>
                    <a:pt x="1741" y="2380"/>
                  </a:lnTo>
                  <a:lnTo>
                    <a:pt x="1745" y="2360"/>
                  </a:lnTo>
                  <a:lnTo>
                    <a:pt x="1750" y="2341"/>
                  </a:lnTo>
                  <a:lnTo>
                    <a:pt x="1756" y="2321"/>
                  </a:lnTo>
                  <a:lnTo>
                    <a:pt x="1763" y="2304"/>
                  </a:lnTo>
                  <a:lnTo>
                    <a:pt x="1772" y="2288"/>
                  </a:lnTo>
                  <a:lnTo>
                    <a:pt x="1780" y="2272"/>
                  </a:lnTo>
                  <a:lnTo>
                    <a:pt x="1791" y="2259"/>
                  </a:lnTo>
                  <a:lnTo>
                    <a:pt x="1802" y="2246"/>
                  </a:lnTo>
                  <a:lnTo>
                    <a:pt x="1813" y="2235"/>
                  </a:lnTo>
                  <a:lnTo>
                    <a:pt x="1826" y="2224"/>
                  </a:lnTo>
                  <a:lnTo>
                    <a:pt x="1840" y="2215"/>
                  </a:lnTo>
                  <a:lnTo>
                    <a:pt x="1855" y="2207"/>
                  </a:lnTo>
                  <a:close/>
                  <a:moveTo>
                    <a:pt x="2633" y="2337"/>
                  </a:moveTo>
                  <a:lnTo>
                    <a:pt x="3068" y="2424"/>
                  </a:lnTo>
                  <a:lnTo>
                    <a:pt x="3068" y="3166"/>
                  </a:lnTo>
                  <a:lnTo>
                    <a:pt x="3192" y="3190"/>
                  </a:lnTo>
                  <a:lnTo>
                    <a:pt x="3192" y="2331"/>
                  </a:lnTo>
                  <a:lnTo>
                    <a:pt x="2509" y="2194"/>
                  </a:lnTo>
                  <a:lnTo>
                    <a:pt x="2509" y="3055"/>
                  </a:lnTo>
                  <a:lnTo>
                    <a:pt x="2633" y="3079"/>
                  </a:lnTo>
                  <a:lnTo>
                    <a:pt x="2633" y="2337"/>
                  </a:lnTo>
                  <a:close/>
                  <a:moveTo>
                    <a:pt x="2659" y="535"/>
                  </a:moveTo>
                  <a:lnTo>
                    <a:pt x="0" y="0"/>
                  </a:lnTo>
                  <a:lnTo>
                    <a:pt x="0" y="2523"/>
                  </a:lnTo>
                  <a:lnTo>
                    <a:pt x="106" y="2547"/>
                  </a:lnTo>
                  <a:lnTo>
                    <a:pt x="106" y="133"/>
                  </a:lnTo>
                  <a:lnTo>
                    <a:pt x="2655" y="640"/>
                  </a:lnTo>
                  <a:lnTo>
                    <a:pt x="2659" y="535"/>
                  </a:lnTo>
                  <a:close/>
                  <a:moveTo>
                    <a:pt x="3762" y="3829"/>
                  </a:moveTo>
                  <a:lnTo>
                    <a:pt x="2555" y="3588"/>
                  </a:lnTo>
                  <a:lnTo>
                    <a:pt x="2555" y="3693"/>
                  </a:lnTo>
                  <a:lnTo>
                    <a:pt x="3868" y="3962"/>
                  </a:lnTo>
                  <a:lnTo>
                    <a:pt x="3868" y="2715"/>
                  </a:lnTo>
                  <a:lnTo>
                    <a:pt x="3762" y="2688"/>
                  </a:lnTo>
                  <a:lnTo>
                    <a:pt x="3762" y="38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B1E15F3F-12B1-8793-B06D-0B20788113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8833" y="378561"/>
              <a:ext cx="1033529" cy="219288"/>
            </a:xfrm>
            <a:custGeom>
              <a:avLst/>
              <a:gdLst>
                <a:gd name="T0" fmla="*/ 1171 w 16100"/>
                <a:gd name="T1" fmla="*/ 712 h 3416"/>
                <a:gd name="T2" fmla="*/ 1871 w 16100"/>
                <a:gd name="T3" fmla="*/ 1146 h 3416"/>
                <a:gd name="T4" fmla="*/ 2109 w 16100"/>
                <a:gd name="T5" fmla="*/ 843 h 3416"/>
                <a:gd name="T6" fmla="*/ 2496 w 16100"/>
                <a:gd name="T7" fmla="*/ 697 h 3416"/>
                <a:gd name="T8" fmla="*/ 2840 w 16100"/>
                <a:gd name="T9" fmla="*/ 718 h 3416"/>
                <a:gd name="T10" fmla="*/ 3069 w 16100"/>
                <a:gd name="T11" fmla="*/ 832 h 3416"/>
                <a:gd name="T12" fmla="*/ 3243 w 16100"/>
                <a:gd name="T13" fmla="*/ 1027 h 3416"/>
                <a:gd name="T14" fmla="*/ 2781 w 16100"/>
                <a:gd name="T15" fmla="*/ 985 h 3416"/>
                <a:gd name="T16" fmla="*/ 2544 w 16100"/>
                <a:gd name="T17" fmla="*/ 956 h 3416"/>
                <a:gd name="T18" fmla="*/ 2315 w 16100"/>
                <a:gd name="T19" fmla="*/ 1050 h 3416"/>
                <a:gd name="T20" fmla="*/ 2178 w 16100"/>
                <a:gd name="T21" fmla="*/ 1244 h 3416"/>
                <a:gd name="T22" fmla="*/ 2159 w 16100"/>
                <a:gd name="T23" fmla="*/ 1499 h 3416"/>
                <a:gd name="T24" fmla="*/ 2267 w 16100"/>
                <a:gd name="T25" fmla="*/ 1714 h 3416"/>
                <a:gd name="T26" fmla="*/ 2474 w 16100"/>
                <a:gd name="T27" fmla="*/ 1839 h 3416"/>
                <a:gd name="T28" fmla="*/ 2755 w 16100"/>
                <a:gd name="T29" fmla="*/ 1834 h 3416"/>
                <a:gd name="T30" fmla="*/ 2969 w 16100"/>
                <a:gd name="T31" fmla="*/ 1657 h 3416"/>
                <a:gd name="T32" fmla="*/ 3085 w 16100"/>
                <a:gd name="T33" fmla="*/ 1963 h 3416"/>
                <a:gd name="T34" fmla="*/ 2864 w 16100"/>
                <a:gd name="T35" fmla="*/ 2083 h 3416"/>
                <a:gd name="T36" fmla="*/ 2536 w 16100"/>
                <a:gd name="T37" fmla="*/ 2116 h 3416"/>
                <a:gd name="T38" fmla="*/ 2139 w 16100"/>
                <a:gd name="T39" fmla="*/ 1986 h 3416"/>
                <a:gd name="T40" fmla="*/ 1885 w 16100"/>
                <a:gd name="T41" fmla="*/ 1695 h 3416"/>
                <a:gd name="T42" fmla="*/ 3731 w 16100"/>
                <a:gd name="T43" fmla="*/ 971 h 3416"/>
                <a:gd name="T44" fmla="*/ 6287 w 16100"/>
                <a:gd name="T45" fmla="*/ 1216 h 3416"/>
                <a:gd name="T46" fmla="*/ 6564 w 16100"/>
                <a:gd name="T47" fmla="*/ 1280 h 3416"/>
                <a:gd name="T48" fmla="*/ 6732 w 16100"/>
                <a:gd name="T49" fmla="*/ 1447 h 3416"/>
                <a:gd name="T50" fmla="*/ 6782 w 16100"/>
                <a:gd name="T51" fmla="*/ 1677 h 3416"/>
                <a:gd name="T52" fmla="*/ 6710 w 16100"/>
                <a:gd name="T53" fmla="*/ 1899 h 3416"/>
                <a:gd name="T54" fmla="*/ 6523 w 16100"/>
                <a:gd name="T55" fmla="*/ 2050 h 3416"/>
                <a:gd name="T56" fmla="*/ 5582 w 16100"/>
                <a:gd name="T57" fmla="*/ 712 h 3416"/>
                <a:gd name="T58" fmla="*/ 6367 w 16100"/>
                <a:gd name="T59" fmla="*/ 1807 h 3416"/>
                <a:gd name="T60" fmla="*/ 6451 w 16100"/>
                <a:gd name="T61" fmla="*/ 1703 h 3416"/>
                <a:gd name="T62" fmla="*/ 6448 w 16100"/>
                <a:gd name="T63" fmla="*/ 1597 h 3416"/>
                <a:gd name="T64" fmla="*/ 6348 w 16100"/>
                <a:gd name="T65" fmla="*/ 1494 h 3416"/>
                <a:gd name="T66" fmla="*/ 7555 w 16100"/>
                <a:gd name="T67" fmla="*/ 2033 h 3416"/>
                <a:gd name="T68" fmla="*/ 7311 w 16100"/>
                <a:gd name="T69" fmla="*/ 2117 h 3416"/>
                <a:gd name="T70" fmla="*/ 7111 w 16100"/>
                <a:gd name="T71" fmla="*/ 2094 h 3416"/>
                <a:gd name="T72" fmla="*/ 6957 w 16100"/>
                <a:gd name="T73" fmla="*/ 1991 h 3416"/>
                <a:gd name="T74" fmla="*/ 6884 w 16100"/>
                <a:gd name="T75" fmla="*/ 1808 h 3416"/>
                <a:gd name="T76" fmla="*/ 6936 w 16100"/>
                <a:gd name="T77" fmla="*/ 1609 h 3416"/>
                <a:gd name="T78" fmla="*/ 7080 w 16100"/>
                <a:gd name="T79" fmla="*/ 1499 h 3416"/>
                <a:gd name="T80" fmla="*/ 7259 w 16100"/>
                <a:gd name="T81" fmla="*/ 1465 h 3416"/>
                <a:gd name="T82" fmla="*/ 7520 w 16100"/>
                <a:gd name="T83" fmla="*/ 1523 h 3416"/>
                <a:gd name="T84" fmla="*/ 7595 w 16100"/>
                <a:gd name="T85" fmla="*/ 1407 h 3416"/>
                <a:gd name="T86" fmla="*/ 7503 w 16100"/>
                <a:gd name="T87" fmla="*/ 1310 h 3416"/>
                <a:gd name="T88" fmla="*/ 7258 w 16100"/>
                <a:gd name="T89" fmla="*/ 1296 h 3416"/>
                <a:gd name="T90" fmla="*/ 7049 w 16100"/>
                <a:gd name="T91" fmla="*/ 1402 h 3416"/>
                <a:gd name="T92" fmla="*/ 7224 w 16100"/>
                <a:gd name="T93" fmla="*/ 1090 h 3416"/>
                <a:gd name="T94" fmla="*/ 7527 w 16100"/>
                <a:gd name="T95" fmla="*/ 1076 h 3416"/>
                <a:gd name="T96" fmla="*/ 7742 w 16100"/>
                <a:gd name="T97" fmla="*/ 1150 h 3416"/>
                <a:gd name="T98" fmla="*/ 7871 w 16100"/>
                <a:gd name="T99" fmla="*/ 1326 h 3416"/>
                <a:gd name="T100" fmla="*/ 7592 w 16100"/>
                <a:gd name="T101" fmla="*/ 1720 h 3416"/>
                <a:gd name="T102" fmla="*/ 7441 w 16100"/>
                <a:gd name="T103" fmla="*/ 1648 h 3416"/>
                <a:gd name="T104" fmla="*/ 7244 w 16100"/>
                <a:gd name="T105" fmla="*/ 1672 h 3416"/>
                <a:gd name="T106" fmla="*/ 7172 w 16100"/>
                <a:gd name="T107" fmla="*/ 1776 h 3416"/>
                <a:gd name="T108" fmla="*/ 7195 w 16100"/>
                <a:gd name="T109" fmla="*/ 1870 h 3416"/>
                <a:gd name="T110" fmla="*/ 7374 w 16100"/>
                <a:gd name="T111" fmla="*/ 1941 h 3416"/>
                <a:gd name="T112" fmla="*/ 7547 w 16100"/>
                <a:gd name="T113" fmla="*/ 1900 h 3416"/>
                <a:gd name="T114" fmla="*/ 8878 w 16100"/>
                <a:gd name="T115" fmla="*/ 1094 h 3416"/>
                <a:gd name="T116" fmla="*/ 9709 w 16100"/>
                <a:gd name="T117" fmla="*/ 2095 h 3416"/>
                <a:gd name="T118" fmla="*/ 13892 w 16100"/>
                <a:gd name="T119" fmla="*/ 3416 h 3416"/>
                <a:gd name="T120" fmla="*/ 14648 w 16100"/>
                <a:gd name="T121" fmla="*/ 1078 h 3416"/>
                <a:gd name="T122" fmla="*/ 13021 w 16100"/>
                <a:gd name="T123" fmla="*/ 1191 h 3416"/>
                <a:gd name="T124" fmla="*/ 10883 w 16100"/>
                <a:gd name="T125" fmla="*/ 0 h 3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00" h="3416">
                  <a:moveTo>
                    <a:pt x="1299" y="2095"/>
                  </a:moveTo>
                  <a:lnTo>
                    <a:pt x="1299" y="1127"/>
                  </a:lnTo>
                  <a:lnTo>
                    <a:pt x="878" y="2095"/>
                  </a:lnTo>
                  <a:lnTo>
                    <a:pt x="739" y="2095"/>
                  </a:lnTo>
                  <a:lnTo>
                    <a:pt x="318" y="1127"/>
                  </a:lnTo>
                  <a:lnTo>
                    <a:pt x="318" y="2095"/>
                  </a:lnTo>
                  <a:lnTo>
                    <a:pt x="0" y="2095"/>
                  </a:lnTo>
                  <a:lnTo>
                    <a:pt x="0" y="712"/>
                  </a:lnTo>
                  <a:lnTo>
                    <a:pt x="446" y="712"/>
                  </a:lnTo>
                  <a:lnTo>
                    <a:pt x="808" y="1547"/>
                  </a:lnTo>
                  <a:lnTo>
                    <a:pt x="1171" y="712"/>
                  </a:lnTo>
                  <a:lnTo>
                    <a:pt x="1619" y="712"/>
                  </a:lnTo>
                  <a:lnTo>
                    <a:pt x="1619" y="2095"/>
                  </a:lnTo>
                  <a:lnTo>
                    <a:pt x="1299" y="2095"/>
                  </a:lnTo>
                  <a:close/>
                  <a:moveTo>
                    <a:pt x="1823" y="1404"/>
                  </a:moveTo>
                  <a:lnTo>
                    <a:pt x="1824" y="1365"/>
                  </a:lnTo>
                  <a:lnTo>
                    <a:pt x="1827" y="1326"/>
                  </a:lnTo>
                  <a:lnTo>
                    <a:pt x="1832" y="1288"/>
                  </a:lnTo>
                  <a:lnTo>
                    <a:pt x="1838" y="1252"/>
                  </a:lnTo>
                  <a:lnTo>
                    <a:pt x="1847" y="1216"/>
                  </a:lnTo>
                  <a:lnTo>
                    <a:pt x="1859" y="1180"/>
                  </a:lnTo>
                  <a:lnTo>
                    <a:pt x="1871" y="1146"/>
                  </a:lnTo>
                  <a:lnTo>
                    <a:pt x="1885" y="1113"/>
                  </a:lnTo>
                  <a:lnTo>
                    <a:pt x="1900" y="1082"/>
                  </a:lnTo>
                  <a:lnTo>
                    <a:pt x="1917" y="1050"/>
                  </a:lnTo>
                  <a:lnTo>
                    <a:pt x="1936" y="1020"/>
                  </a:lnTo>
                  <a:lnTo>
                    <a:pt x="1957" y="991"/>
                  </a:lnTo>
                  <a:lnTo>
                    <a:pt x="1978" y="964"/>
                  </a:lnTo>
                  <a:lnTo>
                    <a:pt x="2001" y="936"/>
                  </a:lnTo>
                  <a:lnTo>
                    <a:pt x="2027" y="911"/>
                  </a:lnTo>
                  <a:lnTo>
                    <a:pt x="2053" y="887"/>
                  </a:lnTo>
                  <a:lnTo>
                    <a:pt x="2080" y="864"/>
                  </a:lnTo>
                  <a:lnTo>
                    <a:pt x="2109" y="843"/>
                  </a:lnTo>
                  <a:lnTo>
                    <a:pt x="2139" y="823"/>
                  </a:lnTo>
                  <a:lnTo>
                    <a:pt x="2169" y="803"/>
                  </a:lnTo>
                  <a:lnTo>
                    <a:pt x="2202" y="785"/>
                  </a:lnTo>
                  <a:lnTo>
                    <a:pt x="2236" y="769"/>
                  </a:lnTo>
                  <a:lnTo>
                    <a:pt x="2270" y="754"/>
                  </a:lnTo>
                  <a:lnTo>
                    <a:pt x="2305" y="741"/>
                  </a:lnTo>
                  <a:lnTo>
                    <a:pt x="2342" y="729"/>
                  </a:lnTo>
                  <a:lnTo>
                    <a:pt x="2379" y="719"/>
                  </a:lnTo>
                  <a:lnTo>
                    <a:pt x="2417" y="710"/>
                  </a:lnTo>
                  <a:lnTo>
                    <a:pt x="2455" y="703"/>
                  </a:lnTo>
                  <a:lnTo>
                    <a:pt x="2496" y="697"/>
                  </a:lnTo>
                  <a:lnTo>
                    <a:pt x="2536" y="692"/>
                  </a:lnTo>
                  <a:lnTo>
                    <a:pt x="2577" y="689"/>
                  </a:lnTo>
                  <a:lnTo>
                    <a:pt x="2618" y="689"/>
                  </a:lnTo>
                  <a:lnTo>
                    <a:pt x="2648" y="689"/>
                  </a:lnTo>
                  <a:lnTo>
                    <a:pt x="2679" y="690"/>
                  </a:lnTo>
                  <a:lnTo>
                    <a:pt x="2707" y="693"/>
                  </a:lnTo>
                  <a:lnTo>
                    <a:pt x="2735" y="697"/>
                  </a:lnTo>
                  <a:lnTo>
                    <a:pt x="2762" y="701"/>
                  </a:lnTo>
                  <a:lnTo>
                    <a:pt x="2789" y="706"/>
                  </a:lnTo>
                  <a:lnTo>
                    <a:pt x="2814" y="712"/>
                  </a:lnTo>
                  <a:lnTo>
                    <a:pt x="2840" y="718"/>
                  </a:lnTo>
                  <a:lnTo>
                    <a:pt x="2865" y="725"/>
                  </a:lnTo>
                  <a:lnTo>
                    <a:pt x="2888" y="733"/>
                  </a:lnTo>
                  <a:lnTo>
                    <a:pt x="2911" y="742"/>
                  </a:lnTo>
                  <a:lnTo>
                    <a:pt x="2933" y="751"/>
                  </a:lnTo>
                  <a:lnTo>
                    <a:pt x="2954" y="761"/>
                  </a:lnTo>
                  <a:lnTo>
                    <a:pt x="2975" y="771"/>
                  </a:lnTo>
                  <a:lnTo>
                    <a:pt x="2996" y="782"/>
                  </a:lnTo>
                  <a:lnTo>
                    <a:pt x="3015" y="793"/>
                  </a:lnTo>
                  <a:lnTo>
                    <a:pt x="3034" y="805"/>
                  </a:lnTo>
                  <a:lnTo>
                    <a:pt x="3052" y="818"/>
                  </a:lnTo>
                  <a:lnTo>
                    <a:pt x="3069" y="832"/>
                  </a:lnTo>
                  <a:lnTo>
                    <a:pt x="3086" y="845"/>
                  </a:lnTo>
                  <a:lnTo>
                    <a:pt x="3102" y="859"/>
                  </a:lnTo>
                  <a:lnTo>
                    <a:pt x="3118" y="873"/>
                  </a:lnTo>
                  <a:lnTo>
                    <a:pt x="3132" y="887"/>
                  </a:lnTo>
                  <a:lnTo>
                    <a:pt x="3148" y="902"/>
                  </a:lnTo>
                  <a:lnTo>
                    <a:pt x="3162" y="916"/>
                  </a:lnTo>
                  <a:lnTo>
                    <a:pt x="3175" y="932"/>
                  </a:lnTo>
                  <a:lnTo>
                    <a:pt x="3188" y="947"/>
                  </a:lnTo>
                  <a:lnTo>
                    <a:pt x="3200" y="964"/>
                  </a:lnTo>
                  <a:lnTo>
                    <a:pt x="3222" y="995"/>
                  </a:lnTo>
                  <a:lnTo>
                    <a:pt x="3243" y="1027"/>
                  </a:lnTo>
                  <a:lnTo>
                    <a:pt x="2969" y="1152"/>
                  </a:lnTo>
                  <a:lnTo>
                    <a:pt x="2957" y="1131"/>
                  </a:lnTo>
                  <a:lnTo>
                    <a:pt x="2943" y="1111"/>
                  </a:lnTo>
                  <a:lnTo>
                    <a:pt x="2927" y="1092"/>
                  </a:lnTo>
                  <a:lnTo>
                    <a:pt x="2910" y="1073"/>
                  </a:lnTo>
                  <a:lnTo>
                    <a:pt x="2892" y="1055"/>
                  </a:lnTo>
                  <a:lnTo>
                    <a:pt x="2872" y="1039"/>
                  </a:lnTo>
                  <a:lnTo>
                    <a:pt x="2851" y="1023"/>
                  </a:lnTo>
                  <a:lnTo>
                    <a:pt x="2829" y="1009"/>
                  </a:lnTo>
                  <a:lnTo>
                    <a:pt x="2805" y="996"/>
                  </a:lnTo>
                  <a:lnTo>
                    <a:pt x="2781" y="985"/>
                  </a:lnTo>
                  <a:lnTo>
                    <a:pt x="2755" y="975"/>
                  </a:lnTo>
                  <a:lnTo>
                    <a:pt x="2730" y="966"/>
                  </a:lnTo>
                  <a:lnTo>
                    <a:pt x="2703" y="960"/>
                  </a:lnTo>
                  <a:lnTo>
                    <a:pt x="2675" y="955"/>
                  </a:lnTo>
                  <a:lnTo>
                    <a:pt x="2662" y="953"/>
                  </a:lnTo>
                  <a:lnTo>
                    <a:pt x="2647" y="952"/>
                  </a:lnTo>
                  <a:lnTo>
                    <a:pt x="2632" y="951"/>
                  </a:lnTo>
                  <a:lnTo>
                    <a:pt x="2618" y="951"/>
                  </a:lnTo>
                  <a:lnTo>
                    <a:pt x="2593" y="951"/>
                  </a:lnTo>
                  <a:lnTo>
                    <a:pt x="2568" y="953"/>
                  </a:lnTo>
                  <a:lnTo>
                    <a:pt x="2544" y="956"/>
                  </a:lnTo>
                  <a:lnTo>
                    <a:pt x="2521" y="960"/>
                  </a:lnTo>
                  <a:lnTo>
                    <a:pt x="2498" y="964"/>
                  </a:lnTo>
                  <a:lnTo>
                    <a:pt x="2474" y="970"/>
                  </a:lnTo>
                  <a:lnTo>
                    <a:pt x="2452" y="977"/>
                  </a:lnTo>
                  <a:lnTo>
                    <a:pt x="2431" y="985"/>
                  </a:lnTo>
                  <a:lnTo>
                    <a:pt x="2410" y="994"/>
                  </a:lnTo>
                  <a:lnTo>
                    <a:pt x="2390" y="1003"/>
                  </a:lnTo>
                  <a:lnTo>
                    <a:pt x="2370" y="1014"/>
                  </a:lnTo>
                  <a:lnTo>
                    <a:pt x="2352" y="1025"/>
                  </a:lnTo>
                  <a:lnTo>
                    <a:pt x="2332" y="1037"/>
                  </a:lnTo>
                  <a:lnTo>
                    <a:pt x="2315" y="1050"/>
                  </a:lnTo>
                  <a:lnTo>
                    <a:pt x="2298" y="1064"/>
                  </a:lnTo>
                  <a:lnTo>
                    <a:pt x="2282" y="1080"/>
                  </a:lnTo>
                  <a:lnTo>
                    <a:pt x="2267" y="1095"/>
                  </a:lnTo>
                  <a:lnTo>
                    <a:pt x="2253" y="1111"/>
                  </a:lnTo>
                  <a:lnTo>
                    <a:pt x="2240" y="1128"/>
                  </a:lnTo>
                  <a:lnTo>
                    <a:pt x="2227" y="1146"/>
                  </a:lnTo>
                  <a:lnTo>
                    <a:pt x="2215" y="1164"/>
                  </a:lnTo>
                  <a:lnTo>
                    <a:pt x="2205" y="1183"/>
                  </a:lnTo>
                  <a:lnTo>
                    <a:pt x="2195" y="1203"/>
                  </a:lnTo>
                  <a:lnTo>
                    <a:pt x="2186" y="1224"/>
                  </a:lnTo>
                  <a:lnTo>
                    <a:pt x="2178" y="1244"/>
                  </a:lnTo>
                  <a:lnTo>
                    <a:pt x="2170" y="1265"/>
                  </a:lnTo>
                  <a:lnTo>
                    <a:pt x="2164" y="1287"/>
                  </a:lnTo>
                  <a:lnTo>
                    <a:pt x="2159" y="1309"/>
                  </a:lnTo>
                  <a:lnTo>
                    <a:pt x="2155" y="1333"/>
                  </a:lnTo>
                  <a:lnTo>
                    <a:pt x="2152" y="1356"/>
                  </a:lnTo>
                  <a:lnTo>
                    <a:pt x="2150" y="1380"/>
                  </a:lnTo>
                  <a:lnTo>
                    <a:pt x="2150" y="1404"/>
                  </a:lnTo>
                  <a:lnTo>
                    <a:pt x="2150" y="1428"/>
                  </a:lnTo>
                  <a:lnTo>
                    <a:pt x="2152" y="1452"/>
                  </a:lnTo>
                  <a:lnTo>
                    <a:pt x="2155" y="1476"/>
                  </a:lnTo>
                  <a:lnTo>
                    <a:pt x="2159" y="1499"/>
                  </a:lnTo>
                  <a:lnTo>
                    <a:pt x="2164" y="1521"/>
                  </a:lnTo>
                  <a:lnTo>
                    <a:pt x="2170" y="1543"/>
                  </a:lnTo>
                  <a:lnTo>
                    <a:pt x="2178" y="1564"/>
                  </a:lnTo>
                  <a:lnTo>
                    <a:pt x="2186" y="1586"/>
                  </a:lnTo>
                  <a:lnTo>
                    <a:pt x="2195" y="1606"/>
                  </a:lnTo>
                  <a:lnTo>
                    <a:pt x="2205" y="1626"/>
                  </a:lnTo>
                  <a:lnTo>
                    <a:pt x="2215" y="1644"/>
                  </a:lnTo>
                  <a:lnTo>
                    <a:pt x="2227" y="1663"/>
                  </a:lnTo>
                  <a:lnTo>
                    <a:pt x="2240" y="1680"/>
                  </a:lnTo>
                  <a:lnTo>
                    <a:pt x="2253" y="1697"/>
                  </a:lnTo>
                  <a:lnTo>
                    <a:pt x="2267" y="1714"/>
                  </a:lnTo>
                  <a:lnTo>
                    <a:pt x="2282" y="1730"/>
                  </a:lnTo>
                  <a:lnTo>
                    <a:pt x="2298" y="1744"/>
                  </a:lnTo>
                  <a:lnTo>
                    <a:pt x="2315" y="1758"/>
                  </a:lnTo>
                  <a:lnTo>
                    <a:pt x="2332" y="1771"/>
                  </a:lnTo>
                  <a:lnTo>
                    <a:pt x="2352" y="1784"/>
                  </a:lnTo>
                  <a:lnTo>
                    <a:pt x="2370" y="1795"/>
                  </a:lnTo>
                  <a:lnTo>
                    <a:pt x="2390" y="1805"/>
                  </a:lnTo>
                  <a:lnTo>
                    <a:pt x="2410" y="1815"/>
                  </a:lnTo>
                  <a:lnTo>
                    <a:pt x="2431" y="1824"/>
                  </a:lnTo>
                  <a:lnTo>
                    <a:pt x="2452" y="1832"/>
                  </a:lnTo>
                  <a:lnTo>
                    <a:pt x="2474" y="1839"/>
                  </a:lnTo>
                  <a:lnTo>
                    <a:pt x="2498" y="1845"/>
                  </a:lnTo>
                  <a:lnTo>
                    <a:pt x="2521" y="1850"/>
                  </a:lnTo>
                  <a:lnTo>
                    <a:pt x="2544" y="1854"/>
                  </a:lnTo>
                  <a:lnTo>
                    <a:pt x="2568" y="1856"/>
                  </a:lnTo>
                  <a:lnTo>
                    <a:pt x="2593" y="1858"/>
                  </a:lnTo>
                  <a:lnTo>
                    <a:pt x="2618" y="1859"/>
                  </a:lnTo>
                  <a:lnTo>
                    <a:pt x="2647" y="1858"/>
                  </a:lnTo>
                  <a:lnTo>
                    <a:pt x="2675" y="1855"/>
                  </a:lnTo>
                  <a:lnTo>
                    <a:pt x="2703" y="1850"/>
                  </a:lnTo>
                  <a:lnTo>
                    <a:pt x="2730" y="1843"/>
                  </a:lnTo>
                  <a:lnTo>
                    <a:pt x="2755" y="1834"/>
                  </a:lnTo>
                  <a:lnTo>
                    <a:pt x="2781" y="1824"/>
                  </a:lnTo>
                  <a:lnTo>
                    <a:pt x="2805" y="1813"/>
                  </a:lnTo>
                  <a:lnTo>
                    <a:pt x="2829" y="1800"/>
                  </a:lnTo>
                  <a:lnTo>
                    <a:pt x="2851" y="1786"/>
                  </a:lnTo>
                  <a:lnTo>
                    <a:pt x="2872" y="1771"/>
                  </a:lnTo>
                  <a:lnTo>
                    <a:pt x="2892" y="1754"/>
                  </a:lnTo>
                  <a:lnTo>
                    <a:pt x="2910" y="1737"/>
                  </a:lnTo>
                  <a:lnTo>
                    <a:pt x="2927" y="1718"/>
                  </a:lnTo>
                  <a:lnTo>
                    <a:pt x="2943" y="1698"/>
                  </a:lnTo>
                  <a:lnTo>
                    <a:pt x="2957" y="1678"/>
                  </a:lnTo>
                  <a:lnTo>
                    <a:pt x="2969" y="1657"/>
                  </a:lnTo>
                  <a:lnTo>
                    <a:pt x="3243" y="1779"/>
                  </a:lnTo>
                  <a:lnTo>
                    <a:pt x="3222" y="1811"/>
                  </a:lnTo>
                  <a:lnTo>
                    <a:pt x="3199" y="1844"/>
                  </a:lnTo>
                  <a:lnTo>
                    <a:pt x="3187" y="1860"/>
                  </a:lnTo>
                  <a:lnTo>
                    <a:pt x="3174" y="1875"/>
                  </a:lnTo>
                  <a:lnTo>
                    <a:pt x="3161" y="1890"/>
                  </a:lnTo>
                  <a:lnTo>
                    <a:pt x="3147" y="1905"/>
                  </a:lnTo>
                  <a:lnTo>
                    <a:pt x="3131" y="1920"/>
                  </a:lnTo>
                  <a:lnTo>
                    <a:pt x="3116" y="1934"/>
                  </a:lnTo>
                  <a:lnTo>
                    <a:pt x="3101" y="1948"/>
                  </a:lnTo>
                  <a:lnTo>
                    <a:pt x="3085" y="1963"/>
                  </a:lnTo>
                  <a:lnTo>
                    <a:pt x="3068" y="1976"/>
                  </a:lnTo>
                  <a:lnTo>
                    <a:pt x="3051" y="1989"/>
                  </a:lnTo>
                  <a:lnTo>
                    <a:pt x="3033" y="2002"/>
                  </a:lnTo>
                  <a:lnTo>
                    <a:pt x="3014" y="2014"/>
                  </a:lnTo>
                  <a:lnTo>
                    <a:pt x="2995" y="2026"/>
                  </a:lnTo>
                  <a:lnTo>
                    <a:pt x="2974" y="2037"/>
                  </a:lnTo>
                  <a:lnTo>
                    <a:pt x="2953" y="2047"/>
                  </a:lnTo>
                  <a:lnTo>
                    <a:pt x="2932" y="2057"/>
                  </a:lnTo>
                  <a:lnTo>
                    <a:pt x="2910" y="2066"/>
                  </a:lnTo>
                  <a:lnTo>
                    <a:pt x="2887" y="2075"/>
                  </a:lnTo>
                  <a:lnTo>
                    <a:pt x="2864" y="2083"/>
                  </a:lnTo>
                  <a:lnTo>
                    <a:pt x="2840" y="2091"/>
                  </a:lnTo>
                  <a:lnTo>
                    <a:pt x="2814" y="2097"/>
                  </a:lnTo>
                  <a:lnTo>
                    <a:pt x="2789" y="2103"/>
                  </a:lnTo>
                  <a:lnTo>
                    <a:pt x="2762" y="2108"/>
                  </a:lnTo>
                  <a:lnTo>
                    <a:pt x="2735" y="2112"/>
                  </a:lnTo>
                  <a:lnTo>
                    <a:pt x="2707" y="2115"/>
                  </a:lnTo>
                  <a:lnTo>
                    <a:pt x="2679" y="2118"/>
                  </a:lnTo>
                  <a:lnTo>
                    <a:pt x="2648" y="2119"/>
                  </a:lnTo>
                  <a:lnTo>
                    <a:pt x="2618" y="2120"/>
                  </a:lnTo>
                  <a:lnTo>
                    <a:pt x="2577" y="2119"/>
                  </a:lnTo>
                  <a:lnTo>
                    <a:pt x="2536" y="2116"/>
                  </a:lnTo>
                  <a:lnTo>
                    <a:pt x="2496" y="2112"/>
                  </a:lnTo>
                  <a:lnTo>
                    <a:pt x="2455" y="2106"/>
                  </a:lnTo>
                  <a:lnTo>
                    <a:pt x="2417" y="2099"/>
                  </a:lnTo>
                  <a:lnTo>
                    <a:pt x="2379" y="2090"/>
                  </a:lnTo>
                  <a:lnTo>
                    <a:pt x="2342" y="2079"/>
                  </a:lnTo>
                  <a:lnTo>
                    <a:pt x="2305" y="2067"/>
                  </a:lnTo>
                  <a:lnTo>
                    <a:pt x="2270" y="2054"/>
                  </a:lnTo>
                  <a:lnTo>
                    <a:pt x="2236" y="2039"/>
                  </a:lnTo>
                  <a:lnTo>
                    <a:pt x="2202" y="2023"/>
                  </a:lnTo>
                  <a:lnTo>
                    <a:pt x="2169" y="2005"/>
                  </a:lnTo>
                  <a:lnTo>
                    <a:pt x="2139" y="1986"/>
                  </a:lnTo>
                  <a:lnTo>
                    <a:pt x="2109" y="1966"/>
                  </a:lnTo>
                  <a:lnTo>
                    <a:pt x="2080" y="1944"/>
                  </a:lnTo>
                  <a:lnTo>
                    <a:pt x="2053" y="1921"/>
                  </a:lnTo>
                  <a:lnTo>
                    <a:pt x="2027" y="1897"/>
                  </a:lnTo>
                  <a:lnTo>
                    <a:pt x="2001" y="1872"/>
                  </a:lnTo>
                  <a:lnTo>
                    <a:pt x="1978" y="1845"/>
                  </a:lnTo>
                  <a:lnTo>
                    <a:pt x="1957" y="1817"/>
                  </a:lnTo>
                  <a:lnTo>
                    <a:pt x="1936" y="1788"/>
                  </a:lnTo>
                  <a:lnTo>
                    <a:pt x="1917" y="1759"/>
                  </a:lnTo>
                  <a:lnTo>
                    <a:pt x="1900" y="1728"/>
                  </a:lnTo>
                  <a:lnTo>
                    <a:pt x="1885" y="1695"/>
                  </a:lnTo>
                  <a:lnTo>
                    <a:pt x="1871" y="1662"/>
                  </a:lnTo>
                  <a:lnTo>
                    <a:pt x="1859" y="1628"/>
                  </a:lnTo>
                  <a:lnTo>
                    <a:pt x="1847" y="1593"/>
                  </a:lnTo>
                  <a:lnTo>
                    <a:pt x="1838" y="1557"/>
                  </a:lnTo>
                  <a:lnTo>
                    <a:pt x="1832" y="1520"/>
                  </a:lnTo>
                  <a:lnTo>
                    <a:pt x="1827" y="1483"/>
                  </a:lnTo>
                  <a:lnTo>
                    <a:pt x="1824" y="1443"/>
                  </a:lnTo>
                  <a:lnTo>
                    <a:pt x="1823" y="1404"/>
                  </a:lnTo>
                  <a:close/>
                  <a:moveTo>
                    <a:pt x="4437" y="2095"/>
                  </a:moveTo>
                  <a:lnTo>
                    <a:pt x="4437" y="971"/>
                  </a:lnTo>
                  <a:lnTo>
                    <a:pt x="3731" y="971"/>
                  </a:lnTo>
                  <a:lnTo>
                    <a:pt x="3731" y="2095"/>
                  </a:lnTo>
                  <a:lnTo>
                    <a:pt x="3413" y="2095"/>
                  </a:lnTo>
                  <a:lnTo>
                    <a:pt x="3413" y="712"/>
                  </a:lnTo>
                  <a:lnTo>
                    <a:pt x="4758" y="712"/>
                  </a:lnTo>
                  <a:lnTo>
                    <a:pt x="4758" y="2095"/>
                  </a:lnTo>
                  <a:lnTo>
                    <a:pt x="4437" y="2095"/>
                  </a:lnTo>
                  <a:close/>
                  <a:moveTo>
                    <a:pt x="6672" y="712"/>
                  </a:moveTo>
                  <a:lnTo>
                    <a:pt x="6672" y="971"/>
                  </a:lnTo>
                  <a:lnTo>
                    <a:pt x="5900" y="971"/>
                  </a:lnTo>
                  <a:lnTo>
                    <a:pt x="5900" y="1216"/>
                  </a:lnTo>
                  <a:lnTo>
                    <a:pt x="6287" y="1216"/>
                  </a:lnTo>
                  <a:lnTo>
                    <a:pt x="6316" y="1216"/>
                  </a:lnTo>
                  <a:lnTo>
                    <a:pt x="6345" y="1218"/>
                  </a:lnTo>
                  <a:lnTo>
                    <a:pt x="6373" y="1221"/>
                  </a:lnTo>
                  <a:lnTo>
                    <a:pt x="6400" y="1225"/>
                  </a:lnTo>
                  <a:lnTo>
                    <a:pt x="6426" y="1230"/>
                  </a:lnTo>
                  <a:lnTo>
                    <a:pt x="6451" y="1236"/>
                  </a:lnTo>
                  <a:lnTo>
                    <a:pt x="6475" y="1243"/>
                  </a:lnTo>
                  <a:lnTo>
                    <a:pt x="6498" y="1251"/>
                  </a:lnTo>
                  <a:lnTo>
                    <a:pt x="6522" y="1260"/>
                  </a:lnTo>
                  <a:lnTo>
                    <a:pt x="6543" y="1269"/>
                  </a:lnTo>
                  <a:lnTo>
                    <a:pt x="6564" y="1280"/>
                  </a:lnTo>
                  <a:lnTo>
                    <a:pt x="6584" y="1291"/>
                  </a:lnTo>
                  <a:lnTo>
                    <a:pt x="6603" y="1304"/>
                  </a:lnTo>
                  <a:lnTo>
                    <a:pt x="6620" y="1317"/>
                  </a:lnTo>
                  <a:lnTo>
                    <a:pt x="6638" y="1332"/>
                  </a:lnTo>
                  <a:lnTo>
                    <a:pt x="6654" y="1346"/>
                  </a:lnTo>
                  <a:lnTo>
                    <a:pt x="6669" y="1361"/>
                  </a:lnTo>
                  <a:lnTo>
                    <a:pt x="6684" y="1377"/>
                  </a:lnTo>
                  <a:lnTo>
                    <a:pt x="6697" y="1394"/>
                  </a:lnTo>
                  <a:lnTo>
                    <a:pt x="6710" y="1411"/>
                  </a:lnTo>
                  <a:lnTo>
                    <a:pt x="6721" y="1429"/>
                  </a:lnTo>
                  <a:lnTo>
                    <a:pt x="6732" y="1447"/>
                  </a:lnTo>
                  <a:lnTo>
                    <a:pt x="6741" y="1467"/>
                  </a:lnTo>
                  <a:lnTo>
                    <a:pt x="6750" y="1486"/>
                  </a:lnTo>
                  <a:lnTo>
                    <a:pt x="6757" y="1506"/>
                  </a:lnTo>
                  <a:lnTo>
                    <a:pt x="6764" y="1526"/>
                  </a:lnTo>
                  <a:lnTo>
                    <a:pt x="6769" y="1546"/>
                  </a:lnTo>
                  <a:lnTo>
                    <a:pt x="6774" y="1567"/>
                  </a:lnTo>
                  <a:lnTo>
                    <a:pt x="6777" y="1590"/>
                  </a:lnTo>
                  <a:lnTo>
                    <a:pt x="6780" y="1611"/>
                  </a:lnTo>
                  <a:lnTo>
                    <a:pt x="6782" y="1633"/>
                  </a:lnTo>
                  <a:lnTo>
                    <a:pt x="6782" y="1655"/>
                  </a:lnTo>
                  <a:lnTo>
                    <a:pt x="6782" y="1677"/>
                  </a:lnTo>
                  <a:lnTo>
                    <a:pt x="6780" y="1699"/>
                  </a:lnTo>
                  <a:lnTo>
                    <a:pt x="6778" y="1721"/>
                  </a:lnTo>
                  <a:lnTo>
                    <a:pt x="6774" y="1743"/>
                  </a:lnTo>
                  <a:lnTo>
                    <a:pt x="6769" y="1764"/>
                  </a:lnTo>
                  <a:lnTo>
                    <a:pt x="6764" y="1784"/>
                  </a:lnTo>
                  <a:lnTo>
                    <a:pt x="6757" y="1804"/>
                  </a:lnTo>
                  <a:lnTo>
                    <a:pt x="6750" y="1824"/>
                  </a:lnTo>
                  <a:lnTo>
                    <a:pt x="6741" y="1844"/>
                  </a:lnTo>
                  <a:lnTo>
                    <a:pt x="6732" y="1863"/>
                  </a:lnTo>
                  <a:lnTo>
                    <a:pt x="6722" y="1881"/>
                  </a:lnTo>
                  <a:lnTo>
                    <a:pt x="6710" y="1899"/>
                  </a:lnTo>
                  <a:lnTo>
                    <a:pt x="6698" y="1916"/>
                  </a:lnTo>
                  <a:lnTo>
                    <a:pt x="6685" y="1933"/>
                  </a:lnTo>
                  <a:lnTo>
                    <a:pt x="6670" y="1949"/>
                  </a:lnTo>
                  <a:lnTo>
                    <a:pt x="6654" y="1965"/>
                  </a:lnTo>
                  <a:lnTo>
                    <a:pt x="6638" y="1979"/>
                  </a:lnTo>
                  <a:lnTo>
                    <a:pt x="6621" y="1993"/>
                  </a:lnTo>
                  <a:lnTo>
                    <a:pt x="6603" y="2006"/>
                  </a:lnTo>
                  <a:lnTo>
                    <a:pt x="6585" y="2018"/>
                  </a:lnTo>
                  <a:lnTo>
                    <a:pt x="6565" y="2030"/>
                  </a:lnTo>
                  <a:lnTo>
                    <a:pt x="6544" y="2041"/>
                  </a:lnTo>
                  <a:lnTo>
                    <a:pt x="6523" y="2050"/>
                  </a:lnTo>
                  <a:lnTo>
                    <a:pt x="6499" y="2059"/>
                  </a:lnTo>
                  <a:lnTo>
                    <a:pt x="6476" y="2067"/>
                  </a:lnTo>
                  <a:lnTo>
                    <a:pt x="6452" y="2074"/>
                  </a:lnTo>
                  <a:lnTo>
                    <a:pt x="6427" y="2080"/>
                  </a:lnTo>
                  <a:lnTo>
                    <a:pt x="6401" y="2085"/>
                  </a:lnTo>
                  <a:lnTo>
                    <a:pt x="6374" y="2090"/>
                  </a:lnTo>
                  <a:lnTo>
                    <a:pt x="6345" y="2093"/>
                  </a:lnTo>
                  <a:lnTo>
                    <a:pt x="6317" y="2095"/>
                  </a:lnTo>
                  <a:lnTo>
                    <a:pt x="6287" y="2095"/>
                  </a:lnTo>
                  <a:lnTo>
                    <a:pt x="5582" y="2095"/>
                  </a:lnTo>
                  <a:lnTo>
                    <a:pt x="5582" y="712"/>
                  </a:lnTo>
                  <a:lnTo>
                    <a:pt x="6672" y="712"/>
                  </a:lnTo>
                  <a:close/>
                  <a:moveTo>
                    <a:pt x="5900" y="1475"/>
                  </a:moveTo>
                  <a:lnTo>
                    <a:pt x="5900" y="1475"/>
                  </a:lnTo>
                  <a:lnTo>
                    <a:pt x="5900" y="1836"/>
                  </a:lnTo>
                  <a:lnTo>
                    <a:pt x="6245" y="1836"/>
                  </a:lnTo>
                  <a:lnTo>
                    <a:pt x="6268" y="1834"/>
                  </a:lnTo>
                  <a:lnTo>
                    <a:pt x="6289" y="1832"/>
                  </a:lnTo>
                  <a:lnTo>
                    <a:pt x="6310" y="1828"/>
                  </a:lnTo>
                  <a:lnTo>
                    <a:pt x="6330" y="1822"/>
                  </a:lnTo>
                  <a:lnTo>
                    <a:pt x="6348" y="1815"/>
                  </a:lnTo>
                  <a:lnTo>
                    <a:pt x="6367" y="1807"/>
                  </a:lnTo>
                  <a:lnTo>
                    <a:pt x="6383" y="1797"/>
                  </a:lnTo>
                  <a:lnTo>
                    <a:pt x="6398" y="1786"/>
                  </a:lnTo>
                  <a:lnTo>
                    <a:pt x="6411" y="1774"/>
                  </a:lnTo>
                  <a:lnTo>
                    <a:pt x="6423" y="1760"/>
                  </a:lnTo>
                  <a:lnTo>
                    <a:pt x="6428" y="1753"/>
                  </a:lnTo>
                  <a:lnTo>
                    <a:pt x="6433" y="1746"/>
                  </a:lnTo>
                  <a:lnTo>
                    <a:pt x="6437" y="1738"/>
                  </a:lnTo>
                  <a:lnTo>
                    <a:pt x="6441" y="1730"/>
                  </a:lnTo>
                  <a:lnTo>
                    <a:pt x="6445" y="1722"/>
                  </a:lnTo>
                  <a:lnTo>
                    <a:pt x="6448" y="1713"/>
                  </a:lnTo>
                  <a:lnTo>
                    <a:pt x="6451" y="1703"/>
                  </a:lnTo>
                  <a:lnTo>
                    <a:pt x="6453" y="1694"/>
                  </a:lnTo>
                  <a:lnTo>
                    <a:pt x="6455" y="1685"/>
                  </a:lnTo>
                  <a:lnTo>
                    <a:pt x="6456" y="1675"/>
                  </a:lnTo>
                  <a:lnTo>
                    <a:pt x="6457" y="1665"/>
                  </a:lnTo>
                  <a:lnTo>
                    <a:pt x="6457" y="1655"/>
                  </a:lnTo>
                  <a:lnTo>
                    <a:pt x="6457" y="1645"/>
                  </a:lnTo>
                  <a:lnTo>
                    <a:pt x="6456" y="1635"/>
                  </a:lnTo>
                  <a:lnTo>
                    <a:pt x="6455" y="1625"/>
                  </a:lnTo>
                  <a:lnTo>
                    <a:pt x="6453" y="1615"/>
                  </a:lnTo>
                  <a:lnTo>
                    <a:pt x="6451" y="1606"/>
                  </a:lnTo>
                  <a:lnTo>
                    <a:pt x="6448" y="1597"/>
                  </a:lnTo>
                  <a:lnTo>
                    <a:pt x="6445" y="1589"/>
                  </a:lnTo>
                  <a:lnTo>
                    <a:pt x="6441" y="1579"/>
                  </a:lnTo>
                  <a:lnTo>
                    <a:pt x="6437" y="1571"/>
                  </a:lnTo>
                  <a:lnTo>
                    <a:pt x="6433" y="1563"/>
                  </a:lnTo>
                  <a:lnTo>
                    <a:pt x="6428" y="1556"/>
                  </a:lnTo>
                  <a:lnTo>
                    <a:pt x="6423" y="1549"/>
                  </a:lnTo>
                  <a:lnTo>
                    <a:pt x="6411" y="1535"/>
                  </a:lnTo>
                  <a:lnTo>
                    <a:pt x="6398" y="1523"/>
                  </a:lnTo>
                  <a:lnTo>
                    <a:pt x="6383" y="1512"/>
                  </a:lnTo>
                  <a:lnTo>
                    <a:pt x="6367" y="1502"/>
                  </a:lnTo>
                  <a:lnTo>
                    <a:pt x="6348" y="1494"/>
                  </a:lnTo>
                  <a:lnTo>
                    <a:pt x="6330" y="1487"/>
                  </a:lnTo>
                  <a:lnTo>
                    <a:pt x="6310" y="1482"/>
                  </a:lnTo>
                  <a:lnTo>
                    <a:pt x="6289" y="1478"/>
                  </a:lnTo>
                  <a:lnTo>
                    <a:pt x="6268" y="1476"/>
                  </a:lnTo>
                  <a:lnTo>
                    <a:pt x="6245" y="1475"/>
                  </a:lnTo>
                  <a:lnTo>
                    <a:pt x="5900" y="1475"/>
                  </a:lnTo>
                  <a:close/>
                  <a:moveTo>
                    <a:pt x="7602" y="2095"/>
                  </a:moveTo>
                  <a:lnTo>
                    <a:pt x="7602" y="1991"/>
                  </a:lnTo>
                  <a:lnTo>
                    <a:pt x="7587" y="2006"/>
                  </a:lnTo>
                  <a:lnTo>
                    <a:pt x="7572" y="2020"/>
                  </a:lnTo>
                  <a:lnTo>
                    <a:pt x="7555" y="2033"/>
                  </a:lnTo>
                  <a:lnTo>
                    <a:pt x="7537" y="2045"/>
                  </a:lnTo>
                  <a:lnTo>
                    <a:pt x="7518" y="2056"/>
                  </a:lnTo>
                  <a:lnTo>
                    <a:pt x="7499" y="2067"/>
                  </a:lnTo>
                  <a:lnTo>
                    <a:pt x="7477" y="2076"/>
                  </a:lnTo>
                  <a:lnTo>
                    <a:pt x="7456" y="2085"/>
                  </a:lnTo>
                  <a:lnTo>
                    <a:pt x="7433" y="2094"/>
                  </a:lnTo>
                  <a:lnTo>
                    <a:pt x="7410" y="2100"/>
                  </a:lnTo>
                  <a:lnTo>
                    <a:pt x="7387" y="2106"/>
                  </a:lnTo>
                  <a:lnTo>
                    <a:pt x="7362" y="2111"/>
                  </a:lnTo>
                  <a:lnTo>
                    <a:pt x="7337" y="2115"/>
                  </a:lnTo>
                  <a:lnTo>
                    <a:pt x="7311" y="2117"/>
                  </a:lnTo>
                  <a:lnTo>
                    <a:pt x="7285" y="2119"/>
                  </a:lnTo>
                  <a:lnTo>
                    <a:pt x="7259" y="2120"/>
                  </a:lnTo>
                  <a:lnTo>
                    <a:pt x="7243" y="2119"/>
                  </a:lnTo>
                  <a:lnTo>
                    <a:pt x="7227" y="2118"/>
                  </a:lnTo>
                  <a:lnTo>
                    <a:pt x="7210" y="2117"/>
                  </a:lnTo>
                  <a:lnTo>
                    <a:pt x="7194" y="2115"/>
                  </a:lnTo>
                  <a:lnTo>
                    <a:pt x="7177" y="2112"/>
                  </a:lnTo>
                  <a:lnTo>
                    <a:pt x="7160" y="2108"/>
                  </a:lnTo>
                  <a:lnTo>
                    <a:pt x="7144" y="2104"/>
                  </a:lnTo>
                  <a:lnTo>
                    <a:pt x="7128" y="2099"/>
                  </a:lnTo>
                  <a:lnTo>
                    <a:pt x="7111" y="2094"/>
                  </a:lnTo>
                  <a:lnTo>
                    <a:pt x="7096" y="2087"/>
                  </a:lnTo>
                  <a:lnTo>
                    <a:pt x="7080" y="2080"/>
                  </a:lnTo>
                  <a:lnTo>
                    <a:pt x="7065" y="2073"/>
                  </a:lnTo>
                  <a:lnTo>
                    <a:pt x="7050" y="2065"/>
                  </a:lnTo>
                  <a:lnTo>
                    <a:pt x="7035" y="2057"/>
                  </a:lnTo>
                  <a:lnTo>
                    <a:pt x="7021" y="2047"/>
                  </a:lnTo>
                  <a:lnTo>
                    <a:pt x="7007" y="2037"/>
                  </a:lnTo>
                  <a:lnTo>
                    <a:pt x="6993" y="2027"/>
                  </a:lnTo>
                  <a:lnTo>
                    <a:pt x="6980" y="2016"/>
                  </a:lnTo>
                  <a:lnTo>
                    <a:pt x="6968" y="2004"/>
                  </a:lnTo>
                  <a:lnTo>
                    <a:pt x="6957" y="1991"/>
                  </a:lnTo>
                  <a:lnTo>
                    <a:pt x="6946" y="1978"/>
                  </a:lnTo>
                  <a:lnTo>
                    <a:pt x="6936" y="1964"/>
                  </a:lnTo>
                  <a:lnTo>
                    <a:pt x="6926" y="1949"/>
                  </a:lnTo>
                  <a:lnTo>
                    <a:pt x="6918" y="1934"/>
                  </a:lnTo>
                  <a:lnTo>
                    <a:pt x="6910" y="1918"/>
                  </a:lnTo>
                  <a:lnTo>
                    <a:pt x="6903" y="1901"/>
                  </a:lnTo>
                  <a:lnTo>
                    <a:pt x="6898" y="1884"/>
                  </a:lnTo>
                  <a:lnTo>
                    <a:pt x="6893" y="1866"/>
                  </a:lnTo>
                  <a:lnTo>
                    <a:pt x="6889" y="1848"/>
                  </a:lnTo>
                  <a:lnTo>
                    <a:pt x="6886" y="1828"/>
                  </a:lnTo>
                  <a:lnTo>
                    <a:pt x="6884" y="1808"/>
                  </a:lnTo>
                  <a:lnTo>
                    <a:pt x="6884" y="1788"/>
                  </a:lnTo>
                  <a:lnTo>
                    <a:pt x="6884" y="1766"/>
                  </a:lnTo>
                  <a:lnTo>
                    <a:pt x="6886" y="1746"/>
                  </a:lnTo>
                  <a:lnTo>
                    <a:pt x="6889" y="1726"/>
                  </a:lnTo>
                  <a:lnTo>
                    <a:pt x="6893" y="1706"/>
                  </a:lnTo>
                  <a:lnTo>
                    <a:pt x="6898" y="1688"/>
                  </a:lnTo>
                  <a:lnTo>
                    <a:pt x="6903" y="1671"/>
                  </a:lnTo>
                  <a:lnTo>
                    <a:pt x="6910" y="1654"/>
                  </a:lnTo>
                  <a:lnTo>
                    <a:pt x="6918" y="1639"/>
                  </a:lnTo>
                  <a:lnTo>
                    <a:pt x="6926" y="1624"/>
                  </a:lnTo>
                  <a:lnTo>
                    <a:pt x="6936" y="1609"/>
                  </a:lnTo>
                  <a:lnTo>
                    <a:pt x="6946" y="1596"/>
                  </a:lnTo>
                  <a:lnTo>
                    <a:pt x="6957" y="1583"/>
                  </a:lnTo>
                  <a:lnTo>
                    <a:pt x="6968" y="1570"/>
                  </a:lnTo>
                  <a:lnTo>
                    <a:pt x="6980" y="1559"/>
                  </a:lnTo>
                  <a:lnTo>
                    <a:pt x="6993" y="1548"/>
                  </a:lnTo>
                  <a:lnTo>
                    <a:pt x="7007" y="1538"/>
                  </a:lnTo>
                  <a:lnTo>
                    <a:pt x="7021" y="1529"/>
                  </a:lnTo>
                  <a:lnTo>
                    <a:pt x="7035" y="1520"/>
                  </a:lnTo>
                  <a:lnTo>
                    <a:pt x="7050" y="1512"/>
                  </a:lnTo>
                  <a:lnTo>
                    <a:pt x="7065" y="1505"/>
                  </a:lnTo>
                  <a:lnTo>
                    <a:pt x="7080" y="1499"/>
                  </a:lnTo>
                  <a:lnTo>
                    <a:pt x="7096" y="1493"/>
                  </a:lnTo>
                  <a:lnTo>
                    <a:pt x="7111" y="1487"/>
                  </a:lnTo>
                  <a:lnTo>
                    <a:pt x="7128" y="1482"/>
                  </a:lnTo>
                  <a:lnTo>
                    <a:pt x="7144" y="1478"/>
                  </a:lnTo>
                  <a:lnTo>
                    <a:pt x="7160" y="1475"/>
                  </a:lnTo>
                  <a:lnTo>
                    <a:pt x="7177" y="1472"/>
                  </a:lnTo>
                  <a:lnTo>
                    <a:pt x="7194" y="1469"/>
                  </a:lnTo>
                  <a:lnTo>
                    <a:pt x="7210" y="1467"/>
                  </a:lnTo>
                  <a:lnTo>
                    <a:pt x="7227" y="1466"/>
                  </a:lnTo>
                  <a:lnTo>
                    <a:pt x="7243" y="1465"/>
                  </a:lnTo>
                  <a:lnTo>
                    <a:pt x="7259" y="1465"/>
                  </a:lnTo>
                  <a:lnTo>
                    <a:pt x="7286" y="1465"/>
                  </a:lnTo>
                  <a:lnTo>
                    <a:pt x="7312" y="1467"/>
                  </a:lnTo>
                  <a:lnTo>
                    <a:pt x="7338" y="1469"/>
                  </a:lnTo>
                  <a:lnTo>
                    <a:pt x="7363" y="1473"/>
                  </a:lnTo>
                  <a:lnTo>
                    <a:pt x="7388" y="1477"/>
                  </a:lnTo>
                  <a:lnTo>
                    <a:pt x="7412" y="1483"/>
                  </a:lnTo>
                  <a:lnTo>
                    <a:pt x="7435" y="1489"/>
                  </a:lnTo>
                  <a:lnTo>
                    <a:pt x="7457" y="1496"/>
                  </a:lnTo>
                  <a:lnTo>
                    <a:pt x="7479" y="1504"/>
                  </a:lnTo>
                  <a:lnTo>
                    <a:pt x="7500" y="1513"/>
                  </a:lnTo>
                  <a:lnTo>
                    <a:pt x="7520" y="1523"/>
                  </a:lnTo>
                  <a:lnTo>
                    <a:pt x="7539" y="1534"/>
                  </a:lnTo>
                  <a:lnTo>
                    <a:pt x="7556" y="1546"/>
                  </a:lnTo>
                  <a:lnTo>
                    <a:pt x="7573" y="1558"/>
                  </a:lnTo>
                  <a:lnTo>
                    <a:pt x="7588" y="1572"/>
                  </a:lnTo>
                  <a:lnTo>
                    <a:pt x="7602" y="1587"/>
                  </a:lnTo>
                  <a:lnTo>
                    <a:pt x="7602" y="1452"/>
                  </a:lnTo>
                  <a:lnTo>
                    <a:pt x="7601" y="1442"/>
                  </a:lnTo>
                  <a:lnTo>
                    <a:pt x="7601" y="1433"/>
                  </a:lnTo>
                  <a:lnTo>
                    <a:pt x="7599" y="1424"/>
                  </a:lnTo>
                  <a:lnTo>
                    <a:pt x="7597" y="1415"/>
                  </a:lnTo>
                  <a:lnTo>
                    <a:pt x="7595" y="1407"/>
                  </a:lnTo>
                  <a:lnTo>
                    <a:pt x="7592" y="1399"/>
                  </a:lnTo>
                  <a:lnTo>
                    <a:pt x="7589" y="1391"/>
                  </a:lnTo>
                  <a:lnTo>
                    <a:pt x="7585" y="1383"/>
                  </a:lnTo>
                  <a:lnTo>
                    <a:pt x="7581" y="1376"/>
                  </a:lnTo>
                  <a:lnTo>
                    <a:pt x="7576" y="1368"/>
                  </a:lnTo>
                  <a:lnTo>
                    <a:pt x="7570" y="1361"/>
                  </a:lnTo>
                  <a:lnTo>
                    <a:pt x="7565" y="1355"/>
                  </a:lnTo>
                  <a:lnTo>
                    <a:pt x="7552" y="1342"/>
                  </a:lnTo>
                  <a:lnTo>
                    <a:pt x="7537" y="1331"/>
                  </a:lnTo>
                  <a:lnTo>
                    <a:pt x="7521" y="1319"/>
                  </a:lnTo>
                  <a:lnTo>
                    <a:pt x="7503" y="1310"/>
                  </a:lnTo>
                  <a:lnTo>
                    <a:pt x="7483" y="1302"/>
                  </a:lnTo>
                  <a:lnTo>
                    <a:pt x="7462" y="1296"/>
                  </a:lnTo>
                  <a:lnTo>
                    <a:pt x="7440" y="1291"/>
                  </a:lnTo>
                  <a:lnTo>
                    <a:pt x="7416" y="1287"/>
                  </a:lnTo>
                  <a:lnTo>
                    <a:pt x="7391" y="1285"/>
                  </a:lnTo>
                  <a:lnTo>
                    <a:pt x="7365" y="1284"/>
                  </a:lnTo>
                  <a:lnTo>
                    <a:pt x="7343" y="1285"/>
                  </a:lnTo>
                  <a:lnTo>
                    <a:pt x="7321" y="1286"/>
                  </a:lnTo>
                  <a:lnTo>
                    <a:pt x="7300" y="1288"/>
                  </a:lnTo>
                  <a:lnTo>
                    <a:pt x="7279" y="1291"/>
                  </a:lnTo>
                  <a:lnTo>
                    <a:pt x="7258" y="1296"/>
                  </a:lnTo>
                  <a:lnTo>
                    <a:pt x="7238" y="1301"/>
                  </a:lnTo>
                  <a:lnTo>
                    <a:pt x="7218" y="1306"/>
                  </a:lnTo>
                  <a:lnTo>
                    <a:pt x="7198" y="1313"/>
                  </a:lnTo>
                  <a:lnTo>
                    <a:pt x="7178" y="1321"/>
                  </a:lnTo>
                  <a:lnTo>
                    <a:pt x="7158" y="1331"/>
                  </a:lnTo>
                  <a:lnTo>
                    <a:pt x="7139" y="1340"/>
                  </a:lnTo>
                  <a:lnTo>
                    <a:pt x="7120" y="1351"/>
                  </a:lnTo>
                  <a:lnTo>
                    <a:pt x="7102" y="1362"/>
                  </a:lnTo>
                  <a:lnTo>
                    <a:pt x="7084" y="1375"/>
                  </a:lnTo>
                  <a:lnTo>
                    <a:pt x="7066" y="1388"/>
                  </a:lnTo>
                  <a:lnTo>
                    <a:pt x="7049" y="1402"/>
                  </a:lnTo>
                  <a:lnTo>
                    <a:pt x="6941" y="1226"/>
                  </a:lnTo>
                  <a:lnTo>
                    <a:pt x="6966" y="1207"/>
                  </a:lnTo>
                  <a:lnTo>
                    <a:pt x="6992" y="1188"/>
                  </a:lnTo>
                  <a:lnTo>
                    <a:pt x="7020" y="1171"/>
                  </a:lnTo>
                  <a:lnTo>
                    <a:pt x="7047" y="1156"/>
                  </a:lnTo>
                  <a:lnTo>
                    <a:pt x="7075" y="1142"/>
                  </a:lnTo>
                  <a:lnTo>
                    <a:pt x="7104" y="1129"/>
                  </a:lnTo>
                  <a:lnTo>
                    <a:pt x="7133" y="1117"/>
                  </a:lnTo>
                  <a:lnTo>
                    <a:pt x="7163" y="1107"/>
                  </a:lnTo>
                  <a:lnTo>
                    <a:pt x="7194" y="1098"/>
                  </a:lnTo>
                  <a:lnTo>
                    <a:pt x="7224" y="1090"/>
                  </a:lnTo>
                  <a:lnTo>
                    <a:pt x="7255" y="1084"/>
                  </a:lnTo>
                  <a:lnTo>
                    <a:pt x="7286" y="1078"/>
                  </a:lnTo>
                  <a:lnTo>
                    <a:pt x="7318" y="1073"/>
                  </a:lnTo>
                  <a:lnTo>
                    <a:pt x="7350" y="1070"/>
                  </a:lnTo>
                  <a:lnTo>
                    <a:pt x="7382" y="1069"/>
                  </a:lnTo>
                  <a:lnTo>
                    <a:pt x="7414" y="1068"/>
                  </a:lnTo>
                  <a:lnTo>
                    <a:pt x="7437" y="1068"/>
                  </a:lnTo>
                  <a:lnTo>
                    <a:pt x="7459" y="1069"/>
                  </a:lnTo>
                  <a:lnTo>
                    <a:pt x="7482" y="1070"/>
                  </a:lnTo>
                  <a:lnTo>
                    <a:pt x="7505" y="1072"/>
                  </a:lnTo>
                  <a:lnTo>
                    <a:pt x="7527" y="1076"/>
                  </a:lnTo>
                  <a:lnTo>
                    <a:pt x="7549" y="1079"/>
                  </a:lnTo>
                  <a:lnTo>
                    <a:pt x="7570" y="1083"/>
                  </a:lnTo>
                  <a:lnTo>
                    <a:pt x="7591" y="1088"/>
                  </a:lnTo>
                  <a:lnTo>
                    <a:pt x="7612" y="1093"/>
                  </a:lnTo>
                  <a:lnTo>
                    <a:pt x="7632" y="1099"/>
                  </a:lnTo>
                  <a:lnTo>
                    <a:pt x="7653" y="1105"/>
                  </a:lnTo>
                  <a:lnTo>
                    <a:pt x="7672" y="1113"/>
                  </a:lnTo>
                  <a:lnTo>
                    <a:pt x="7691" y="1121"/>
                  </a:lnTo>
                  <a:lnTo>
                    <a:pt x="7708" y="1130"/>
                  </a:lnTo>
                  <a:lnTo>
                    <a:pt x="7726" y="1139"/>
                  </a:lnTo>
                  <a:lnTo>
                    <a:pt x="7742" y="1150"/>
                  </a:lnTo>
                  <a:lnTo>
                    <a:pt x="7758" y="1161"/>
                  </a:lnTo>
                  <a:lnTo>
                    <a:pt x="7773" y="1174"/>
                  </a:lnTo>
                  <a:lnTo>
                    <a:pt x="7788" y="1187"/>
                  </a:lnTo>
                  <a:lnTo>
                    <a:pt x="7801" y="1201"/>
                  </a:lnTo>
                  <a:lnTo>
                    <a:pt x="7815" y="1217"/>
                  </a:lnTo>
                  <a:lnTo>
                    <a:pt x="7827" y="1232"/>
                  </a:lnTo>
                  <a:lnTo>
                    <a:pt x="7838" y="1249"/>
                  </a:lnTo>
                  <a:lnTo>
                    <a:pt x="7847" y="1267"/>
                  </a:lnTo>
                  <a:lnTo>
                    <a:pt x="7856" y="1286"/>
                  </a:lnTo>
                  <a:lnTo>
                    <a:pt x="7864" y="1305"/>
                  </a:lnTo>
                  <a:lnTo>
                    <a:pt x="7871" y="1326"/>
                  </a:lnTo>
                  <a:lnTo>
                    <a:pt x="7876" y="1349"/>
                  </a:lnTo>
                  <a:lnTo>
                    <a:pt x="7881" y="1372"/>
                  </a:lnTo>
                  <a:lnTo>
                    <a:pt x="7884" y="1396"/>
                  </a:lnTo>
                  <a:lnTo>
                    <a:pt x="7886" y="1421"/>
                  </a:lnTo>
                  <a:lnTo>
                    <a:pt x="7886" y="1447"/>
                  </a:lnTo>
                  <a:lnTo>
                    <a:pt x="7886" y="2095"/>
                  </a:lnTo>
                  <a:lnTo>
                    <a:pt x="7602" y="2095"/>
                  </a:lnTo>
                  <a:close/>
                  <a:moveTo>
                    <a:pt x="7602" y="1854"/>
                  </a:moveTo>
                  <a:lnTo>
                    <a:pt x="7602" y="1854"/>
                  </a:lnTo>
                  <a:lnTo>
                    <a:pt x="7602" y="1730"/>
                  </a:lnTo>
                  <a:lnTo>
                    <a:pt x="7592" y="1720"/>
                  </a:lnTo>
                  <a:lnTo>
                    <a:pt x="7582" y="1710"/>
                  </a:lnTo>
                  <a:lnTo>
                    <a:pt x="7571" y="1700"/>
                  </a:lnTo>
                  <a:lnTo>
                    <a:pt x="7559" y="1691"/>
                  </a:lnTo>
                  <a:lnTo>
                    <a:pt x="7547" y="1684"/>
                  </a:lnTo>
                  <a:lnTo>
                    <a:pt x="7533" y="1676"/>
                  </a:lnTo>
                  <a:lnTo>
                    <a:pt x="7519" y="1670"/>
                  </a:lnTo>
                  <a:lnTo>
                    <a:pt x="7505" y="1664"/>
                  </a:lnTo>
                  <a:lnTo>
                    <a:pt x="7490" y="1659"/>
                  </a:lnTo>
                  <a:lnTo>
                    <a:pt x="7473" y="1655"/>
                  </a:lnTo>
                  <a:lnTo>
                    <a:pt x="7457" y="1651"/>
                  </a:lnTo>
                  <a:lnTo>
                    <a:pt x="7441" y="1648"/>
                  </a:lnTo>
                  <a:lnTo>
                    <a:pt x="7424" y="1646"/>
                  </a:lnTo>
                  <a:lnTo>
                    <a:pt x="7408" y="1644"/>
                  </a:lnTo>
                  <a:lnTo>
                    <a:pt x="7391" y="1643"/>
                  </a:lnTo>
                  <a:lnTo>
                    <a:pt x="7374" y="1643"/>
                  </a:lnTo>
                  <a:lnTo>
                    <a:pt x="7353" y="1643"/>
                  </a:lnTo>
                  <a:lnTo>
                    <a:pt x="7333" y="1645"/>
                  </a:lnTo>
                  <a:lnTo>
                    <a:pt x="7313" y="1648"/>
                  </a:lnTo>
                  <a:lnTo>
                    <a:pt x="7294" y="1652"/>
                  </a:lnTo>
                  <a:lnTo>
                    <a:pt x="7277" y="1658"/>
                  </a:lnTo>
                  <a:lnTo>
                    <a:pt x="7260" y="1665"/>
                  </a:lnTo>
                  <a:lnTo>
                    <a:pt x="7244" y="1672"/>
                  </a:lnTo>
                  <a:lnTo>
                    <a:pt x="7230" y="1681"/>
                  </a:lnTo>
                  <a:lnTo>
                    <a:pt x="7217" y="1692"/>
                  </a:lnTo>
                  <a:lnTo>
                    <a:pt x="7205" y="1703"/>
                  </a:lnTo>
                  <a:lnTo>
                    <a:pt x="7195" y="1716"/>
                  </a:lnTo>
                  <a:lnTo>
                    <a:pt x="7186" y="1730"/>
                  </a:lnTo>
                  <a:lnTo>
                    <a:pt x="7183" y="1737"/>
                  </a:lnTo>
                  <a:lnTo>
                    <a:pt x="7180" y="1744"/>
                  </a:lnTo>
                  <a:lnTo>
                    <a:pt x="7177" y="1752"/>
                  </a:lnTo>
                  <a:lnTo>
                    <a:pt x="7175" y="1759"/>
                  </a:lnTo>
                  <a:lnTo>
                    <a:pt x="7173" y="1768"/>
                  </a:lnTo>
                  <a:lnTo>
                    <a:pt x="7172" y="1776"/>
                  </a:lnTo>
                  <a:lnTo>
                    <a:pt x="7171" y="1785"/>
                  </a:lnTo>
                  <a:lnTo>
                    <a:pt x="7170" y="1794"/>
                  </a:lnTo>
                  <a:lnTo>
                    <a:pt x="7171" y="1802"/>
                  </a:lnTo>
                  <a:lnTo>
                    <a:pt x="7172" y="1811"/>
                  </a:lnTo>
                  <a:lnTo>
                    <a:pt x="7173" y="1819"/>
                  </a:lnTo>
                  <a:lnTo>
                    <a:pt x="7175" y="1827"/>
                  </a:lnTo>
                  <a:lnTo>
                    <a:pt x="7177" y="1834"/>
                  </a:lnTo>
                  <a:lnTo>
                    <a:pt x="7180" y="1843"/>
                  </a:lnTo>
                  <a:lnTo>
                    <a:pt x="7183" y="1850"/>
                  </a:lnTo>
                  <a:lnTo>
                    <a:pt x="7186" y="1857"/>
                  </a:lnTo>
                  <a:lnTo>
                    <a:pt x="7195" y="1870"/>
                  </a:lnTo>
                  <a:lnTo>
                    <a:pt x="7205" y="1882"/>
                  </a:lnTo>
                  <a:lnTo>
                    <a:pt x="7217" y="1893"/>
                  </a:lnTo>
                  <a:lnTo>
                    <a:pt x="7230" y="1902"/>
                  </a:lnTo>
                  <a:lnTo>
                    <a:pt x="7244" y="1911"/>
                  </a:lnTo>
                  <a:lnTo>
                    <a:pt x="7260" y="1919"/>
                  </a:lnTo>
                  <a:lnTo>
                    <a:pt x="7277" y="1926"/>
                  </a:lnTo>
                  <a:lnTo>
                    <a:pt x="7294" y="1931"/>
                  </a:lnTo>
                  <a:lnTo>
                    <a:pt x="7313" y="1935"/>
                  </a:lnTo>
                  <a:lnTo>
                    <a:pt x="7333" y="1938"/>
                  </a:lnTo>
                  <a:lnTo>
                    <a:pt x="7353" y="1940"/>
                  </a:lnTo>
                  <a:lnTo>
                    <a:pt x="7374" y="1941"/>
                  </a:lnTo>
                  <a:lnTo>
                    <a:pt x="7391" y="1940"/>
                  </a:lnTo>
                  <a:lnTo>
                    <a:pt x="7408" y="1939"/>
                  </a:lnTo>
                  <a:lnTo>
                    <a:pt x="7424" y="1938"/>
                  </a:lnTo>
                  <a:lnTo>
                    <a:pt x="7441" y="1935"/>
                  </a:lnTo>
                  <a:lnTo>
                    <a:pt x="7457" y="1932"/>
                  </a:lnTo>
                  <a:lnTo>
                    <a:pt x="7473" y="1929"/>
                  </a:lnTo>
                  <a:lnTo>
                    <a:pt x="7490" y="1924"/>
                  </a:lnTo>
                  <a:lnTo>
                    <a:pt x="7505" y="1919"/>
                  </a:lnTo>
                  <a:lnTo>
                    <a:pt x="7519" y="1913"/>
                  </a:lnTo>
                  <a:lnTo>
                    <a:pt x="7533" y="1907"/>
                  </a:lnTo>
                  <a:lnTo>
                    <a:pt x="7547" y="1900"/>
                  </a:lnTo>
                  <a:lnTo>
                    <a:pt x="7559" y="1892"/>
                  </a:lnTo>
                  <a:lnTo>
                    <a:pt x="7571" y="1884"/>
                  </a:lnTo>
                  <a:lnTo>
                    <a:pt x="7582" y="1875"/>
                  </a:lnTo>
                  <a:lnTo>
                    <a:pt x="7592" y="1865"/>
                  </a:lnTo>
                  <a:lnTo>
                    <a:pt x="7602" y="1854"/>
                  </a:lnTo>
                  <a:close/>
                  <a:moveTo>
                    <a:pt x="8147" y="2095"/>
                  </a:moveTo>
                  <a:lnTo>
                    <a:pt x="8147" y="1094"/>
                  </a:lnTo>
                  <a:lnTo>
                    <a:pt x="8431" y="1094"/>
                  </a:lnTo>
                  <a:lnTo>
                    <a:pt x="8431" y="1465"/>
                  </a:lnTo>
                  <a:lnTo>
                    <a:pt x="8878" y="1465"/>
                  </a:lnTo>
                  <a:lnTo>
                    <a:pt x="8878" y="1094"/>
                  </a:lnTo>
                  <a:lnTo>
                    <a:pt x="9163" y="1094"/>
                  </a:lnTo>
                  <a:lnTo>
                    <a:pt x="9163" y="2095"/>
                  </a:lnTo>
                  <a:lnTo>
                    <a:pt x="8878" y="2095"/>
                  </a:lnTo>
                  <a:lnTo>
                    <a:pt x="8878" y="1694"/>
                  </a:lnTo>
                  <a:lnTo>
                    <a:pt x="8431" y="1694"/>
                  </a:lnTo>
                  <a:lnTo>
                    <a:pt x="8431" y="2095"/>
                  </a:lnTo>
                  <a:lnTo>
                    <a:pt x="8147" y="2095"/>
                  </a:lnTo>
                  <a:close/>
                  <a:moveTo>
                    <a:pt x="10127" y="2095"/>
                  </a:moveTo>
                  <a:lnTo>
                    <a:pt x="9840" y="1710"/>
                  </a:lnTo>
                  <a:lnTo>
                    <a:pt x="9709" y="1838"/>
                  </a:lnTo>
                  <a:lnTo>
                    <a:pt x="9709" y="2095"/>
                  </a:lnTo>
                  <a:lnTo>
                    <a:pt x="9426" y="2095"/>
                  </a:lnTo>
                  <a:lnTo>
                    <a:pt x="9426" y="1094"/>
                  </a:lnTo>
                  <a:lnTo>
                    <a:pt x="9709" y="1094"/>
                  </a:lnTo>
                  <a:lnTo>
                    <a:pt x="9709" y="1539"/>
                  </a:lnTo>
                  <a:lnTo>
                    <a:pt x="10120" y="1094"/>
                  </a:lnTo>
                  <a:lnTo>
                    <a:pt x="10469" y="1094"/>
                  </a:lnTo>
                  <a:lnTo>
                    <a:pt x="10041" y="1547"/>
                  </a:lnTo>
                  <a:lnTo>
                    <a:pt x="10482" y="2095"/>
                  </a:lnTo>
                  <a:lnTo>
                    <a:pt x="10127" y="2095"/>
                  </a:lnTo>
                  <a:close/>
                  <a:moveTo>
                    <a:pt x="14428" y="1078"/>
                  </a:moveTo>
                  <a:lnTo>
                    <a:pt x="13892" y="3416"/>
                  </a:lnTo>
                  <a:lnTo>
                    <a:pt x="12440" y="3416"/>
                  </a:lnTo>
                  <a:lnTo>
                    <a:pt x="12977" y="1078"/>
                  </a:lnTo>
                  <a:lnTo>
                    <a:pt x="12555" y="0"/>
                  </a:lnTo>
                  <a:lnTo>
                    <a:pt x="14006" y="0"/>
                  </a:lnTo>
                  <a:lnTo>
                    <a:pt x="14428" y="1078"/>
                  </a:lnTo>
                  <a:close/>
                  <a:moveTo>
                    <a:pt x="16100" y="1078"/>
                  </a:moveTo>
                  <a:lnTo>
                    <a:pt x="15798" y="2391"/>
                  </a:lnTo>
                  <a:lnTo>
                    <a:pt x="15564" y="3416"/>
                  </a:lnTo>
                  <a:lnTo>
                    <a:pt x="15564" y="3416"/>
                  </a:lnTo>
                  <a:lnTo>
                    <a:pt x="14112" y="3416"/>
                  </a:lnTo>
                  <a:lnTo>
                    <a:pt x="14648" y="1078"/>
                  </a:lnTo>
                  <a:lnTo>
                    <a:pt x="14226" y="0"/>
                  </a:lnTo>
                  <a:lnTo>
                    <a:pt x="14226" y="0"/>
                  </a:lnTo>
                  <a:lnTo>
                    <a:pt x="15678" y="0"/>
                  </a:lnTo>
                  <a:lnTo>
                    <a:pt x="16100" y="1078"/>
                  </a:lnTo>
                  <a:close/>
                  <a:moveTo>
                    <a:pt x="15518" y="3302"/>
                  </a:moveTo>
                  <a:lnTo>
                    <a:pt x="14693" y="1191"/>
                  </a:lnTo>
                  <a:lnTo>
                    <a:pt x="14198" y="3346"/>
                  </a:lnTo>
                  <a:lnTo>
                    <a:pt x="15508" y="3346"/>
                  </a:lnTo>
                  <a:lnTo>
                    <a:pt x="15518" y="3302"/>
                  </a:lnTo>
                  <a:close/>
                  <a:moveTo>
                    <a:pt x="13847" y="3302"/>
                  </a:moveTo>
                  <a:lnTo>
                    <a:pt x="13021" y="1191"/>
                  </a:lnTo>
                  <a:lnTo>
                    <a:pt x="12527" y="3346"/>
                  </a:lnTo>
                  <a:lnTo>
                    <a:pt x="13837" y="3346"/>
                  </a:lnTo>
                  <a:lnTo>
                    <a:pt x="13847" y="3302"/>
                  </a:lnTo>
                  <a:close/>
                  <a:moveTo>
                    <a:pt x="12756" y="1078"/>
                  </a:moveTo>
                  <a:lnTo>
                    <a:pt x="12522" y="2097"/>
                  </a:lnTo>
                  <a:lnTo>
                    <a:pt x="12220" y="3416"/>
                  </a:lnTo>
                  <a:lnTo>
                    <a:pt x="12219" y="3416"/>
                  </a:lnTo>
                  <a:lnTo>
                    <a:pt x="10768" y="3416"/>
                  </a:lnTo>
                  <a:lnTo>
                    <a:pt x="11304" y="1078"/>
                  </a:lnTo>
                  <a:lnTo>
                    <a:pt x="11304" y="1078"/>
                  </a:lnTo>
                  <a:lnTo>
                    <a:pt x="10883" y="0"/>
                  </a:lnTo>
                  <a:lnTo>
                    <a:pt x="10883" y="0"/>
                  </a:lnTo>
                  <a:lnTo>
                    <a:pt x="12334" y="0"/>
                  </a:lnTo>
                  <a:lnTo>
                    <a:pt x="12335" y="0"/>
                  </a:lnTo>
                  <a:lnTo>
                    <a:pt x="12593" y="661"/>
                  </a:lnTo>
                  <a:lnTo>
                    <a:pt x="12756" y="1078"/>
                  </a:lnTo>
                  <a:close/>
                  <a:moveTo>
                    <a:pt x="12175" y="3303"/>
                  </a:moveTo>
                  <a:lnTo>
                    <a:pt x="11348" y="1191"/>
                  </a:lnTo>
                  <a:lnTo>
                    <a:pt x="10854" y="3346"/>
                  </a:lnTo>
                  <a:lnTo>
                    <a:pt x="12165" y="3346"/>
                  </a:lnTo>
                  <a:lnTo>
                    <a:pt x="12175" y="33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79CFAFD6-D9D2-87C9-499D-2BF8234A716A}"/>
              </a:ext>
            </a:extLst>
          </p:cNvPr>
          <p:cNvSpPr txBox="1"/>
          <p:nvPr/>
        </p:nvSpPr>
        <p:spPr>
          <a:xfrm>
            <a:off x="481014" y="354556"/>
            <a:ext cx="7309240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en-US" sz="2800" dirty="0" smtClean="0">
                <a:solidFill>
                  <a:srgbClr val="22222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C</a:t>
            </a:r>
            <a:r>
              <a:rPr lang="ru-RU" sz="2800" dirty="0" smtClean="0">
                <a:solidFill>
                  <a:srgbClr val="22222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упер экспресс</a:t>
            </a:r>
            <a:endParaRPr lang="ru-RU" sz="2800" dirty="0">
              <a:solidFill>
                <a:srgbClr val="FF0000"/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sp>
        <p:nvSpPr>
          <p:cNvPr id="34" name="Rounded Rectangle 8">
            <a:extLst>
              <a:ext uri="{FF2B5EF4-FFF2-40B4-BE49-F238E27FC236}">
                <a16:creationId xmlns:a16="http://schemas.microsoft.com/office/drawing/2014/main" id="{16EF1956-6A2B-C71F-C239-97AB0FAD5F7F}"/>
              </a:ext>
            </a:extLst>
          </p:cNvPr>
          <p:cNvSpPr/>
          <p:nvPr/>
        </p:nvSpPr>
        <p:spPr>
          <a:xfrm>
            <a:off x="481014" y="1258029"/>
            <a:ext cx="5359624" cy="1325768"/>
          </a:xfrm>
          <a:prstGeom prst="roundRect">
            <a:avLst>
              <a:gd name="adj" fmla="val 11323"/>
            </a:avLst>
          </a:prstGeom>
          <a:solidFill>
            <a:srgbClr val="4FC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5" name="Rounded Rectangle 11">
            <a:extLst>
              <a:ext uri="{FF2B5EF4-FFF2-40B4-BE49-F238E27FC236}">
                <a16:creationId xmlns:a16="http://schemas.microsoft.com/office/drawing/2014/main" id="{11AE86F1-69CC-5A01-652A-8D2511B2C982}"/>
              </a:ext>
            </a:extLst>
          </p:cNvPr>
          <p:cNvSpPr/>
          <p:nvPr/>
        </p:nvSpPr>
        <p:spPr>
          <a:xfrm>
            <a:off x="6351364" y="1258029"/>
            <a:ext cx="5294328" cy="1325768"/>
          </a:xfrm>
          <a:prstGeom prst="roundRect">
            <a:avLst>
              <a:gd name="adj" fmla="val 113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9222AA0-91F1-6535-6DC9-2E950AD586C3}"/>
              </a:ext>
            </a:extLst>
          </p:cNvPr>
          <p:cNvSpPr txBox="1"/>
          <p:nvPr/>
        </p:nvSpPr>
        <p:spPr>
          <a:xfrm>
            <a:off x="1293962" y="1755278"/>
            <a:ext cx="3873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2216">
              <a:buClr>
                <a:schemeClr val="tx2"/>
              </a:buClr>
              <a:defRPr/>
            </a:pPr>
            <a:r>
              <a:rPr lang="ru-RU" sz="2000" b="1" dirty="0" smtClean="0">
                <a:latin typeface="PT Root UI Bold" panose="020B0303020202020204" pitchFamily="34" charset="77"/>
                <a:ea typeface="PT Root UI Bold" panose="020B0303020202020204" pitchFamily="34" charset="77"/>
                <a:cs typeface="Segoe UI Semibold" panose="020B0702040204020203" pitchFamily="34" charset="0"/>
              </a:rPr>
              <a:t>Ставки сброшены</a:t>
            </a:r>
            <a:endParaRPr lang="ru-RU" sz="2000" b="1" dirty="0">
              <a:latin typeface="PT Root UI Bold" panose="020B0303020202020204" pitchFamily="34" charset="77"/>
              <a:ea typeface="PT Root UI Bold" panose="020B0303020202020204" pitchFamily="34" charset="77"/>
              <a:cs typeface="Segoe UI Semibold" panose="020B07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D9868FC-E216-73E0-D346-74D6F5B2B3C3}"/>
              </a:ext>
            </a:extLst>
          </p:cNvPr>
          <p:cNvSpPr txBox="1"/>
          <p:nvPr/>
        </p:nvSpPr>
        <p:spPr>
          <a:xfrm>
            <a:off x="7400849" y="1811925"/>
            <a:ext cx="3968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2216">
              <a:buClr>
                <a:schemeClr val="tx2"/>
              </a:buClr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PT Root UI Bold" panose="020B0303020202020204" pitchFamily="34" charset="77"/>
                <a:ea typeface="PT Root UI Bold" panose="020B0303020202020204" pitchFamily="34" charset="77"/>
                <a:cs typeface="Segoe UI Semibold" panose="020B0702040204020203" pitchFamily="34" charset="0"/>
              </a:rPr>
              <a:t>До 8 млн по одному документу</a:t>
            </a:r>
            <a:endParaRPr lang="ru-RU" sz="2000" b="1" dirty="0">
              <a:solidFill>
                <a:schemeClr val="bg1"/>
              </a:solidFill>
              <a:latin typeface="PT Root UI Bold" panose="020B0303020202020204" pitchFamily="34" charset="77"/>
              <a:ea typeface="PT Root UI Bold" panose="020B0303020202020204" pitchFamily="34" charset="77"/>
              <a:cs typeface="Segoe UI Semibold" panose="020B0702040204020203" pitchFamily="34" charset="0"/>
            </a:endParaRPr>
          </a:p>
        </p:txBody>
      </p:sp>
      <p:grpSp>
        <p:nvGrpSpPr>
          <p:cNvPr id="38" name="Group 77">
            <a:extLst>
              <a:ext uri="{FF2B5EF4-FFF2-40B4-BE49-F238E27FC236}">
                <a16:creationId xmlns:a16="http://schemas.microsoft.com/office/drawing/2014/main" id="{B275A6DC-FA16-23B3-A5B4-9807B6A3E4BE}"/>
              </a:ext>
            </a:extLst>
          </p:cNvPr>
          <p:cNvGrpSpPr/>
          <p:nvPr/>
        </p:nvGrpSpPr>
        <p:grpSpPr>
          <a:xfrm>
            <a:off x="6843051" y="2956679"/>
            <a:ext cx="237577" cy="237577"/>
            <a:chOff x="636869" y="1755697"/>
            <a:chExt cx="296825" cy="296825"/>
          </a:xfrm>
        </p:grpSpPr>
        <p:sp>
          <p:nvSpPr>
            <p:cNvPr id="39" name="Oval 78">
              <a:extLst>
                <a:ext uri="{FF2B5EF4-FFF2-40B4-BE49-F238E27FC236}">
                  <a16:creationId xmlns:a16="http://schemas.microsoft.com/office/drawing/2014/main" id="{FC0F808E-1E65-90BB-F562-F5339682FE2D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40" name="Graphic 79">
              <a:extLst>
                <a:ext uri="{FF2B5EF4-FFF2-40B4-BE49-F238E27FC236}">
                  <a16:creationId xmlns:a16="http://schemas.microsoft.com/office/drawing/2014/main" id="{71F21A4A-2AF4-4FB0-F1B8-8325F08EB4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DFF5438A-8FAD-19F3-E4FA-F8D8ECF44D36}"/>
              </a:ext>
            </a:extLst>
          </p:cNvPr>
          <p:cNvSpPr/>
          <p:nvPr/>
        </p:nvSpPr>
        <p:spPr>
          <a:xfrm>
            <a:off x="7616744" y="3754451"/>
            <a:ext cx="3877323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2786">
              <a:buClr>
                <a:srgbClr val="84E0F7"/>
              </a:buClr>
            </a:pPr>
            <a:r>
              <a:rPr lang="ru-RU" sz="14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Заявка автоматически обогащается из внешних источников </a:t>
            </a:r>
            <a:endParaRPr lang="ru-RU" sz="1400" spc="7" dirty="0"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</p:txBody>
      </p:sp>
      <p:grpSp>
        <p:nvGrpSpPr>
          <p:cNvPr id="42" name="Group 77">
            <a:extLst>
              <a:ext uri="{FF2B5EF4-FFF2-40B4-BE49-F238E27FC236}">
                <a16:creationId xmlns:a16="http://schemas.microsoft.com/office/drawing/2014/main" id="{B275A6DC-FA16-23B3-A5B4-9807B6A3E4BE}"/>
              </a:ext>
            </a:extLst>
          </p:cNvPr>
          <p:cNvGrpSpPr/>
          <p:nvPr/>
        </p:nvGrpSpPr>
        <p:grpSpPr>
          <a:xfrm>
            <a:off x="6836751" y="3895649"/>
            <a:ext cx="237577" cy="237577"/>
            <a:chOff x="636869" y="1755697"/>
            <a:chExt cx="296825" cy="296825"/>
          </a:xfrm>
        </p:grpSpPr>
        <p:sp>
          <p:nvSpPr>
            <p:cNvPr id="43" name="Oval 78">
              <a:extLst>
                <a:ext uri="{FF2B5EF4-FFF2-40B4-BE49-F238E27FC236}">
                  <a16:creationId xmlns:a16="http://schemas.microsoft.com/office/drawing/2014/main" id="{FC0F808E-1E65-90BB-F562-F5339682FE2D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44" name="Graphic 79">
              <a:extLst>
                <a:ext uri="{FF2B5EF4-FFF2-40B4-BE49-F238E27FC236}">
                  <a16:creationId xmlns:a16="http://schemas.microsoft.com/office/drawing/2014/main" id="{71F21A4A-2AF4-4FB0-F1B8-8325F08EB4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DFF5438A-8FAD-19F3-E4FA-F8D8ECF44D36}"/>
              </a:ext>
            </a:extLst>
          </p:cNvPr>
          <p:cNvSpPr/>
          <p:nvPr/>
        </p:nvSpPr>
        <p:spPr>
          <a:xfrm>
            <a:off x="7633381" y="4870389"/>
            <a:ext cx="4606506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2786">
              <a:buClr>
                <a:srgbClr val="84E0F7"/>
              </a:buClr>
            </a:pPr>
            <a:r>
              <a:rPr lang="ru-RU" sz="14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Одобрение в день заведения заявки </a:t>
            </a:r>
            <a:endParaRPr lang="ru-RU" sz="1400" spc="7" dirty="0"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</p:txBody>
      </p:sp>
      <p:grpSp>
        <p:nvGrpSpPr>
          <p:cNvPr id="46" name="Group 77">
            <a:extLst>
              <a:ext uri="{FF2B5EF4-FFF2-40B4-BE49-F238E27FC236}">
                <a16:creationId xmlns:a16="http://schemas.microsoft.com/office/drawing/2014/main" id="{B275A6DC-FA16-23B3-A5B4-9807B6A3E4BE}"/>
              </a:ext>
            </a:extLst>
          </p:cNvPr>
          <p:cNvGrpSpPr/>
          <p:nvPr/>
        </p:nvGrpSpPr>
        <p:grpSpPr>
          <a:xfrm>
            <a:off x="6836751" y="4909069"/>
            <a:ext cx="237577" cy="237577"/>
            <a:chOff x="636869" y="1755697"/>
            <a:chExt cx="296825" cy="296825"/>
          </a:xfrm>
        </p:grpSpPr>
        <p:sp>
          <p:nvSpPr>
            <p:cNvPr id="47" name="Oval 78">
              <a:extLst>
                <a:ext uri="{FF2B5EF4-FFF2-40B4-BE49-F238E27FC236}">
                  <a16:creationId xmlns:a16="http://schemas.microsoft.com/office/drawing/2014/main" id="{FC0F808E-1E65-90BB-F562-F5339682FE2D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48" name="Graphic 79">
              <a:extLst>
                <a:ext uri="{FF2B5EF4-FFF2-40B4-BE49-F238E27FC236}">
                  <a16:creationId xmlns:a16="http://schemas.microsoft.com/office/drawing/2014/main" id="{71F21A4A-2AF4-4FB0-F1B8-8325F08EB4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pic>
        <p:nvPicPr>
          <p:cNvPr id="105" name="Рисунок 10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302" y="1367084"/>
            <a:ext cx="1559526" cy="1559526"/>
          </a:xfrm>
          <a:prstGeom prst="rect">
            <a:avLst/>
          </a:prstGeom>
        </p:spPr>
      </p:pic>
      <p:sp>
        <p:nvSpPr>
          <p:cNvPr id="55" name="Прямоугольник 36">
            <a:extLst>
              <a:ext uri="{FF2B5EF4-FFF2-40B4-BE49-F238E27FC236}">
                <a16:creationId xmlns:a16="http://schemas.microsoft.com/office/drawing/2014/main" id="{F5C7D09B-758A-7410-F105-556722F0EF36}"/>
              </a:ext>
            </a:extLst>
          </p:cNvPr>
          <p:cNvSpPr/>
          <p:nvPr/>
        </p:nvSpPr>
        <p:spPr>
          <a:xfrm>
            <a:off x="253964" y="5433856"/>
            <a:ext cx="12393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Какие кредиты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sp>
        <p:nvSpPr>
          <p:cNvPr id="56" name="Прямоугольник 51">
            <a:extLst>
              <a:ext uri="{FF2B5EF4-FFF2-40B4-BE49-F238E27FC236}">
                <a16:creationId xmlns:a16="http://schemas.microsoft.com/office/drawing/2014/main" id="{1C22CB8B-2294-0A7E-A6A4-0A183B46BB59}"/>
              </a:ext>
            </a:extLst>
          </p:cNvPr>
          <p:cNvSpPr/>
          <p:nvPr/>
        </p:nvSpPr>
        <p:spPr>
          <a:xfrm>
            <a:off x="1618628" y="5247751"/>
            <a:ext cx="5462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lvl="2" indent="-17938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Экспресс-поддержка</a:t>
            </a:r>
            <a:endParaRPr lang="ru-RU" sz="1200" spc="7" dirty="0"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  <a:p>
            <a:pPr marL="361950" lvl="2" indent="-17938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Экспресс КИК</a:t>
            </a:r>
            <a:endParaRPr lang="ru-RU" sz="1200" spc="7" dirty="0"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  <a:p>
            <a:pPr marL="361950" lvl="2" indent="-17938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Туристический льготный экспресс</a:t>
            </a:r>
          </a:p>
          <a:p>
            <a:pPr marL="361950" lvl="2" indent="-17938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Экспресс-оборотный</a:t>
            </a:r>
          </a:p>
          <a:p>
            <a:pPr marL="361950" lvl="2" indent="-17938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Экспресс-франшиза</a:t>
            </a:r>
            <a:endParaRPr lang="ru-RU" sz="1200" spc="7" dirty="0"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</p:txBody>
      </p:sp>
      <p:grpSp>
        <p:nvGrpSpPr>
          <p:cNvPr id="49" name="Group 77">
            <a:extLst>
              <a:ext uri="{FF2B5EF4-FFF2-40B4-BE49-F238E27FC236}">
                <a16:creationId xmlns:a16="http://schemas.microsoft.com/office/drawing/2014/main" id="{B275A6DC-FA16-23B3-A5B4-9807B6A3E4BE}"/>
              </a:ext>
            </a:extLst>
          </p:cNvPr>
          <p:cNvGrpSpPr/>
          <p:nvPr/>
        </p:nvGrpSpPr>
        <p:grpSpPr>
          <a:xfrm>
            <a:off x="6843050" y="5677336"/>
            <a:ext cx="237577" cy="237577"/>
            <a:chOff x="636869" y="1755697"/>
            <a:chExt cx="296825" cy="296825"/>
          </a:xfrm>
        </p:grpSpPr>
        <p:sp>
          <p:nvSpPr>
            <p:cNvPr id="50" name="Oval 78">
              <a:extLst>
                <a:ext uri="{FF2B5EF4-FFF2-40B4-BE49-F238E27FC236}">
                  <a16:creationId xmlns:a16="http://schemas.microsoft.com/office/drawing/2014/main" id="{FC0F808E-1E65-90BB-F562-F5339682FE2D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51" name="Graphic 79">
              <a:extLst>
                <a:ext uri="{FF2B5EF4-FFF2-40B4-BE49-F238E27FC236}">
                  <a16:creationId xmlns:a16="http://schemas.microsoft.com/office/drawing/2014/main" id="{71F21A4A-2AF4-4FB0-F1B8-8325F08EB4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DFF5438A-8FAD-19F3-E4FA-F8D8ECF44D36}"/>
              </a:ext>
            </a:extLst>
          </p:cNvPr>
          <p:cNvSpPr/>
          <p:nvPr/>
        </p:nvSpPr>
        <p:spPr>
          <a:xfrm>
            <a:off x="7642609" y="5617082"/>
            <a:ext cx="3877323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2786">
              <a:buClr>
                <a:srgbClr val="84E0F7"/>
              </a:buClr>
            </a:pPr>
            <a:r>
              <a:rPr lang="ru-RU" sz="14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Скоро!  Выдача денег в день оформления заявки на кредит</a:t>
            </a:r>
            <a:endParaRPr lang="ru-RU" sz="1400" spc="7" dirty="0"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98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FF5438A-8FAD-19F3-E4FA-F8D8ECF44D36}"/>
              </a:ext>
            </a:extLst>
          </p:cNvPr>
          <p:cNvSpPr/>
          <p:nvPr/>
        </p:nvSpPr>
        <p:spPr>
          <a:xfrm>
            <a:off x="7260068" y="2978812"/>
            <a:ext cx="387732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2786">
              <a:buClr>
                <a:srgbClr val="84E0F7"/>
              </a:buClr>
            </a:pPr>
            <a:r>
              <a:rPr lang="ru-RU" sz="14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без </a:t>
            </a:r>
            <a:r>
              <a:rPr lang="ru-RU" sz="14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залога и поручительства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1865" y="6097476"/>
            <a:ext cx="9871835" cy="257369"/>
          </a:xfrm>
          <a:prstGeom prst="rect">
            <a:avLst/>
          </a:prstGeom>
          <a:noFill/>
        </p:spPr>
        <p:txBody>
          <a:bodyPr wrap="square" lIns="0" tIns="36000" rIns="144000" bIns="36000" rtlCol="0">
            <a:spAutoFit/>
          </a:bodyPr>
          <a:lstStyle/>
          <a:p>
            <a:pPr>
              <a:lnSpc>
                <a:spcPct val="120000"/>
              </a:lnSpc>
              <a:spcBef>
                <a:spcPts val="1000"/>
              </a:spcBef>
            </a:pPr>
            <a:r>
              <a:rPr lang="ru-RU" sz="1000" dirty="0">
                <a:latin typeface="PT Root UI" panose="020B0303020202020204" pitchFamily="34" charset="-52"/>
                <a:ea typeface="PT Root UI" panose="020B0303020202020204" pitchFamily="34" charset="-52"/>
              </a:rPr>
              <a:t>* В рамках ПРОГРАММ Стимулирования </a:t>
            </a:r>
            <a:r>
              <a:rPr lang="ru-RU" sz="1000" dirty="0" smtClean="0">
                <a:latin typeface="PT Root UI" panose="020B0303020202020204" pitchFamily="34" charset="-52"/>
                <a:ea typeface="PT Root UI" panose="020B0303020202020204" pitchFamily="34" charset="-52"/>
              </a:rPr>
              <a:t>кредитования и Господдержки для пополнения оборотных средств и на инвестиционные цели</a:t>
            </a:r>
            <a:endParaRPr lang="ru-RU" sz="1000" dirty="0">
              <a:latin typeface="PT Root UI" panose="020B0303020202020204" pitchFamily="34" charset="-52"/>
              <a:ea typeface="PT Root UI" panose="020B0303020202020204" pitchFamily="34" charset="-52"/>
            </a:endParaRPr>
          </a:p>
        </p:txBody>
      </p:sp>
      <p:sp>
        <p:nvSpPr>
          <p:cNvPr id="63" name="Прямоугольник 3">
            <a:extLst>
              <a:ext uri="{FF2B5EF4-FFF2-40B4-BE49-F238E27FC236}">
                <a16:creationId xmlns:a16="http://schemas.microsoft.com/office/drawing/2014/main" id="{CF459221-D490-BE8C-0EE4-EDBCB80B80AB}"/>
              </a:ext>
            </a:extLst>
          </p:cNvPr>
          <p:cNvSpPr/>
          <p:nvPr/>
        </p:nvSpPr>
        <p:spPr>
          <a:xfrm>
            <a:off x="398112" y="3032346"/>
            <a:ext cx="10951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Сумма, до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sp>
        <p:nvSpPr>
          <p:cNvPr id="66" name="Прямоугольник 1">
            <a:extLst>
              <a:ext uri="{FF2B5EF4-FFF2-40B4-BE49-F238E27FC236}">
                <a16:creationId xmlns:a16="http://schemas.microsoft.com/office/drawing/2014/main" id="{30674D46-207C-AD2F-B1EE-73D1ACFAFE9A}"/>
              </a:ext>
            </a:extLst>
          </p:cNvPr>
          <p:cNvSpPr/>
          <p:nvPr/>
        </p:nvSpPr>
        <p:spPr>
          <a:xfrm>
            <a:off x="1618629" y="2833906"/>
            <a:ext cx="2064989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defRPr/>
            </a:pPr>
            <a:r>
              <a:rPr lang="ru-RU" sz="3600" b="1" dirty="0">
                <a:solidFill>
                  <a:srgbClr val="191919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5</a:t>
            </a:r>
            <a:r>
              <a:rPr lang="ru-RU" sz="3600" b="1" dirty="0" smtClean="0">
                <a:solidFill>
                  <a:srgbClr val="191919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0 млн </a:t>
            </a:r>
            <a:endParaRPr lang="ru-RU" sz="3600" b="1" dirty="0">
              <a:solidFill>
                <a:srgbClr val="191919"/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sp>
        <p:nvSpPr>
          <p:cNvPr id="67" name="Прямоугольник 3">
            <a:extLst>
              <a:ext uri="{FF2B5EF4-FFF2-40B4-BE49-F238E27FC236}">
                <a16:creationId xmlns:a16="http://schemas.microsoft.com/office/drawing/2014/main" id="{EB1E5E71-4415-2144-5557-C462227212F6}"/>
              </a:ext>
            </a:extLst>
          </p:cNvPr>
          <p:cNvSpPr/>
          <p:nvPr/>
        </p:nvSpPr>
        <p:spPr>
          <a:xfrm>
            <a:off x="103242" y="3862123"/>
            <a:ext cx="13900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Срок, до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sp>
        <p:nvSpPr>
          <p:cNvPr id="68" name="Прямоугольник 36">
            <a:extLst>
              <a:ext uri="{FF2B5EF4-FFF2-40B4-BE49-F238E27FC236}">
                <a16:creationId xmlns:a16="http://schemas.microsoft.com/office/drawing/2014/main" id="{F5C7D09B-758A-7410-F105-556722F0EF36}"/>
              </a:ext>
            </a:extLst>
          </p:cNvPr>
          <p:cNvSpPr/>
          <p:nvPr/>
        </p:nvSpPr>
        <p:spPr>
          <a:xfrm>
            <a:off x="253964" y="4708802"/>
            <a:ext cx="12393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Ставка, от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sp>
        <p:nvSpPr>
          <p:cNvPr id="71" name="Прямоугольник 42">
            <a:extLst>
              <a:ext uri="{FF2B5EF4-FFF2-40B4-BE49-F238E27FC236}">
                <a16:creationId xmlns:a16="http://schemas.microsoft.com/office/drawing/2014/main" id="{54C883DE-9D67-1A09-9AE5-867C9ED921E5}"/>
              </a:ext>
            </a:extLst>
          </p:cNvPr>
          <p:cNvSpPr/>
          <p:nvPr/>
        </p:nvSpPr>
        <p:spPr>
          <a:xfrm>
            <a:off x="1618629" y="3600563"/>
            <a:ext cx="4540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786">
              <a:spcBef>
                <a:spcPts val="361"/>
              </a:spcBef>
              <a:spcAft>
                <a:spcPts val="657"/>
              </a:spcAft>
            </a:pPr>
            <a:r>
              <a:rPr lang="ru-RU" sz="3600" b="1" dirty="0" smtClean="0">
                <a:solidFill>
                  <a:srgbClr val="191919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3 лет / 5 лет </a:t>
            </a:r>
            <a:r>
              <a:rPr lang="ru-RU" sz="14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(</a:t>
            </a:r>
            <a:r>
              <a:rPr lang="ru-RU" sz="14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б/у оборудование</a:t>
            </a:r>
            <a:r>
              <a:rPr lang="ru-RU" sz="14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)</a:t>
            </a:r>
            <a:r>
              <a:rPr lang="ru-RU" sz="1400" b="1" dirty="0" smtClean="0">
                <a:solidFill>
                  <a:srgbClr val="191919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 </a:t>
            </a:r>
            <a:endParaRPr lang="ru-RU" sz="1400" spc="7" dirty="0"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</p:txBody>
      </p:sp>
      <p:sp>
        <p:nvSpPr>
          <p:cNvPr id="74" name="Прямоугольник 51">
            <a:extLst>
              <a:ext uri="{FF2B5EF4-FFF2-40B4-BE49-F238E27FC236}">
                <a16:creationId xmlns:a16="http://schemas.microsoft.com/office/drawing/2014/main" id="{1C22CB8B-2294-0A7E-A6A4-0A183B46BB59}"/>
              </a:ext>
            </a:extLst>
          </p:cNvPr>
          <p:cNvSpPr/>
          <p:nvPr/>
        </p:nvSpPr>
        <p:spPr>
          <a:xfrm>
            <a:off x="1618629" y="4522697"/>
            <a:ext cx="2289601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80000"/>
              </a:lnSpc>
              <a:defRPr/>
            </a:pPr>
            <a:r>
              <a:rPr lang="ru-RU" sz="36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12,5% </a:t>
            </a:r>
            <a:r>
              <a:rPr lang="ru-RU" sz="1400" b="1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годовых*</a:t>
            </a:r>
            <a:endParaRPr lang="ru-RU" sz="1400" b="1" spc="7" dirty="0"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</p:txBody>
      </p:sp>
      <p:cxnSp>
        <p:nvCxnSpPr>
          <p:cNvPr id="76" name="Straight Connector 4">
            <a:extLst>
              <a:ext uri="{FF2B5EF4-FFF2-40B4-BE49-F238E27FC236}">
                <a16:creationId xmlns:a16="http://schemas.microsoft.com/office/drawing/2014/main" id="{A68E6085-B09E-66BD-18D7-532FEB3A0111}"/>
              </a:ext>
            </a:extLst>
          </p:cNvPr>
          <p:cNvCxnSpPr>
            <a:cxnSpLocks/>
          </p:cNvCxnSpPr>
          <p:nvPr/>
        </p:nvCxnSpPr>
        <p:spPr>
          <a:xfrm flipH="1">
            <a:off x="548641" y="3518947"/>
            <a:ext cx="5273482" cy="0"/>
          </a:xfrm>
          <a:prstGeom prst="line">
            <a:avLst/>
          </a:prstGeom>
          <a:ln w="12700">
            <a:solidFill>
              <a:schemeClr val="bg1">
                <a:lumMod val="50000"/>
                <a:alpha val="19639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4">
            <a:extLst>
              <a:ext uri="{FF2B5EF4-FFF2-40B4-BE49-F238E27FC236}">
                <a16:creationId xmlns:a16="http://schemas.microsoft.com/office/drawing/2014/main" id="{A68E6085-B09E-66BD-18D7-532FEB3A0111}"/>
              </a:ext>
            </a:extLst>
          </p:cNvPr>
          <p:cNvCxnSpPr>
            <a:cxnSpLocks/>
          </p:cNvCxnSpPr>
          <p:nvPr/>
        </p:nvCxnSpPr>
        <p:spPr>
          <a:xfrm flipH="1">
            <a:off x="548641" y="4355227"/>
            <a:ext cx="5273482" cy="0"/>
          </a:xfrm>
          <a:prstGeom prst="line">
            <a:avLst/>
          </a:prstGeom>
          <a:ln w="12700">
            <a:solidFill>
              <a:schemeClr val="bg1">
                <a:lumMod val="50000"/>
                <a:alpha val="19639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4">
            <a:extLst>
              <a:ext uri="{FF2B5EF4-FFF2-40B4-BE49-F238E27FC236}">
                <a16:creationId xmlns:a16="http://schemas.microsoft.com/office/drawing/2014/main" id="{A68E6085-B09E-66BD-18D7-532FEB3A0111}"/>
              </a:ext>
            </a:extLst>
          </p:cNvPr>
          <p:cNvCxnSpPr>
            <a:cxnSpLocks/>
          </p:cNvCxnSpPr>
          <p:nvPr/>
        </p:nvCxnSpPr>
        <p:spPr>
          <a:xfrm flipH="1">
            <a:off x="567156" y="5191507"/>
            <a:ext cx="5273482" cy="0"/>
          </a:xfrm>
          <a:prstGeom prst="line">
            <a:avLst/>
          </a:prstGeom>
          <a:ln w="12700">
            <a:solidFill>
              <a:schemeClr val="bg1">
                <a:lumMod val="50000"/>
                <a:alpha val="19639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D609119B-79A8-1C3C-0498-A672803FF712}"/>
              </a:ext>
            </a:extLst>
          </p:cNvPr>
          <p:cNvGrpSpPr/>
          <p:nvPr/>
        </p:nvGrpSpPr>
        <p:grpSpPr>
          <a:xfrm>
            <a:off x="9385300" y="405673"/>
            <a:ext cx="2120767" cy="385214"/>
            <a:chOff x="9808833" y="303241"/>
            <a:chExt cx="2036610" cy="369928"/>
          </a:xfrm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95CFCCDE-4DB5-726E-B1F4-0FBACABAF1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38266" y="303241"/>
              <a:ext cx="707177" cy="369928"/>
            </a:xfrm>
            <a:custGeom>
              <a:avLst/>
              <a:gdLst>
                <a:gd name="T0" fmla="*/ 1659 w 7571"/>
                <a:gd name="T1" fmla="*/ 1021 h 3962"/>
                <a:gd name="T2" fmla="*/ 1348 w 7571"/>
                <a:gd name="T3" fmla="*/ 1288 h 3962"/>
                <a:gd name="T4" fmla="*/ 1527 w 7571"/>
                <a:gd name="T5" fmla="*/ 1677 h 3962"/>
                <a:gd name="T6" fmla="*/ 1925 w 7571"/>
                <a:gd name="T7" fmla="*/ 1557 h 3962"/>
                <a:gd name="T8" fmla="*/ 1889 w 7571"/>
                <a:gd name="T9" fmla="*/ 1116 h 3962"/>
                <a:gd name="T10" fmla="*/ 1636 w 7571"/>
                <a:gd name="T11" fmla="*/ 1583 h 3962"/>
                <a:gd name="T12" fmla="*/ 1475 w 7571"/>
                <a:gd name="T13" fmla="*/ 1361 h 3962"/>
                <a:gd name="T14" fmla="*/ 1614 w 7571"/>
                <a:gd name="T15" fmla="*/ 1143 h 3962"/>
                <a:gd name="T16" fmla="*/ 1830 w 7571"/>
                <a:gd name="T17" fmla="*/ 1270 h 3962"/>
                <a:gd name="T18" fmla="*/ 2688 w 7571"/>
                <a:gd name="T19" fmla="*/ 1361 h 3962"/>
                <a:gd name="T20" fmla="*/ 2459 w 7571"/>
                <a:gd name="T21" fmla="*/ 1027 h 3962"/>
                <a:gd name="T22" fmla="*/ 2229 w 7571"/>
                <a:gd name="T23" fmla="*/ 1648 h 3962"/>
                <a:gd name="T24" fmla="*/ 2610 w 7571"/>
                <a:gd name="T25" fmla="*/ 1604 h 3962"/>
                <a:gd name="T26" fmla="*/ 2289 w 7571"/>
                <a:gd name="T27" fmla="*/ 1567 h 3962"/>
                <a:gd name="T28" fmla="*/ 2209 w 7571"/>
                <a:gd name="T29" fmla="*/ 1298 h 3962"/>
                <a:gd name="T30" fmla="*/ 2390 w 7571"/>
                <a:gd name="T31" fmla="*/ 1135 h 3962"/>
                <a:gd name="T32" fmla="*/ 2555 w 7571"/>
                <a:gd name="T33" fmla="*/ 1330 h 3962"/>
                <a:gd name="T34" fmla="*/ 3227 w 7571"/>
                <a:gd name="T35" fmla="*/ 1684 h 3962"/>
                <a:gd name="T36" fmla="*/ 3656 w 7571"/>
                <a:gd name="T37" fmla="*/ 1045 h 3962"/>
                <a:gd name="T38" fmla="*/ 3475 w 7571"/>
                <a:gd name="T39" fmla="*/ 1432 h 3962"/>
                <a:gd name="T40" fmla="*/ 3785 w 7571"/>
                <a:gd name="T41" fmla="*/ 1701 h 3962"/>
                <a:gd name="T42" fmla="*/ 4097 w 7571"/>
                <a:gd name="T43" fmla="*/ 1433 h 3962"/>
                <a:gd name="T44" fmla="*/ 3924 w 7571"/>
                <a:gd name="T45" fmla="*/ 1522 h 3962"/>
                <a:gd name="T46" fmla="*/ 3698 w 7571"/>
                <a:gd name="T47" fmla="*/ 1565 h 3962"/>
                <a:gd name="T48" fmla="*/ 3614 w 7571"/>
                <a:gd name="T49" fmla="*/ 1271 h 3962"/>
                <a:gd name="T50" fmla="*/ 3839 w 7571"/>
                <a:gd name="T51" fmla="*/ 1144 h 3962"/>
                <a:gd name="T52" fmla="*/ 3967 w 7571"/>
                <a:gd name="T53" fmla="*/ 1408 h 3962"/>
                <a:gd name="T54" fmla="*/ 4401 w 7571"/>
                <a:gd name="T55" fmla="*/ 1046 h 3962"/>
                <a:gd name="T56" fmla="*/ 4525 w 7571"/>
                <a:gd name="T57" fmla="*/ 1701 h 3962"/>
                <a:gd name="T58" fmla="*/ 4810 w 7571"/>
                <a:gd name="T59" fmla="*/ 1430 h 3962"/>
                <a:gd name="T60" fmla="*/ 4664 w 7571"/>
                <a:gd name="T61" fmla="*/ 1476 h 3962"/>
                <a:gd name="T62" fmla="*/ 4439 w 7571"/>
                <a:gd name="T63" fmla="*/ 1578 h 3962"/>
                <a:gd name="T64" fmla="*/ 4333 w 7571"/>
                <a:gd name="T65" fmla="*/ 1329 h 3962"/>
                <a:gd name="T66" fmla="*/ 4488 w 7571"/>
                <a:gd name="T67" fmla="*/ 1135 h 3962"/>
                <a:gd name="T68" fmla="*/ 4678 w 7571"/>
                <a:gd name="T69" fmla="*/ 1300 h 3962"/>
                <a:gd name="T70" fmla="*/ 5343 w 7571"/>
                <a:gd name="T71" fmla="*/ 1050 h 3962"/>
                <a:gd name="T72" fmla="*/ 4947 w 7571"/>
                <a:gd name="T73" fmla="*/ 1144 h 3962"/>
                <a:gd name="T74" fmla="*/ 5210 w 7571"/>
                <a:gd name="T75" fmla="*/ 1137 h 3962"/>
                <a:gd name="T76" fmla="*/ 5205 w 7571"/>
                <a:gd name="T77" fmla="*/ 1286 h 3962"/>
                <a:gd name="T78" fmla="*/ 4906 w 7571"/>
                <a:gd name="T79" fmla="*/ 1452 h 3962"/>
                <a:gd name="T80" fmla="*/ 4997 w 7571"/>
                <a:gd name="T81" fmla="*/ 1676 h 3962"/>
                <a:gd name="T82" fmla="*/ 5322 w 7571"/>
                <a:gd name="T83" fmla="*/ 1623 h 3962"/>
                <a:gd name="T84" fmla="*/ 5286 w 7571"/>
                <a:gd name="T85" fmla="*/ 1540 h 3962"/>
                <a:gd name="T86" fmla="*/ 5036 w 7571"/>
                <a:gd name="T87" fmla="*/ 1553 h 3962"/>
                <a:gd name="T88" fmla="*/ 5202 w 7571"/>
                <a:gd name="T89" fmla="*/ 1392 h 3962"/>
                <a:gd name="T90" fmla="*/ 5603 w 7571"/>
                <a:gd name="T91" fmla="*/ 1039 h 3962"/>
                <a:gd name="T92" fmla="*/ 7290 w 7571"/>
                <a:gd name="T93" fmla="*/ 1040 h 3962"/>
                <a:gd name="T94" fmla="*/ 7038 w 7571"/>
                <a:gd name="T95" fmla="*/ 1231 h 3962"/>
                <a:gd name="T96" fmla="*/ 7306 w 7571"/>
                <a:gd name="T97" fmla="*/ 1460 h 3962"/>
                <a:gd name="T98" fmla="*/ 7200 w 7571"/>
                <a:gd name="T99" fmla="*/ 1330 h 3962"/>
                <a:gd name="T100" fmla="*/ 7230 w 7571"/>
                <a:gd name="T101" fmla="*/ 1151 h 3962"/>
                <a:gd name="T102" fmla="*/ 1375 w 7571"/>
                <a:gd name="T103" fmla="*/ 2830 h 3962"/>
                <a:gd name="T104" fmla="*/ 2174 w 7571"/>
                <a:gd name="T105" fmla="*/ 2281 h 3962"/>
                <a:gd name="T106" fmla="*/ 2299 w 7571"/>
                <a:gd name="T107" fmla="*/ 2251 h 3962"/>
                <a:gd name="T108" fmla="*/ 1975 w 7571"/>
                <a:gd name="T109" fmla="*/ 2072 h 3962"/>
                <a:gd name="T110" fmla="*/ 1628 w 7571"/>
                <a:gd name="T111" fmla="*/ 2268 h 3962"/>
                <a:gd name="T112" fmla="*/ 1765 w 7571"/>
                <a:gd name="T113" fmla="*/ 2854 h 3962"/>
                <a:gd name="T114" fmla="*/ 2202 w 7571"/>
                <a:gd name="T115" fmla="*/ 2969 h 3962"/>
                <a:gd name="T116" fmla="*/ 2262 w 7571"/>
                <a:gd name="T117" fmla="*/ 2712 h 3962"/>
                <a:gd name="T118" fmla="*/ 1943 w 7571"/>
                <a:gd name="T119" fmla="*/ 2836 h 3962"/>
                <a:gd name="T120" fmla="*/ 1732 w 7571"/>
                <a:gd name="T121" fmla="*/ 2471 h 3962"/>
                <a:gd name="T122" fmla="*/ 3192 w 7571"/>
                <a:gd name="T123" fmla="*/ 2331 h 3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71" h="3962">
                  <a:moveTo>
                    <a:pt x="764" y="1273"/>
                  </a:moveTo>
                  <a:lnTo>
                    <a:pt x="1147" y="1684"/>
                  </a:lnTo>
                  <a:lnTo>
                    <a:pt x="1307" y="1684"/>
                  </a:lnTo>
                  <a:lnTo>
                    <a:pt x="898" y="1243"/>
                  </a:lnTo>
                  <a:lnTo>
                    <a:pt x="1279" y="824"/>
                  </a:lnTo>
                  <a:lnTo>
                    <a:pt x="1123" y="824"/>
                  </a:lnTo>
                  <a:lnTo>
                    <a:pt x="764" y="1225"/>
                  </a:lnTo>
                  <a:lnTo>
                    <a:pt x="764" y="824"/>
                  </a:lnTo>
                  <a:lnTo>
                    <a:pt x="639" y="824"/>
                  </a:lnTo>
                  <a:lnTo>
                    <a:pt x="639" y="1684"/>
                  </a:lnTo>
                  <a:lnTo>
                    <a:pt x="764" y="1684"/>
                  </a:lnTo>
                  <a:lnTo>
                    <a:pt x="764" y="1273"/>
                  </a:lnTo>
                  <a:close/>
                  <a:moveTo>
                    <a:pt x="1826" y="1064"/>
                  </a:moveTo>
                  <a:lnTo>
                    <a:pt x="1808" y="1055"/>
                  </a:lnTo>
                  <a:lnTo>
                    <a:pt x="1789" y="1046"/>
                  </a:lnTo>
                  <a:lnTo>
                    <a:pt x="1770" y="1039"/>
                  </a:lnTo>
                  <a:lnTo>
                    <a:pt x="1748" y="1032"/>
                  </a:lnTo>
                  <a:lnTo>
                    <a:pt x="1727" y="1027"/>
                  </a:lnTo>
                  <a:lnTo>
                    <a:pt x="1704" y="1024"/>
                  </a:lnTo>
                  <a:lnTo>
                    <a:pt x="1682" y="1021"/>
                  </a:lnTo>
                  <a:lnTo>
                    <a:pt x="1659" y="1021"/>
                  </a:lnTo>
                  <a:lnTo>
                    <a:pt x="1635" y="1021"/>
                  </a:lnTo>
                  <a:lnTo>
                    <a:pt x="1612" y="1024"/>
                  </a:lnTo>
                  <a:lnTo>
                    <a:pt x="1590" y="1027"/>
                  </a:lnTo>
                  <a:lnTo>
                    <a:pt x="1569" y="1032"/>
                  </a:lnTo>
                  <a:lnTo>
                    <a:pt x="1549" y="1037"/>
                  </a:lnTo>
                  <a:lnTo>
                    <a:pt x="1530" y="1045"/>
                  </a:lnTo>
                  <a:lnTo>
                    <a:pt x="1510" y="1053"/>
                  </a:lnTo>
                  <a:lnTo>
                    <a:pt x="1492" y="1064"/>
                  </a:lnTo>
                  <a:lnTo>
                    <a:pt x="1475" y="1075"/>
                  </a:lnTo>
                  <a:lnTo>
                    <a:pt x="1459" y="1088"/>
                  </a:lnTo>
                  <a:lnTo>
                    <a:pt x="1443" y="1100"/>
                  </a:lnTo>
                  <a:lnTo>
                    <a:pt x="1429" y="1115"/>
                  </a:lnTo>
                  <a:lnTo>
                    <a:pt x="1415" y="1130"/>
                  </a:lnTo>
                  <a:lnTo>
                    <a:pt x="1404" y="1147"/>
                  </a:lnTo>
                  <a:lnTo>
                    <a:pt x="1392" y="1164"/>
                  </a:lnTo>
                  <a:lnTo>
                    <a:pt x="1382" y="1184"/>
                  </a:lnTo>
                  <a:lnTo>
                    <a:pt x="1373" y="1203"/>
                  </a:lnTo>
                  <a:lnTo>
                    <a:pt x="1364" y="1223"/>
                  </a:lnTo>
                  <a:lnTo>
                    <a:pt x="1358" y="1245"/>
                  </a:lnTo>
                  <a:lnTo>
                    <a:pt x="1352" y="1266"/>
                  </a:lnTo>
                  <a:lnTo>
                    <a:pt x="1348" y="1288"/>
                  </a:lnTo>
                  <a:lnTo>
                    <a:pt x="1345" y="1312"/>
                  </a:lnTo>
                  <a:lnTo>
                    <a:pt x="1343" y="1336"/>
                  </a:lnTo>
                  <a:lnTo>
                    <a:pt x="1343" y="1361"/>
                  </a:lnTo>
                  <a:lnTo>
                    <a:pt x="1343" y="1385"/>
                  </a:lnTo>
                  <a:lnTo>
                    <a:pt x="1345" y="1410"/>
                  </a:lnTo>
                  <a:lnTo>
                    <a:pt x="1348" y="1432"/>
                  </a:lnTo>
                  <a:lnTo>
                    <a:pt x="1352" y="1455"/>
                  </a:lnTo>
                  <a:lnTo>
                    <a:pt x="1358" y="1477"/>
                  </a:lnTo>
                  <a:lnTo>
                    <a:pt x="1364" y="1499"/>
                  </a:lnTo>
                  <a:lnTo>
                    <a:pt x="1372" y="1519"/>
                  </a:lnTo>
                  <a:lnTo>
                    <a:pt x="1381" y="1538"/>
                  </a:lnTo>
                  <a:lnTo>
                    <a:pt x="1391" y="1556"/>
                  </a:lnTo>
                  <a:lnTo>
                    <a:pt x="1403" y="1574"/>
                  </a:lnTo>
                  <a:lnTo>
                    <a:pt x="1414" y="1590"/>
                  </a:lnTo>
                  <a:lnTo>
                    <a:pt x="1427" y="1606"/>
                  </a:lnTo>
                  <a:lnTo>
                    <a:pt x="1442" y="1621"/>
                  </a:lnTo>
                  <a:lnTo>
                    <a:pt x="1457" y="1634"/>
                  </a:lnTo>
                  <a:lnTo>
                    <a:pt x="1473" y="1647"/>
                  </a:lnTo>
                  <a:lnTo>
                    <a:pt x="1490" y="1659"/>
                  </a:lnTo>
                  <a:lnTo>
                    <a:pt x="1508" y="1668"/>
                  </a:lnTo>
                  <a:lnTo>
                    <a:pt x="1527" y="1677"/>
                  </a:lnTo>
                  <a:lnTo>
                    <a:pt x="1548" y="1684"/>
                  </a:lnTo>
                  <a:lnTo>
                    <a:pt x="1568" y="1691"/>
                  </a:lnTo>
                  <a:lnTo>
                    <a:pt x="1589" y="1696"/>
                  </a:lnTo>
                  <a:lnTo>
                    <a:pt x="1612" y="1699"/>
                  </a:lnTo>
                  <a:lnTo>
                    <a:pt x="1634" y="1701"/>
                  </a:lnTo>
                  <a:lnTo>
                    <a:pt x="1659" y="1701"/>
                  </a:lnTo>
                  <a:lnTo>
                    <a:pt x="1682" y="1701"/>
                  </a:lnTo>
                  <a:lnTo>
                    <a:pt x="1704" y="1699"/>
                  </a:lnTo>
                  <a:lnTo>
                    <a:pt x="1727" y="1696"/>
                  </a:lnTo>
                  <a:lnTo>
                    <a:pt x="1748" y="1691"/>
                  </a:lnTo>
                  <a:lnTo>
                    <a:pt x="1768" y="1685"/>
                  </a:lnTo>
                  <a:lnTo>
                    <a:pt x="1789" y="1678"/>
                  </a:lnTo>
                  <a:lnTo>
                    <a:pt x="1807" y="1668"/>
                  </a:lnTo>
                  <a:lnTo>
                    <a:pt x="1825" y="1659"/>
                  </a:lnTo>
                  <a:lnTo>
                    <a:pt x="1842" y="1647"/>
                  </a:lnTo>
                  <a:lnTo>
                    <a:pt x="1859" y="1635"/>
                  </a:lnTo>
                  <a:lnTo>
                    <a:pt x="1874" y="1621"/>
                  </a:lnTo>
                  <a:lnTo>
                    <a:pt x="1888" y="1607"/>
                  </a:lnTo>
                  <a:lnTo>
                    <a:pt x="1902" y="1591"/>
                  </a:lnTo>
                  <a:lnTo>
                    <a:pt x="1914" y="1574"/>
                  </a:lnTo>
                  <a:lnTo>
                    <a:pt x="1925" y="1557"/>
                  </a:lnTo>
                  <a:lnTo>
                    <a:pt x="1935" y="1538"/>
                  </a:lnTo>
                  <a:lnTo>
                    <a:pt x="1944" y="1519"/>
                  </a:lnTo>
                  <a:lnTo>
                    <a:pt x="1953" y="1499"/>
                  </a:lnTo>
                  <a:lnTo>
                    <a:pt x="1959" y="1477"/>
                  </a:lnTo>
                  <a:lnTo>
                    <a:pt x="1965" y="1456"/>
                  </a:lnTo>
                  <a:lnTo>
                    <a:pt x="1969" y="1433"/>
                  </a:lnTo>
                  <a:lnTo>
                    <a:pt x="1972" y="1410"/>
                  </a:lnTo>
                  <a:lnTo>
                    <a:pt x="1974" y="1385"/>
                  </a:lnTo>
                  <a:lnTo>
                    <a:pt x="1974" y="1361"/>
                  </a:lnTo>
                  <a:lnTo>
                    <a:pt x="1974" y="1336"/>
                  </a:lnTo>
                  <a:lnTo>
                    <a:pt x="1972" y="1313"/>
                  </a:lnTo>
                  <a:lnTo>
                    <a:pt x="1969" y="1289"/>
                  </a:lnTo>
                  <a:lnTo>
                    <a:pt x="1965" y="1267"/>
                  </a:lnTo>
                  <a:lnTo>
                    <a:pt x="1959" y="1246"/>
                  </a:lnTo>
                  <a:lnTo>
                    <a:pt x="1953" y="1224"/>
                  </a:lnTo>
                  <a:lnTo>
                    <a:pt x="1944" y="1204"/>
                  </a:lnTo>
                  <a:lnTo>
                    <a:pt x="1936" y="1185"/>
                  </a:lnTo>
                  <a:lnTo>
                    <a:pt x="1925" y="1167"/>
                  </a:lnTo>
                  <a:lnTo>
                    <a:pt x="1915" y="1148"/>
                  </a:lnTo>
                  <a:lnTo>
                    <a:pt x="1902" y="1132"/>
                  </a:lnTo>
                  <a:lnTo>
                    <a:pt x="1889" y="1116"/>
                  </a:lnTo>
                  <a:lnTo>
                    <a:pt x="1875" y="1102"/>
                  </a:lnTo>
                  <a:lnTo>
                    <a:pt x="1859" y="1089"/>
                  </a:lnTo>
                  <a:lnTo>
                    <a:pt x="1843" y="1076"/>
                  </a:lnTo>
                  <a:lnTo>
                    <a:pt x="1826" y="1064"/>
                  </a:lnTo>
                  <a:close/>
                  <a:moveTo>
                    <a:pt x="1796" y="1522"/>
                  </a:moveTo>
                  <a:lnTo>
                    <a:pt x="1796" y="1522"/>
                  </a:lnTo>
                  <a:lnTo>
                    <a:pt x="1791" y="1530"/>
                  </a:lnTo>
                  <a:lnTo>
                    <a:pt x="1784" y="1536"/>
                  </a:lnTo>
                  <a:lnTo>
                    <a:pt x="1778" y="1543"/>
                  </a:lnTo>
                  <a:lnTo>
                    <a:pt x="1771" y="1549"/>
                  </a:lnTo>
                  <a:lnTo>
                    <a:pt x="1763" y="1555"/>
                  </a:lnTo>
                  <a:lnTo>
                    <a:pt x="1756" y="1559"/>
                  </a:lnTo>
                  <a:lnTo>
                    <a:pt x="1747" y="1565"/>
                  </a:lnTo>
                  <a:lnTo>
                    <a:pt x="1739" y="1569"/>
                  </a:lnTo>
                  <a:lnTo>
                    <a:pt x="1730" y="1572"/>
                  </a:lnTo>
                  <a:lnTo>
                    <a:pt x="1720" y="1575"/>
                  </a:lnTo>
                  <a:lnTo>
                    <a:pt x="1711" y="1579"/>
                  </a:lnTo>
                  <a:lnTo>
                    <a:pt x="1701" y="1581"/>
                  </a:lnTo>
                  <a:lnTo>
                    <a:pt x="1681" y="1583"/>
                  </a:lnTo>
                  <a:lnTo>
                    <a:pt x="1659" y="1584"/>
                  </a:lnTo>
                  <a:lnTo>
                    <a:pt x="1636" y="1583"/>
                  </a:lnTo>
                  <a:lnTo>
                    <a:pt x="1616" y="1581"/>
                  </a:lnTo>
                  <a:lnTo>
                    <a:pt x="1606" y="1579"/>
                  </a:lnTo>
                  <a:lnTo>
                    <a:pt x="1597" y="1575"/>
                  </a:lnTo>
                  <a:lnTo>
                    <a:pt x="1587" y="1572"/>
                  </a:lnTo>
                  <a:lnTo>
                    <a:pt x="1579" y="1569"/>
                  </a:lnTo>
                  <a:lnTo>
                    <a:pt x="1570" y="1565"/>
                  </a:lnTo>
                  <a:lnTo>
                    <a:pt x="1563" y="1560"/>
                  </a:lnTo>
                  <a:lnTo>
                    <a:pt x="1555" y="1555"/>
                  </a:lnTo>
                  <a:lnTo>
                    <a:pt x="1548" y="1550"/>
                  </a:lnTo>
                  <a:lnTo>
                    <a:pt x="1540" y="1544"/>
                  </a:lnTo>
                  <a:lnTo>
                    <a:pt x="1534" y="1538"/>
                  </a:lnTo>
                  <a:lnTo>
                    <a:pt x="1527" y="1531"/>
                  </a:lnTo>
                  <a:lnTo>
                    <a:pt x="1521" y="1523"/>
                  </a:lnTo>
                  <a:lnTo>
                    <a:pt x="1510" y="1507"/>
                  </a:lnTo>
                  <a:lnTo>
                    <a:pt x="1501" y="1490"/>
                  </a:lnTo>
                  <a:lnTo>
                    <a:pt x="1493" y="1472"/>
                  </a:lnTo>
                  <a:lnTo>
                    <a:pt x="1487" y="1453"/>
                  </a:lnTo>
                  <a:lnTo>
                    <a:pt x="1482" y="1431"/>
                  </a:lnTo>
                  <a:lnTo>
                    <a:pt x="1478" y="1409"/>
                  </a:lnTo>
                  <a:lnTo>
                    <a:pt x="1476" y="1385"/>
                  </a:lnTo>
                  <a:lnTo>
                    <a:pt x="1475" y="1361"/>
                  </a:lnTo>
                  <a:lnTo>
                    <a:pt x="1475" y="1345"/>
                  </a:lnTo>
                  <a:lnTo>
                    <a:pt x="1476" y="1329"/>
                  </a:lnTo>
                  <a:lnTo>
                    <a:pt x="1477" y="1314"/>
                  </a:lnTo>
                  <a:lnTo>
                    <a:pt x="1479" y="1299"/>
                  </a:lnTo>
                  <a:lnTo>
                    <a:pt x="1483" y="1285"/>
                  </a:lnTo>
                  <a:lnTo>
                    <a:pt x="1486" y="1271"/>
                  </a:lnTo>
                  <a:lnTo>
                    <a:pt x="1490" y="1258"/>
                  </a:lnTo>
                  <a:lnTo>
                    <a:pt x="1494" y="1246"/>
                  </a:lnTo>
                  <a:lnTo>
                    <a:pt x="1500" y="1233"/>
                  </a:lnTo>
                  <a:lnTo>
                    <a:pt x="1506" y="1222"/>
                  </a:lnTo>
                  <a:lnTo>
                    <a:pt x="1512" y="1211"/>
                  </a:lnTo>
                  <a:lnTo>
                    <a:pt x="1520" y="1201"/>
                  </a:lnTo>
                  <a:lnTo>
                    <a:pt x="1527" y="1191"/>
                  </a:lnTo>
                  <a:lnTo>
                    <a:pt x="1536" y="1183"/>
                  </a:lnTo>
                  <a:lnTo>
                    <a:pt x="1546" y="1174"/>
                  </a:lnTo>
                  <a:lnTo>
                    <a:pt x="1555" y="1167"/>
                  </a:lnTo>
                  <a:lnTo>
                    <a:pt x="1566" y="1160"/>
                  </a:lnTo>
                  <a:lnTo>
                    <a:pt x="1576" y="1155"/>
                  </a:lnTo>
                  <a:lnTo>
                    <a:pt x="1588" y="1150"/>
                  </a:lnTo>
                  <a:lnTo>
                    <a:pt x="1601" y="1145"/>
                  </a:lnTo>
                  <a:lnTo>
                    <a:pt x="1614" y="1143"/>
                  </a:lnTo>
                  <a:lnTo>
                    <a:pt x="1628" y="1140"/>
                  </a:lnTo>
                  <a:lnTo>
                    <a:pt x="1643" y="1139"/>
                  </a:lnTo>
                  <a:lnTo>
                    <a:pt x="1659" y="1139"/>
                  </a:lnTo>
                  <a:lnTo>
                    <a:pt x="1680" y="1140"/>
                  </a:lnTo>
                  <a:lnTo>
                    <a:pt x="1701" y="1142"/>
                  </a:lnTo>
                  <a:lnTo>
                    <a:pt x="1711" y="1144"/>
                  </a:lnTo>
                  <a:lnTo>
                    <a:pt x="1720" y="1147"/>
                  </a:lnTo>
                  <a:lnTo>
                    <a:pt x="1729" y="1151"/>
                  </a:lnTo>
                  <a:lnTo>
                    <a:pt x="1739" y="1154"/>
                  </a:lnTo>
                  <a:lnTo>
                    <a:pt x="1747" y="1158"/>
                  </a:lnTo>
                  <a:lnTo>
                    <a:pt x="1755" y="1162"/>
                  </a:lnTo>
                  <a:lnTo>
                    <a:pt x="1762" y="1168"/>
                  </a:lnTo>
                  <a:lnTo>
                    <a:pt x="1770" y="1173"/>
                  </a:lnTo>
                  <a:lnTo>
                    <a:pt x="1777" y="1178"/>
                  </a:lnTo>
                  <a:lnTo>
                    <a:pt x="1783" y="1185"/>
                  </a:lnTo>
                  <a:lnTo>
                    <a:pt x="1790" y="1192"/>
                  </a:lnTo>
                  <a:lnTo>
                    <a:pt x="1796" y="1200"/>
                  </a:lnTo>
                  <a:lnTo>
                    <a:pt x="1807" y="1215"/>
                  </a:lnTo>
                  <a:lnTo>
                    <a:pt x="1816" y="1232"/>
                  </a:lnTo>
                  <a:lnTo>
                    <a:pt x="1824" y="1251"/>
                  </a:lnTo>
                  <a:lnTo>
                    <a:pt x="1830" y="1270"/>
                  </a:lnTo>
                  <a:lnTo>
                    <a:pt x="1836" y="1290"/>
                  </a:lnTo>
                  <a:lnTo>
                    <a:pt x="1839" y="1313"/>
                  </a:lnTo>
                  <a:lnTo>
                    <a:pt x="1841" y="1336"/>
                  </a:lnTo>
                  <a:lnTo>
                    <a:pt x="1842" y="1361"/>
                  </a:lnTo>
                  <a:lnTo>
                    <a:pt x="1841" y="1385"/>
                  </a:lnTo>
                  <a:lnTo>
                    <a:pt x="1839" y="1408"/>
                  </a:lnTo>
                  <a:lnTo>
                    <a:pt x="1836" y="1429"/>
                  </a:lnTo>
                  <a:lnTo>
                    <a:pt x="1830" y="1451"/>
                  </a:lnTo>
                  <a:lnTo>
                    <a:pt x="1824" y="1470"/>
                  </a:lnTo>
                  <a:lnTo>
                    <a:pt x="1816" y="1488"/>
                  </a:lnTo>
                  <a:lnTo>
                    <a:pt x="1807" y="1506"/>
                  </a:lnTo>
                  <a:lnTo>
                    <a:pt x="1796" y="1522"/>
                  </a:lnTo>
                  <a:close/>
                  <a:moveTo>
                    <a:pt x="2653" y="1535"/>
                  </a:moveTo>
                  <a:lnTo>
                    <a:pt x="2661" y="1516"/>
                  </a:lnTo>
                  <a:lnTo>
                    <a:pt x="2669" y="1495"/>
                  </a:lnTo>
                  <a:lnTo>
                    <a:pt x="2674" y="1474"/>
                  </a:lnTo>
                  <a:lnTo>
                    <a:pt x="2679" y="1453"/>
                  </a:lnTo>
                  <a:lnTo>
                    <a:pt x="2684" y="1430"/>
                  </a:lnTo>
                  <a:lnTo>
                    <a:pt x="2686" y="1408"/>
                  </a:lnTo>
                  <a:lnTo>
                    <a:pt x="2688" y="1384"/>
                  </a:lnTo>
                  <a:lnTo>
                    <a:pt x="2688" y="1361"/>
                  </a:lnTo>
                  <a:lnTo>
                    <a:pt x="2688" y="1336"/>
                  </a:lnTo>
                  <a:lnTo>
                    <a:pt x="2686" y="1314"/>
                  </a:lnTo>
                  <a:lnTo>
                    <a:pt x="2684" y="1290"/>
                  </a:lnTo>
                  <a:lnTo>
                    <a:pt x="2679" y="1269"/>
                  </a:lnTo>
                  <a:lnTo>
                    <a:pt x="2674" y="1248"/>
                  </a:lnTo>
                  <a:lnTo>
                    <a:pt x="2668" y="1226"/>
                  </a:lnTo>
                  <a:lnTo>
                    <a:pt x="2661" y="1206"/>
                  </a:lnTo>
                  <a:lnTo>
                    <a:pt x="2653" y="1187"/>
                  </a:lnTo>
                  <a:lnTo>
                    <a:pt x="2643" y="1168"/>
                  </a:lnTo>
                  <a:lnTo>
                    <a:pt x="2632" y="1151"/>
                  </a:lnTo>
                  <a:lnTo>
                    <a:pt x="2622" y="1134"/>
                  </a:lnTo>
                  <a:lnTo>
                    <a:pt x="2609" y="1119"/>
                  </a:lnTo>
                  <a:lnTo>
                    <a:pt x="2596" y="1104"/>
                  </a:lnTo>
                  <a:lnTo>
                    <a:pt x="2582" y="1090"/>
                  </a:lnTo>
                  <a:lnTo>
                    <a:pt x="2566" y="1077"/>
                  </a:lnTo>
                  <a:lnTo>
                    <a:pt x="2550" y="1065"/>
                  </a:lnTo>
                  <a:lnTo>
                    <a:pt x="2534" y="1056"/>
                  </a:lnTo>
                  <a:lnTo>
                    <a:pt x="2516" y="1046"/>
                  </a:lnTo>
                  <a:lnTo>
                    <a:pt x="2498" y="1039"/>
                  </a:lnTo>
                  <a:lnTo>
                    <a:pt x="2479" y="1032"/>
                  </a:lnTo>
                  <a:lnTo>
                    <a:pt x="2459" y="1027"/>
                  </a:lnTo>
                  <a:lnTo>
                    <a:pt x="2438" y="1024"/>
                  </a:lnTo>
                  <a:lnTo>
                    <a:pt x="2416" y="1021"/>
                  </a:lnTo>
                  <a:lnTo>
                    <a:pt x="2394" y="1021"/>
                  </a:lnTo>
                  <a:lnTo>
                    <a:pt x="2372" y="1021"/>
                  </a:lnTo>
                  <a:lnTo>
                    <a:pt x="2350" y="1024"/>
                  </a:lnTo>
                  <a:lnTo>
                    <a:pt x="2330" y="1027"/>
                  </a:lnTo>
                  <a:lnTo>
                    <a:pt x="2310" y="1032"/>
                  </a:lnTo>
                  <a:lnTo>
                    <a:pt x="2291" y="1039"/>
                  </a:lnTo>
                  <a:lnTo>
                    <a:pt x="2273" y="1046"/>
                  </a:lnTo>
                  <a:lnTo>
                    <a:pt x="2256" y="1056"/>
                  </a:lnTo>
                  <a:lnTo>
                    <a:pt x="2240" y="1065"/>
                  </a:lnTo>
                  <a:lnTo>
                    <a:pt x="2230" y="1073"/>
                  </a:lnTo>
                  <a:lnTo>
                    <a:pt x="2222" y="1080"/>
                  </a:lnTo>
                  <a:lnTo>
                    <a:pt x="2213" y="1089"/>
                  </a:lnTo>
                  <a:lnTo>
                    <a:pt x="2205" y="1097"/>
                  </a:lnTo>
                  <a:lnTo>
                    <a:pt x="2205" y="1039"/>
                  </a:lnTo>
                  <a:lnTo>
                    <a:pt x="2094" y="1039"/>
                  </a:lnTo>
                  <a:lnTo>
                    <a:pt x="2094" y="1970"/>
                  </a:lnTo>
                  <a:lnTo>
                    <a:pt x="2219" y="1970"/>
                  </a:lnTo>
                  <a:lnTo>
                    <a:pt x="2219" y="1637"/>
                  </a:lnTo>
                  <a:lnTo>
                    <a:pt x="2229" y="1648"/>
                  </a:lnTo>
                  <a:lnTo>
                    <a:pt x="2241" y="1657"/>
                  </a:lnTo>
                  <a:lnTo>
                    <a:pt x="2257" y="1667"/>
                  </a:lnTo>
                  <a:lnTo>
                    <a:pt x="2274" y="1677"/>
                  </a:lnTo>
                  <a:lnTo>
                    <a:pt x="2292" y="1684"/>
                  </a:lnTo>
                  <a:lnTo>
                    <a:pt x="2311" y="1691"/>
                  </a:lnTo>
                  <a:lnTo>
                    <a:pt x="2332" y="1696"/>
                  </a:lnTo>
                  <a:lnTo>
                    <a:pt x="2352" y="1699"/>
                  </a:lnTo>
                  <a:lnTo>
                    <a:pt x="2374" y="1701"/>
                  </a:lnTo>
                  <a:lnTo>
                    <a:pt x="2397" y="1701"/>
                  </a:lnTo>
                  <a:lnTo>
                    <a:pt x="2419" y="1701"/>
                  </a:lnTo>
                  <a:lnTo>
                    <a:pt x="2440" y="1699"/>
                  </a:lnTo>
                  <a:lnTo>
                    <a:pt x="2461" y="1696"/>
                  </a:lnTo>
                  <a:lnTo>
                    <a:pt x="2480" y="1691"/>
                  </a:lnTo>
                  <a:lnTo>
                    <a:pt x="2499" y="1684"/>
                  </a:lnTo>
                  <a:lnTo>
                    <a:pt x="2517" y="1677"/>
                  </a:lnTo>
                  <a:lnTo>
                    <a:pt x="2535" y="1667"/>
                  </a:lnTo>
                  <a:lnTo>
                    <a:pt x="2552" y="1657"/>
                  </a:lnTo>
                  <a:lnTo>
                    <a:pt x="2567" y="1646"/>
                  </a:lnTo>
                  <a:lnTo>
                    <a:pt x="2582" y="1633"/>
                  </a:lnTo>
                  <a:lnTo>
                    <a:pt x="2597" y="1619"/>
                  </a:lnTo>
                  <a:lnTo>
                    <a:pt x="2610" y="1604"/>
                  </a:lnTo>
                  <a:lnTo>
                    <a:pt x="2622" y="1588"/>
                  </a:lnTo>
                  <a:lnTo>
                    <a:pt x="2633" y="1571"/>
                  </a:lnTo>
                  <a:lnTo>
                    <a:pt x="2643" y="1554"/>
                  </a:lnTo>
                  <a:lnTo>
                    <a:pt x="2653" y="1535"/>
                  </a:lnTo>
                  <a:close/>
                  <a:moveTo>
                    <a:pt x="2478" y="1558"/>
                  </a:moveTo>
                  <a:lnTo>
                    <a:pt x="2478" y="1558"/>
                  </a:lnTo>
                  <a:lnTo>
                    <a:pt x="2468" y="1566"/>
                  </a:lnTo>
                  <a:lnTo>
                    <a:pt x="2458" y="1572"/>
                  </a:lnTo>
                  <a:lnTo>
                    <a:pt x="2446" y="1578"/>
                  </a:lnTo>
                  <a:lnTo>
                    <a:pt x="2434" y="1582"/>
                  </a:lnTo>
                  <a:lnTo>
                    <a:pt x="2421" y="1585"/>
                  </a:lnTo>
                  <a:lnTo>
                    <a:pt x="2407" y="1587"/>
                  </a:lnTo>
                  <a:lnTo>
                    <a:pt x="2394" y="1588"/>
                  </a:lnTo>
                  <a:lnTo>
                    <a:pt x="2380" y="1589"/>
                  </a:lnTo>
                  <a:lnTo>
                    <a:pt x="2364" y="1588"/>
                  </a:lnTo>
                  <a:lnTo>
                    <a:pt x="2350" y="1587"/>
                  </a:lnTo>
                  <a:lnTo>
                    <a:pt x="2336" y="1585"/>
                  </a:lnTo>
                  <a:lnTo>
                    <a:pt x="2323" y="1582"/>
                  </a:lnTo>
                  <a:lnTo>
                    <a:pt x="2311" y="1578"/>
                  </a:lnTo>
                  <a:lnTo>
                    <a:pt x="2300" y="1572"/>
                  </a:lnTo>
                  <a:lnTo>
                    <a:pt x="2289" y="1567"/>
                  </a:lnTo>
                  <a:lnTo>
                    <a:pt x="2279" y="1559"/>
                  </a:lnTo>
                  <a:lnTo>
                    <a:pt x="2270" y="1552"/>
                  </a:lnTo>
                  <a:lnTo>
                    <a:pt x="2261" y="1543"/>
                  </a:lnTo>
                  <a:lnTo>
                    <a:pt x="2253" y="1535"/>
                  </a:lnTo>
                  <a:lnTo>
                    <a:pt x="2245" y="1525"/>
                  </a:lnTo>
                  <a:lnTo>
                    <a:pt x="2239" y="1515"/>
                  </a:lnTo>
                  <a:lnTo>
                    <a:pt x="2232" y="1504"/>
                  </a:lnTo>
                  <a:lnTo>
                    <a:pt x="2227" y="1491"/>
                  </a:lnTo>
                  <a:lnTo>
                    <a:pt x="2222" y="1479"/>
                  </a:lnTo>
                  <a:lnTo>
                    <a:pt x="2218" y="1467"/>
                  </a:lnTo>
                  <a:lnTo>
                    <a:pt x="2214" y="1453"/>
                  </a:lnTo>
                  <a:lnTo>
                    <a:pt x="2211" y="1439"/>
                  </a:lnTo>
                  <a:lnTo>
                    <a:pt x="2209" y="1424"/>
                  </a:lnTo>
                  <a:lnTo>
                    <a:pt x="2207" y="1409"/>
                  </a:lnTo>
                  <a:lnTo>
                    <a:pt x="2206" y="1393"/>
                  </a:lnTo>
                  <a:lnTo>
                    <a:pt x="2205" y="1377"/>
                  </a:lnTo>
                  <a:lnTo>
                    <a:pt x="2205" y="1361"/>
                  </a:lnTo>
                  <a:lnTo>
                    <a:pt x="2205" y="1345"/>
                  </a:lnTo>
                  <a:lnTo>
                    <a:pt x="2206" y="1329"/>
                  </a:lnTo>
                  <a:lnTo>
                    <a:pt x="2207" y="1313"/>
                  </a:lnTo>
                  <a:lnTo>
                    <a:pt x="2209" y="1298"/>
                  </a:lnTo>
                  <a:lnTo>
                    <a:pt x="2211" y="1283"/>
                  </a:lnTo>
                  <a:lnTo>
                    <a:pt x="2214" y="1269"/>
                  </a:lnTo>
                  <a:lnTo>
                    <a:pt x="2219" y="1255"/>
                  </a:lnTo>
                  <a:lnTo>
                    <a:pt x="2223" y="1242"/>
                  </a:lnTo>
                  <a:lnTo>
                    <a:pt x="2227" y="1230"/>
                  </a:lnTo>
                  <a:lnTo>
                    <a:pt x="2232" y="1218"/>
                  </a:lnTo>
                  <a:lnTo>
                    <a:pt x="2239" y="1207"/>
                  </a:lnTo>
                  <a:lnTo>
                    <a:pt x="2245" y="1196"/>
                  </a:lnTo>
                  <a:lnTo>
                    <a:pt x="2253" y="1187"/>
                  </a:lnTo>
                  <a:lnTo>
                    <a:pt x="2261" y="1178"/>
                  </a:lnTo>
                  <a:lnTo>
                    <a:pt x="2270" y="1170"/>
                  </a:lnTo>
                  <a:lnTo>
                    <a:pt x="2278" y="1162"/>
                  </a:lnTo>
                  <a:lnTo>
                    <a:pt x="2288" y="1156"/>
                  </a:lnTo>
                  <a:lnTo>
                    <a:pt x="2299" y="1150"/>
                  </a:lnTo>
                  <a:lnTo>
                    <a:pt x="2310" y="1145"/>
                  </a:lnTo>
                  <a:lnTo>
                    <a:pt x="2322" y="1141"/>
                  </a:lnTo>
                  <a:lnTo>
                    <a:pt x="2334" y="1138"/>
                  </a:lnTo>
                  <a:lnTo>
                    <a:pt x="2347" y="1136"/>
                  </a:lnTo>
                  <a:lnTo>
                    <a:pt x="2360" y="1135"/>
                  </a:lnTo>
                  <a:lnTo>
                    <a:pt x="2375" y="1134"/>
                  </a:lnTo>
                  <a:lnTo>
                    <a:pt x="2390" y="1135"/>
                  </a:lnTo>
                  <a:lnTo>
                    <a:pt x="2404" y="1136"/>
                  </a:lnTo>
                  <a:lnTo>
                    <a:pt x="2418" y="1138"/>
                  </a:lnTo>
                  <a:lnTo>
                    <a:pt x="2432" y="1142"/>
                  </a:lnTo>
                  <a:lnTo>
                    <a:pt x="2444" y="1146"/>
                  </a:lnTo>
                  <a:lnTo>
                    <a:pt x="2455" y="1151"/>
                  </a:lnTo>
                  <a:lnTo>
                    <a:pt x="2467" y="1157"/>
                  </a:lnTo>
                  <a:lnTo>
                    <a:pt x="2477" y="1164"/>
                  </a:lnTo>
                  <a:lnTo>
                    <a:pt x="2486" y="1172"/>
                  </a:lnTo>
                  <a:lnTo>
                    <a:pt x="2496" y="1180"/>
                  </a:lnTo>
                  <a:lnTo>
                    <a:pt x="2504" y="1190"/>
                  </a:lnTo>
                  <a:lnTo>
                    <a:pt x="2512" y="1200"/>
                  </a:lnTo>
                  <a:lnTo>
                    <a:pt x="2519" y="1210"/>
                  </a:lnTo>
                  <a:lnTo>
                    <a:pt x="2526" y="1222"/>
                  </a:lnTo>
                  <a:lnTo>
                    <a:pt x="2531" y="1234"/>
                  </a:lnTo>
                  <a:lnTo>
                    <a:pt x="2536" y="1247"/>
                  </a:lnTo>
                  <a:lnTo>
                    <a:pt x="2541" y="1259"/>
                  </a:lnTo>
                  <a:lnTo>
                    <a:pt x="2545" y="1272"/>
                  </a:lnTo>
                  <a:lnTo>
                    <a:pt x="2548" y="1286"/>
                  </a:lnTo>
                  <a:lnTo>
                    <a:pt x="2551" y="1300"/>
                  </a:lnTo>
                  <a:lnTo>
                    <a:pt x="2554" y="1315"/>
                  </a:lnTo>
                  <a:lnTo>
                    <a:pt x="2555" y="1330"/>
                  </a:lnTo>
                  <a:lnTo>
                    <a:pt x="2556" y="1345"/>
                  </a:lnTo>
                  <a:lnTo>
                    <a:pt x="2556" y="1361"/>
                  </a:lnTo>
                  <a:lnTo>
                    <a:pt x="2556" y="1377"/>
                  </a:lnTo>
                  <a:lnTo>
                    <a:pt x="2555" y="1392"/>
                  </a:lnTo>
                  <a:lnTo>
                    <a:pt x="2554" y="1407"/>
                  </a:lnTo>
                  <a:lnTo>
                    <a:pt x="2551" y="1422"/>
                  </a:lnTo>
                  <a:lnTo>
                    <a:pt x="2548" y="1436"/>
                  </a:lnTo>
                  <a:lnTo>
                    <a:pt x="2545" y="1449"/>
                  </a:lnTo>
                  <a:lnTo>
                    <a:pt x="2541" y="1463"/>
                  </a:lnTo>
                  <a:lnTo>
                    <a:pt x="2536" y="1476"/>
                  </a:lnTo>
                  <a:lnTo>
                    <a:pt x="2531" y="1489"/>
                  </a:lnTo>
                  <a:lnTo>
                    <a:pt x="2526" y="1501"/>
                  </a:lnTo>
                  <a:lnTo>
                    <a:pt x="2519" y="1512"/>
                  </a:lnTo>
                  <a:lnTo>
                    <a:pt x="2512" y="1523"/>
                  </a:lnTo>
                  <a:lnTo>
                    <a:pt x="2504" y="1533"/>
                  </a:lnTo>
                  <a:lnTo>
                    <a:pt x="2496" y="1542"/>
                  </a:lnTo>
                  <a:lnTo>
                    <a:pt x="2487" y="1551"/>
                  </a:lnTo>
                  <a:lnTo>
                    <a:pt x="2478" y="1558"/>
                  </a:lnTo>
                  <a:close/>
                  <a:moveTo>
                    <a:pt x="2932" y="1157"/>
                  </a:moveTo>
                  <a:lnTo>
                    <a:pt x="3227" y="1157"/>
                  </a:lnTo>
                  <a:lnTo>
                    <a:pt x="3227" y="1684"/>
                  </a:lnTo>
                  <a:lnTo>
                    <a:pt x="3350" y="1684"/>
                  </a:lnTo>
                  <a:lnTo>
                    <a:pt x="3350" y="1039"/>
                  </a:lnTo>
                  <a:lnTo>
                    <a:pt x="2807" y="1039"/>
                  </a:lnTo>
                  <a:lnTo>
                    <a:pt x="2807" y="1684"/>
                  </a:lnTo>
                  <a:lnTo>
                    <a:pt x="2932" y="1684"/>
                  </a:lnTo>
                  <a:lnTo>
                    <a:pt x="2932" y="1157"/>
                  </a:lnTo>
                  <a:close/>
                  <a:moveTo>
                    <a:pt x="3954" y="1064"/>
                  </a:moveTo>
                  <a:lnTo>
                    <a:pt x="3936" y="1055"/>
                  </a:lnTo>
                  <a:lnTo>
                    <a:pt x="3917" y="1046"/>
                  </a:lnTo>
                  <a:lnTo>
                    <a:pt x="3896" y="1039"/>
                  </a:lnTo>
                  <a:lnTo>
                    <a:pt x="3876" y="1032"/>
                  </a:lnTo>
                  <a:lnTo>
                    <a:pt x="3855" y="1027"/>
                  </a:lnTo>
                  <a:lnTo>
                    <a:pt x="3832" y="1024"/>
                  </a:lnTo>
                  <a:lnTo>
                    <a:pt x="3810" y="1021"/>
                  </a:lnTo>
                  <a:lnTo>
                    <a:pt x="3785" y="1021"/>
                  </a:lnTo>
                  <a:lnTo>
                    <a:pt x="3762" y="1021"/>
                  </a:lnTo>
                  <a:lnTo>
                    <a:pt x="3740" y="1024"/>
                  </a:lnTo>
                  <a:lnTo>
                    <a:pt x="3718" y="1027"/>
                  </a:lnTo>
                  <a:lnTo>
                    <a:pt x="3697" y="1032"/>
                  </a:lnTo>
                  <a:lnTo>
                    <a:pt x="3677" y="1037"/>
                  </a:lnTo>
                  <a:lnTo>
                    <a:pt x="3656" y="1045"/>
                  </a:lnTo>
                  <a:lnTo>
                    <a:pt x="3638" y="1053"/>
                  </a:lnTo>
                  <a:lnTo>
                    <a:pt x="3620" y="1064"/>
                  </a:lnTo>
                  <a:lnTo>
                    <a:pt x="3603" y="1075"/>
                  </a:lnTo>
                  <a:lnTo>
                    <a:pt x="3586" y="1088"/>
                  </a:lnTo>
                  <a:lnTo>
                    <a:pt x="3571" y="1100"/>
                  </a:lnTo>
                  <a:lnTo>
                    <a:pt x="3557" y="1115"/>
                  </a:lnTo>
                  <a:lnTo>
                    <a:pt x="3543" y="1130"/>
                  </a:lnTo>
                  <a:lnTo>
                    <a:pt x="3532" y="1147"/>
                  </a:lnTo>
                  <a:lnTo>
                    <a:pt x="3520" y="1164"/>
                  </a:lnTo>
                  <a:lnTo>
                    <a:pt x="3509" y="1184"/>
                  </a:lnTo>
                  <a:lnTo>
                    <a:pt x="3501" y="1203"/>
                  </a:lnTo>
                  <a:lnTo>
                    <a:pt x="3492" y="1223"/>
                  </a:lnTo>
                  <a:lnTo>
                    <a:pt x="3486" y="1245"/>
                  </a:lnTo>
                  <a:lnTo>
                    <a:pt x="3480" y="1266"/>
                  </a:lnTo>
                  <a:lnTo>
                    <a:pt x="3476" y="1288"/>
                  </a:lnTo>
                  <a:lnTo>
                    <a:pt x="3473" y="1312"/>
                  </a:lnTo>
                  <a:lnTo>
                    <a:pt x="3471" y="1336"/>
                  </a:lnTo>
                  <a:lnTo>
                    <a:pt x="3470" y="1361"/>
                  </a:lnTo>
                  <a:lnTo>
                    <a:pt x="3471" y="1385"/>
                  </a:lnTo>
                  <a:lnTo>
                    <a:pt x="3473" y="1410"/>
                  </a:lnTo>
                  <a:lnTo>
                    <a:pt x="3475" y="1432"/>
                  </a:lnTo>
                  <a:lnTo>
                    <a:pt x="3479" y="1455"/>
                  </a:lnTo>
                  <a:lnTo>
                    <a:pt x="3485" y="1477"/>
                  </a:lnTo>
                  <a:lnTo>
                    <a:pt x="3492" y="1499"/>
                  </a:lnTo>
                  <a:lnTo>
                    <a:pt x="3500" y="1519"/>
                  </a:lnTo>
                  <a:lnTo>
                    <a:pt x="3508" y="1538"/>
                  </a:lnTo>
                  <a:lnTo>
                    <a:pt x="3519" y="1556"/>
                  </a:lnTo>
                  <a:lnTo>
                    <a:pt x="3529" y="1574"/>
                  </a:lnTo>
                  <a:lnTo>
                    <a:pt x="3542" y="1590"/>
                  </a:lnTo>
                  <a:lnTo>
                    <a:pt x="3555" y="1606"/>
                  </a:lnTo>
                  <a:lnTo>
                    <a:pt x="3569" y="1621"/>
                  </a:lnTo>
                  <a:lnTo>
                    <a:pt x="3585" y="1634"/>
                  </a:lnTo>
                  <a:lnTo>
                    <a:pt x="3601" y="1647"/>
                  </a:lnTo>
                  <a:lnTo>
                    <a:pt x="3618" y="1659"/>
                  </a:lnTo>
                  <a:lnTo>
                    <a:pt x="3636" y="1668"/>
                  </a:lnTo>
                  <a:lnTo>
                    <a:pt x="3655" y="1677"/>
                  </a:lnTo>
                  <a:lnTo>
                    <a:pt x="3675" y="1684"/>
                  </a:lnTo>
                  <a:lnTo>
                    <a:pt x="3696" y="1691"/>
                  </a:lnTo>
                  <a:lnTo>
                    <a:pt x="3717" y="1696"/>
                  </a:lnTo>
                  <a:lnTo>
                    <a:pt x="3740" y="1699"/>
                  </a:lnTo>
                  <a:lnTo>
                    <a:pt x="3762" y="1701"/>
                  </a:lnTo>
                  <a:lnTo>
                    <a:pt x="3785" y="1701"/>
                  </a:lnTo>
                  <a:lnTo>
                    <a:pt x="3810" y="1701"/>
                  </a:lnTo>
                  <a:lnTo>
                    <a:pt x="3832" y="1699"/>
                  </a:lnTo>
                  <a:lnTo>
                    <a:pt x="3855" y="1696"/>
                  </a:lnTo>
                  <a:lnTo>
                    <a:pt x="3876" y="1691"/>
                  </a:lnTo>
                  <a:lnTo>
                    <a:pt x="3896" y="1685"/>
                  </a:lnTo>
                  <a:lnTo>
                    <a:pt x="3916" y="1678"/>
                  </a:lnTo>
                  <a:lnTo>
                    <a:pt x="3935" y="1668"/>
                  </a:lnTo>
                  <a:lnTo>
                    <a:pt x="3953" y="1659"/>
                  </a:lnTo>
                  <a:lnTo>
                    <a:pt x="3970" y="1647"/>
                  </a:lnTo>
                  <a:lnTo>
                    <a:pt x="3986" y="1635"/>
                  </a:lnTo>
                  <a:lnTo>
                    <a:pt x="4002" y="1621"/>
                  </a:lnTo>
                  <a:lnTo>
                    <a:pt x="4016" y="1607"/>
                  </a:lnTo>
                  <a:lnTo>
                    <a:pt x="4030" y="1591"/>
                  </a:lnTo>
                  <a:lnTo>
                    <a:pt x="4041" y="1574"/>
                  </a:lnTo>
                  <a:lnTo>
                    <a:pt x="4053" y="1557"/>
                  </a:lnTo>
                  <a:lnTo>
                    <a:pt x="4063" y="1538"/>
                  </a:lnTo>
                  <a:lnTo>
                    <a:pt x="4072" y="1519"/>
                  </a:lnTo>
                  <a:lnTo>
                    <a:pt x="4080" y="1499"/>
                  </a:lnTo>
                  <a:lnTo>
                    <a:pt x="4087" y="1477"/>
                  </a:lnTo>
                  <a:lnTo>
                    <a:pt x="4093" y="1456"/>
                  </a:lnTo>
                  <a:lnTo>
                    <a:pt x="4097" y="1433"/>
                  </a:lnTo>
                  <a:lnTo>
                    <a:pt x="4100" y="1410"/>
                  </a:lnTo>
                  <a:lnTo>
                    <a:pt x="4101" y="1385"/>
                  </a:lnTo>
                  <a:lnTo>
                    <a:pt x="4102" y="1361"/>
                  </a:lnTo>
                  <a:lnTo>
                    <a:pt x="4101" y="1336"/>
                  </a:lnTo>
                  <a:lnTo>
                    <a:pt x="4100" y="1313"/>
                  </a:lnTo>
                  <a:lnTo>
                    <a:pt x="4097" y="1289"/>
                  </a:lnTo>
                  <a:lnTo>
                    <a:pt x="4093" y="1267"/>
                  </a:lnTo>
                  <a:lnTo>
                    <a:pt x="4087" y="1246"/>
                  </a:lnTo>
                  <a:lnTo>
                    <a:pt x="4080" y="1224"/>
                  </a:lnTo>
                  <a:lnTo>
                    <a:pt x="4072" y="1204"/>
                  </a:lnTo>
                  <a:lnTo>
                    <a:pt x="4064" y="1185"/>
                  </a:lnTo>
                  <a:lnTo>
                    <a:pt x="4053" y="1167"/>
                  </a:lnTo>
                  <a:lnTo>
                    <a:pt x="4041" y="1148"/>
                  </a:lnTo>
                  <a:lnTo>
                    <a:pt x="4030" y="1132"/>
                  </a:lnTo>
                  <a:lnTo>
                    <a:pt x="4017" y="1116"/>
                  </a:lnTo>
                  <a:lnTo>
                    <a:pt x="4002" y="1102"/>
                  </a:lnTo>
                  <a:lnTo>
                    <a:pt x="3987" y="1089"/>
                  </a:lnTo>
                  <a:lnTo>
                    <a:pt x="3971" y="1076"/>
                  </a:lnTo>
                  <a:lnTo>
                    <a:pt x="3954" y="1064"/>
                  </a:lnTo>
                  <a:close/>
                  <a:moveTo>
                    <a:pt x="3924" y="1522"/>
                  </a:moveTo>
                  <a:lnTo>
                    <a:pt x="3924" y="1522"/>
                  </a:lnTo>
                  <a:lnTo>
                    <a:pt x="3918" y="1530"/>
                  </a:lnTo>
                  <a:lnTo>
                    <a:pt x="3912" y="1536"/>
                  </a:lnTo>
                  <a:lnTo>
                    <a:pt x="3905" y="1543"/>
                  </a:lnTo>
                  <a:lnTo>
                    <a:pt x="3899" y="1549"/>
                  </a:lnTo>
                  <a:lnTo>
                    <a:pt x="3891" y="1555"/>
                  </a:lnTo>
                  <a:lnTo>
                    <a:pt x="3884" y="1559"/>
                  </a:lnTo>
                  <a:lnTo>
                    <a:pt x="3875" y="1565"/>
                  </a:lnTo>
                  <a:lnTo>
                    <a:pt x="3867" y="1569"/>
                  </a:lnTo>
                  <a:lnTo>
                    <a:pt x="3858" y="1572"/>
                  </a:lnTo>
                  <a:lnTo>
                    <a:pt x="3848" y="1575"/>
                  </a:lnTo>
                  <a:lnTo>
                    <a:pt x="3839" y="1579"/>
                  </a:lnTo>
                  <a:lnTo>
                    <a:pt x="3829" y="1581"/>
                  </a:lnTo>
                  <a:lnTo>
                    <a:pt x="3808" y="1583"/>
                  </a:lnTo>
                  <a:lnTo>
                    <a:pt x="3785" y="1584"/>
                  </a:lnTo>
                  <a:lnTo>
                    <a:pt x="3764" y="1583"/>
                  </a:lnTo>
                  <a:lnTo>
                    <a:pt x="3744" y="1581"/>
                  </a:lnTo>
                  <a:lnTo>
                    <a:pt x="3734" y="1579"/>
                  </a:lnTo>
                  <a:lnTo>
                    <a:pt x="3725" y="1575"/>
                  </a:lnTo>
                  <a:lnTo>
                    <a:pt x="3715" y="1572"/>
                  </a:lnTo>
                  <a:lnTo>
                    <a:pt x="3707" y="1569"/>
                  </a:lnTo>
                  <a:lnTo>
                    <a:pt x="3698" y="1565"/>
                  </a:lnTo>
                  <a:lnTo>
                    <a:pt x="3691" y="1560"/>
                  </a:lnTo>
                  <a:lnTo>
                    <a:pt x="3682" y="1555"/>
                  </a:lnTo>
                  <a:lnTo>
                    <a:pt x="3676" y="1550"/>
                  </a:lnTo>
                  <a:lnTo>
                    <a:pt x="3668" y="1544"/>
                  </a:lnTo>
                  <a:lnTo>
                    <a:pt x="3662" y="1538"/>
                  </a:lnTo>
                  <a:lnTo>
                    <a:pt x="3655" y="1531"/>
                  </a:lnTo>
                  <a:lnTo>
                    <a:pt x="3649" y="1523"/>
                  </a:lnTo>
                  <a:lnTo>
                    <a:pt x="3638" y="1507"/>
                  </a:lnTo>
                  <a:lnTo>
                    <a:pt x="3629" y="1490"/>
                  </a:lnTo>
                  <a:lnTo>
                    <a:pt x="3621" y="1472"/>
                  </a:lnTo>
                  <a:lnTo>
                    <a:pt x="3614" y="1453"/>
                  </a:lnTo>
                  <a:lnTo>
                    <a:pt x="3609" y="1431"/>
                  </a:lnTo>
                  <a:lnTo>
                    <a:pt x="3605" y="1409"/>
                  </a:lnTo>
                  <a:lnTo>
                    <a:pt x="3603" y="1385"/>
                  </a:lnTo>
                  <a:lnTo>
                    <a:pt x="3603" y="1361"/>
                  </a:lnTo>
                  <a:lnTo>
                    <a:pt x="3603" y="1345"/>
                  </a:lnTo>
                  <a:lnTo>
                    <a:pt x="3604" y="1329"/>
                  </a:lnTo>
                  <a:lnTo>
                    <a:pt x="3605" y="1314"/>
                  </a:lnTo>
                  <a:lnTo>
                    <a:pt x="3607" y="1299"/>
                  </a:lnTo>
                  <a:lnTo>
                    <a:pt x="3611" y="1285"/>
                  </a:lnTo>
                  <a:lnTo>
                    <a:pt x="3614" y="1271"/>
                  </a:lnTo>
                  <a:lnTo>
                    <a:pt x="3618" y="1258"/>
                  </a:lnTo>
                  <a:lnTo>
                    <a:pt x="3622" y="1246"/>
                  </a:lnTo>
                  <a:lnTo>
                    <a:pt x="3628" y="1233"/>
                  </a:lnTo>
                  <a:lnTo>
                    <a:pt x="3634" y="1222"/>
                  </a:lnTo>
                  <a:lnTo>
                    <a:pt x="3640" y="1211"/>
                  </a:lnTo>
                  <a:lnTo>
                    <a:pt x="3647" y="1201"/>
                  </a:lnTo>
                  <a:lnTo>
                    <a:pt x="3655" y="1191"/>
                  </a:lnTo>
                  <a:lnTo>
                    <a:pt x="3664" y="1183"/>
                  </a:lnTo>
                  <a:lnTo>
                    <a:pt x="3672" y="1174"/>
                  </a:lnTo>
                  <a:lnTo>
                    <a:pt x="3683" y="1167"/>
                  </a:lnTo>
                  <a:lnTo>
                    <a:pt x="3693" y="1160"/>
                  </a:lnTo>
                  <a:lnTo>
                    <a:pt x="3704" y="1155"/>
                  </a:lnTo>
                  <a:lnTo>
                    <a:pt x="3716" y="1150"/>
                  </a:lnTo>
                  <a:lnTo>
                    <a:pt x="3729" y="1145"/>
                  </a:lnTo>
                  <a:lnTo>
                    <a:pt x="3742" y="1143"/>
                  </a:lnTo>
                  <a:lnTo>
                    <a:pt x="3756" y="1140"/>
                  </a:lnTo>
                  <a:lnTo>
                    <a:pt x="3771" y="1139"/>
                  </a:lnTo>
                  <a:lnTo>
                    <a:pt x="3785" y="1139"/>
                  </a:lnTo>
                  <a:lnTo>
                    <a:pt x="3808" y="1140"/>
                  </a:lnTo>
                  <a:lnTo>
                    <a:pt x="3829" y="1142"/>
                  </a:lnTo>
                  <a:lnTo>
                    <a:pt x="3839" y="1144"/>
                  </a:lnTo>
                  <a:lnTo>
                    <a:pt x="3848" y="1147"/>
                  </a:lnTo>
                  <a:lnTo>
                    <a:pt x="3857" y="1151"/>
                  </a:lnTo>
                  <a:lnTo>
                    <a:pt x="3865" y="1154"/>
                  </a:lnTo>
                  <a:lnTo>
                    <a:pt x="3874" y="1158"/>
                  </a:lnTo>
                  <a:lnTo>
                    <a:pt x="3883" y="1162"/>
                  </a:lnTo>
                  <a:lnTo>
                    <a:pt x="3890" y="1168"/>
                  </a:lnTo>
                  <a:lnTo>
                    <a:pt x="3897" y="1173"/>
                  </a:lnTo>
                  <a:lnTo>
                    <a:pt x="3905" y="1178"/>
                  </a:lnTo>
                  <a:lnTo>
                    <a:pt x="3911" y="1185"/>
                  </a:lnTo>
                  <a:lnTo>
                    <a:pt x="3918" y="1192"/>
                  </a:lnTo>
                  <a:lnTo>
                    <a:pt x="3923" y="1200"/>
                  </a:lnTo>
                  <a:lnTo>
                    <a:pt x="3934" y="1215"/>
                  </a:lnTo>
                  <a:lnTo>
                    <a:pt x="3943" y="1232"/>
                  </a:lnTo>
                  <a:lnTo>
                    <a:pt x="3952" y="1251"/>
                  </a:lnTo>
                  <a:lnTo>
                    <a:pt x="3958" y="1270"/>
                  </a:lnTo>
                  <a:lnTo>
                    <a:pt x="3964" y="1290"/>
                  </a:lnTo>
                  <a:lnTo>
                    <a:pt x="3967" y="1313"/>
                  </a:lnTo>
                  <a:lnTo>
                    <a:pt x="3969" y="1336"/>
                  </a:lnTo>
                  <a:lnTo>
                    <a:pt x="3970" y="1361"/>
                  </a:lnTo>
                  <a:lnTo>
                    <a:pt x="3969" y="1385"/>
                  </a:lnTo>
                  <a:lnTo>
                    <a:pt x="3967" y="1408"/>
                  </a:lnTo>
                  <a:lnTo>
                    <a:pt x="3964" y="1429"/>
                  </a:lnTo>
                  <a:lnTo>
                    <a:pt x="3958" y="1451"/>
                  </a:lnTo>
                  <a:lnTo>
                    <a:pt x="3952" y="1470"/>
                  </a:lnTo>
                  <a:lnTo>
                    <a:pt x="3944" y="1488"/>
                  </a:lnTo>
                  <a:lnTo>
                    <a:pt x="3935" y="1506"/>
                  </a:lnTo>
                  <a:lnTo>
                    <a:pt x="3924" y="1522"/>
                  </a:lnTo>
                  <a:close/>
                  <a:moveTo>
                    <a:pt x="4678" y="1065"/>
                  </a:moveTo>
                  <a:lnTo>
                    <a:pt x="4661" y="1056"/>
                  </a:lnTo>
                  <a:lnTo>
                    <a:pt x="4644" y="1046"/>
                  </a:lnTo>
                  <a:lnTo>
                    <a:pt x="4625" y="1039"/>
                  </a:lnTo>
                  <a:lnTo>
                    <a:pt x="4606" y="1032"/>
                  </a:lnTo>
                  <a:lnTo>
                    <a:pt x="4586" y="1027"/>
                  </a:lnTo>
                  <a:lnTo>
                    <a:pt x="4565" y="1024"/>
                  </a:lnTo>
                  <a:lnTo>
                    <a:pt x="4544" y="1021"/>
                  </a:lnTo>
                  <a:lnTo>
                    <a:pt x="4521" y="1021"/>
                  </a:lnTo>
                  <a:lnTo>
                    <a:pt x="4499" y="1021"/>
                  </a:lnTo>
                  <a:lnTo>
                    <a:pt x="4478" y="1024"/>
                  </a:lnTo>
                  <a:lnTo>
                    <a:pt x="4457" y="1027"/>
                  </a:lnTo>
                  <a:lnTo>
                    <a:pt x="4437" y="1032"/>
                  </a:lnTo>
                  <a:lnTo>
                    <a:pt x="4419" y="1039"/>
                  </a:lnTo>
                  <a:lnTo>
                    <a:pt x="4401" y="1046"/>
                  </a:lnTo>
                  <a:lnTo>
                    <a:pt x="4384" y="1056"/>
                  </a:lnTo>
                  <a:lnTo>
                    <a:pt x="4368" y="1065"/>
                  </a:lnTo>
                  <a:lnTo>
                    <a:pt x="4358" y="1073"/>
                  </a:lnTo>
                  <a:lnTo>
                    <a:pt x="4350" y="1080"/>
                  </a:lnTo>
                  <a:lnTo>
                    <a:pt x="4340" y="1089"/>
                  </a:lnTo>
                  <a:lnTo>
                    <a:pt x="4332" y="1097"/>
                  </a:lnTo>
                  <a:lnTo>
                    <a:pt x="4332" y="1039"/>
                  </a:lnTo>
                  <a:lnTo>
                    <a:pt x="4221" y="1039"/>
                  </a:lnTo>
                  <a:lnTo>
                    <a:pt x="4221" y="1970"/>
                  </a:lnTo>
                  <a:lnTo>
                    <a:pt x="4346" y="1970"/>
                  </a:lnTo>
                  <a:lnTo>
                    <a:pt x="4346" y="1637"/>
                  </a:lnTo>
                  <a:lnTo>
                    <a:pt x="4357" y="1648"/>
                  </a:lnTo>
                  <a:lnTo>
                    <a:pt x="4369" y="1657"/>
                  </a:lnTo>
                  <a:lnTo>
                    <a:pt x="4385" y="1667"/>
                  </a:lnTo>
                  <a:lnTo>
                    <a:pt x="4402" y="1677"/>
                  </a:lnTo>
                  <a:lnTo>
                    <a:pt x="4420" y="1684"/>
                  </a:lnTo>
                  <a:lnTo>
                    <a:pt x="4439" y="1691"/>
                  </a:lnTo>
                  <a:lnTo>
                    <a:pt x="4458" y="1696"/>
                  </a:lnTo>
                  <a:lnTo>
                    <a:pt x="4480" y="1699"/>
                  </a:lnTo>
                  <a:lnTo>
                    <a:pt x="4501" y="1701"/>
                  </a:lnTo>
                  <a:lnTo>
                    <a:pt x="4525" y="1701"/>
                  </a:lnTo>
                  <a:lnTo>
                    <a:pt x="4546" y="1701"/>
                  </a:lnTo>
                  <a:lnTo>
                    <a:pt x="4567" y="1699"/>
                  </a:lnTo>
                  <a:lnTo>
                    <a:pt x="4589" y="1696"/>
                  </a:lnTo>
                  <a:lnTo>
                    <a:pt x="4608" y="1691"/>
                  </a:lnTo>
                  <a:lnTo>
                    <a:pt x="4627" y="1684"/>
                  </a:lnTo>
                  <a:lnTo>
                    <a:pt x="4645" y="1677"/>
                  </a:lnTo>
                  <a:lnTo>
                    <a:pt x="4663" y="1667"/>
                  </a:lnTo>
                  <a:lnTo>
                    <a:pt x="4679" y="1657"/>
                  </a:lnTo>
                  <a:lnTo>
                    <a:pt x="4695" y="1646"/>
                  </a:lnTo>
                  <a:lnTo>
                    <a:pt x="4710" y="1633"/>
                  </a:lnTo>
                  <a:lnTo>
                    <a:pt x="4724" y="1619"/>
                  </a:lnTo>
                  <a:lnTo>
                    <a:pt x="4738" y="1604"/>
                  </a:lnTo>
                  <a:lnTo>
                    <a:pt x="4750" y="1588"/>
                  </a:lnTo>
                  <a:lnTo>
                    <a:pt x="4760" y="1571"/>
                  </a:lnTo>
                  <a:lnTo>
                    <a:pt x="4771" y="1554"/>
                  </a:lnTo>
                  <a:lnTo>
                    <a:pt x="4781" y="1535"/>
                  </a:lnTo>
                  <a:lnTo>
                    <a:pt x="4789" y="1516"/>
                  </a:lnTo>
                  <a:lnTo>
                    <a:pt x="4796" y="1495"/>
                  </a:lnTo>
                  <a:lnTo>
                    <a:pt x="4802" y="1474"/>
                  </a:lnTo>
                  <a:lnTo>
                    <a:pt x="4807" y="1453"/>
                  </a:lnTo>
                  <a:lnTo>
                    <a:pt x="4810" y="1430"/>
                  </a:lnTo>
                  <a:lnTo>
                    <a:pt x="4814" y="1408"/>
                  </a:lnTo>
                  <a:lnTo>
                    <a:pt x="4816" y="1384"/>
                  </a:lnTo>
                  <a:lnTo>
                    <a:pt x="4816" y="1361"/>
                  </a:lnTo>
                  <a:lnTo>
                    <a:pt x="4816" y="1336"/>
                  </a:lnTo>
                  <a:lnTo>
                    <a:pt x="4814" y="1314"/>
                  </a:lnTo>
                  <a:lnTo>
                    <a:pt x="4810" y="1290"/>
                  </a:lnTo>
                  <a:lnTo>
                    <a:pt x="4807" y="1269"/>
                  </a:lnTo>
                  <a:lnTo>
                    <a:pt x="4802" y="1248"/>
                  </a:lnTo>
                  <a:lnTo>
                    <a:pt x="4796" y="1226"/>
                  </a:lnTo>
                  <a:lnTo>
                    <a:pt x="4788" y="1206"/>
                  </a:lnTo>
                  <a:lnTo>
                    <a:pt x="4781" y="1187"/>
                  </a:lnTo>
                  <a:lnTo>
                    <a:pt x="4771" y="1168"/>
                  </a:lnTo>
                  <a:lnTo>
                    <a:pt x="4760" y="1151"/>
                  </a:lnTo>
                  <a:lnTo>
                    <a:pt x="4749" y="1134"/>
                  </a:lnTo>
                  <a:lnTo>
                    <a:pt x="4737" y="1119"/>
                  </a:lnTo>
                  <a:lnTo>
                    <a:pt x="4724" y="1104"/>
                  </a:lnTo>
                  <a:lnTo>
                    <a:pt x="4709" y="1090"/>
                  </a:lnTo>
                  <a:lnTo>
                    <a:pt x="4694" y="1077"/>
                  </a:lnTo>
                  <a:lnTo>
                    <a:pt x="4678" y="1065"/>
                  </a:lnTo>
                  <a:close/>
                  <a:moveTo>
                    <a:pt x="4664" y="1476"/>
                  </a:moveTo>
                  <a:lnTo>
                    <a:pt x="4664" y="1476"/>
                  </a:lnTo>
                  <a:lnTo>
                    <a:pt x="4659" y="1489"/>
                  </a:lnTo>
                  <a:lnTo>
                    <a:pt x="4653" y="1501"/>
                  </a:lnTo>
                  <a:lnTo>
                    <a:pt x="4646" y="1512"/>
                  </a:lnTo>
                  <a:lnTo>
                    <a:pt x="4640" y="1523"/>
                  </a:lnTo>
                  <a:lnTo>
                    <a:pt x="4632" y="1533"/>
                  </a:lnTo>
                  <a:lnTo>
                    <a:pt x="4624" y="1542"/>
                  </a:lnTo>
                  <a:lnTo>
                    <a:pt x="4615" y="1551"/>
                  </a:lnTo>
                  <a:lnTo>
                    <a:pt x="4606" y="1558"/>
                  </a:lnTo>
                  <a:lnTo>
                    <a:pt x="4595" y="1566"/>
                  </a:lnTo>
                  <a:lnTo>
                    <a:pt x="4584" y="1572"/>
                  </a:lnTo>
                  <a:lnTo>
                    <a:pt x="4574" y="1578"/>
                  </a:lnTo>
                  <a:lnTo>
                    <a:pt x="4561" y="1582"/>
                  </a:lnTo>
                  <a:lnTo>
                    <a:pt x="4549" y="1585"/>
                  </a:lnTo>
                  <a:lnTo>
                    <a:pt x="4535" y="1587"/>
                  </a:lnTo>
                  <a:lnTo>
                    <a:pt x="4521" y="1588"/>
                  </a:lnTo>
                  <a:lnTo>
                    <a:pt x="4506" y="1589"/>
                  </a:lnTo>
                  <a:lnTo>
                    <a:pt x="4492" y="1588"/>
                  </a:lnTo>
                  <a:lnTo>
                    <a:pt x="4478" y="1587"/>
                  </a:lnTo>
                  <a:lnTo>
                    <a:pt x="4464" y="1585"/>
                  </a:lnTo>
                  <a:lnTo>
                    <a:pt x="4451" y="1582"/>
                  </a:lnTo>
                  <a:lnTo>
                    <a:pt x="4439" y="1578"/>
                  </a:lnTo>
                  <a:lnTo>
                    <a:pt x="4428" y="1572"/>
                  </a:lnTo>
                  <a:lnTo>
                    <a:pt x="4417" y="1567"/>
                  </a:lnTo>
                  <a:lnTo>
                    <a:pt x="4406" y="1559"/>
                  </a:lnTo>
                  <a:lnTo>
                    <a:pt x="4397" y="1552"/>
                  </a:lnTo>
                  <a:lnTo>
                    <a:pt x="4388" y="1543"/>
                  </a:lnTo>
                  <a:lnTo>
                    <a:pt x="4381" y="1535"/>
                  </a:lnTo>
                  <a:lnTo>
                    <a:pt x="4373" y="1525"/>
                  </a:lnTo>
                  <a:lnTo>
                    <a:pt x="4366" y="1515"/>
                  </a:lnTo>
                  <a:lnTo>
                    <a:pt x="4360" y="1504"/>
                  </a:lnTo>
                  <a:lnTo>
                    <a:pt x="4355" y="1491"/>
                  </a:lnTo>
                  <a:lnTo>
                    <a:pt x="4350" y="1479"/>
                  </a:lnTo>
                  <a:lnTo>
                    <a:pt x="4345" y="1467"/>
                  </a:lnTo>
                  <a:lnTo>
                    <a:pt x="4342" y="1453"/>
                  </a:lnTo>
                  <a:lnTo>
                    <a:pt x="4339" y="1439"/>
                  </a:lnTo>
                  <a:lnTo>
                    <a:pt x="4336" y="1424"/>
                  </a:lnTo>
                  <a:lnTo>
                    <a:pt x="4335" y="1409"/>
                  </a:lnTo>
                  <a:lnTo>
                    <a:pt x="4333" y="1393"/>
                  </a:lnTo>
                  <a:lnTo>
                    <a:pt x="4333" y="1377"/>
                  </a:lnTo>
                  <a:lnTo>
                    <a:pt x="4332" y="1361"/>
                  </a:lnTo>
                  <a:lnTo>
                    <a:pt x="4333" y="1345"/>
                  </a:lnTo>
                  <a:lnTo>
                    <a:pt x="4333" y="1329"/>
                  </a:lnTo>
                  <a:lnTo>
                    <a:pt x="4335" y="1313"/>
                  </a:lnTo>
                  <a:lnTo>
                    <a:pt x="4337" y="1298"/>
                  </a:lnTo>
                  <a:lnTo>
                    <a:pt x="4339" y="1283"/>
                  </a:lnTo>
                  <a:lnTo>
                    <a:pt x="4342" y="1269"/>
                  </a:lnTo>
                  <a:lnTo>
                    <a:pt x="4345" y="1255"/>
                  </a:lnTo>
                  <a:lnTo>
                    <a:pt x="4350" y="1242"/>
                  </a:lnTo>
                  <a:lnTo>
                    <a:pt x="4355" y="1230"/>
                  </a:lnTo>
                  <a:lnTo>
                    <a:pt x="4360" y="1218"/>
                  </a:lnTo>
                  <a:lnTo>
                    <a:pt x="4367" y="1207"/>
                  </a:lnTo>
                  <a:lnTo>
                    <a:pt x="4373" y="1196"/>
                  </a:lnTo>
                  <a:lnTo>
                    <a:pt x="4381" y="1187"/>
                  </a:lnTo>
                  <a:lnTo>
                    <a:pt x="4388" y="1178"/>
                  </a:lnTo>
                  <a:lnTo>
                    <a:pt x="4397" y="1170"/>
                  </a:lnTo>
                  <a:lnTo>
                    <a:pt x="4406" y="1162"/>
                  </a:lnTo>
                  <a:lnTo>
                    <a:pt x="4416" y="1156"/>
                  </a:lnTo>
                  <a:lnTo>
                    <a:pt x="4426" y="1150"/>
                  </a:lnTo>
                  <a:lnTo>
                    <a:pt x="4437" y="1145"/>
                  </a:lnTo>
                  <a:lnTo>
                    <a:pt x="4449" y="1141"/>
                  </a:lnTo>
                  <a:lnTo>
                    <a:pt x="4462" y="1138"/>
                  </a:lnTo>
                  <a:lnTo>
                    <a:pt x="4474" y="1136"/>
                  </a:lnTo>
                  <a:lnTo>
                    <a:pt x="4488" y="1135"/>
                  </a:lnTo>
                  <a:lnTo>
                    <a:pt x="4502" y="1134"/>
                  </a:lnTo>
                  <a:lnTo>
                    <a:pt x="4518" y="1135"/>
                  </a:lnTo>
                  <a:lnTo>
                    <a:pt x="4532" y="1136"/>
                  </a:lnTo>
                  <a:lnTo>
                    <a:pt x="4546" y="1138"/>
                  </a:lnTo>
                  <a:lnTo>
                    <a:pt x="4559" y="1142"/>
                  </a:lnTo>
                  <a:lnTo>
                    <a:pt x="4572" y="1146"/>
                  </a:lnTo>
                  <a:lnTo>
                    <a:pt x="4583" y="1151"/>
                  </a:lnTo>
                  <a:lnTo>
                    <a:pt x="4594" y="1157"/>
                  </a:lnTo>
                  <a:lnTo>
                    <a:pt x="4605" y="1164"/>
                  </a:lnTo>
                  <a:lnTo>
                    <a:pt x="4614" y="1172"/>
                  </a:lnTo>
                  <a:lnTo>
                    <a:pt x="4624" y="1180"/>
                  </a:lnTo>
                  <a:lnTo>
                    <a:pt x="4631" y="1190"/>
                  </a:lnTo>
                  <a:lnTo>
                    <a:pt x="4640" y="1200"/>
                  </a:lnTo>
                  <a:lnTo>
                    <a:pt x="4646" y="1210"/>
                  </a:lnTo>
                  <a:lnTo>
                    <a:pt x="4653" y="1222"/>
                  </a:lnTo>
                  <a:lnTo>
                    <a:pt x="4659" y="1234"/>
                  </a:lnTo>
                  <a:lnTo>
                    <a:pt x="4664" y="1247"/>
                  </a:lnTo>
                  <a:lnTo>
                    <a:pt x="4669" y="1259"/>
                  </a:lnTo>
                  <a:lnTo>
                    <a:pt x="4673" y="1272"/>
                  </a:lnTo>
                  <a:lnTo>
                    <a:pt x="4676" y="1286"/>
                  </a:lnTo>
                  <a:lnTo>
                    <a:pt x="4678" y="1300"/>
                  </a:lnTo>
                  <a:lnTo>
                    <a:pt x="4680" y="1315"/>
                  </a:lnTo>
                  <a:lnTo>
                    <a:pt x="4682" y="1330"/>
                  </a:lnTo>
                  <a:lnTo>
                    <a:pt x="4684" y="1345"/>
                  </a:lnTo>
                  <a:lnTo>
                    <a:pt x="4684" y="1361"/>
                  </a:lnTo>
                  <a:lnTo>
                    <a:pt x="4684" y="1377"/>
                  </a:lnTo>
                  <a:lnTo>
                    <a:pt x="4682" y="1392"/>
                  </a:lnTo>
                  <a:lnTo>
                    <a:pt x="4680" y="1407"/>
                  </a:lnTo>
                  <a:lnTo>
                    <a:pt x="4678" y="1422"/>
                  </a:lnTo>
                  <a:lnTo>
                    <a:pt x="4676" y="1436"/>
                  </a:lnTo>
                  <a:lnTo>
                    <a:pt x="4673" y="1449"/>
                  </a:lnTo>
                  <a:lnTo>
                    <a:pt x="4669" y="1463"/>
                  </a:lnTo>
                  <a:lnTo>
                    <a:pt x="4664" y="1476"/>
                  </a:lnTo>
                  <a:close/>
                  <a:moveTo>
                    <a:pt x="5438" y="1144"/>
                  </a:moveTo>
                  <a:lnTo>
                    <a:pt x="5429" y="1128"/>
                  </a:lnTo>
                  <a:lnTo>
                    <a:pt x="5421" y="1114"/>
                  </a:lnTo>
                  <a:lnTo>
                    <a:pt x="5410" y="1102"/>
                  </a:lnTo>
                  <a:lnTo>
                    <a:pt x="5399" y="1089"/>
                  </a:lnTo>
                  <a:lnTo>
                    <a:pt x="5386" y="1078"/>
                  </a:lnTo>
                  <a:lnTo>
                    <a:pt x="5374" y="1067"/>
                  </a:lnTo>
                  <a:lnTo>
                    <a:pt x="5359" y="1059"/>
                  </a:lnTo>
                  <a:lnTo>
                    <a:pt x="5343" y="1050"/>
                  </a:lnTo>
                  <a:lnTo>
                    <a:pt x="5327" y="1044"/>
                  </a:lnTo>
                  <a:lnTo>
                    <a:pt x="5310" y="1037"/>
                  </a:lnTo>
                  <a:lnTo>
                    <a:pt x="5292" y="1032"/>
                  </a:lnTo>
                  <a:lnTo>
                    <a:pt x="5273" y="1029"/>
                  </a:lnTo>
                  <a:lnTo>
                    <a:pt x="5254" y="1026"/>
                  </a:lnTo>
                  <a:lnTo>
                    <a:pt x="5234" y="1023"/>
                  </a:lnTo>
                  <a:lnTo>
                    <a:pt x="5214" y="1021"/>
                  </a:lnTo>
                  <a:lnTo>
                    <a:pt x="5192" y="1021"/>
                  </a:lnTo>
                  <a:lnTo>
                    <a:pt x="5166" y="1021"/>
                  </a:lnTo>
                  <a:lnTo>
                    <a:pt x="5139" y="1024"/>
                  </a:lnTo>
                  <a:lnTo>
                    <a:pt x="5116" y="1028"/>
                  </a:lnTo>
                  <a:lnTo>
                    <a:pt x="5092" y="1033"/>
                  </a:lnTo>
                  <a:lnTo>
                    <a:pt x="5071" y="1041"/>
                  </a:lnTo>
                  <a:lnTo>
                    <a:pt x="5050" y="1048"/>
                  </a:lnTo>
                  <a:lnTo>
                    <a:pt x="5031" y="1059"/>
                  </a:lnTo>
                  <a:lnTo>
                    <a:pt x="5014" y="1071"/>
                  </a:lnTo>
                  <a:lnTo>
                    <a:pt x="4997" y="1082"/>
                  </a:lnTo>
                  <a:lnTo>
                    <a:pt x="4983" y="1096"/>
                  </a:lnTo>
                  <a:lnTo>
                    <a:pt x="4969" y="1111"/>
                  </a:lnTo>
                  <a:lnTo>
                    <a:pt x="4958" y="1127"/>
                  </a:lnTo>
                  <a:lnTo>
                    <a:pt x="4947" y="1144"/>
                  </a:lnTo>
                  <a:lnTo>
                    <a:pt x="4937" y="1162"/>
                  </a:lnTo>
                  <a:lnTo>
                    <a:pt x="4929" y="1182"/>
                  </a:lnTo>
                  <a:lnTo>
                    <a:pt x="4922" y="1202"/>
                  </a:lnTo>
                  <a:lnTo>
                    <a:pt x="5039" y="1238"/>
                  </a:lnTo>
                  <a:lnTo>
                    <a:pt x="5044" y="1224"/>
                  </a:lnTo>
                  <a:lnTo>
                    <a:pt x="5049" y="1213"/>
                  </a:lnTo>
                  <a:lnTo>
                    <a:pt x="5055" y="1202"/>
                  </a:lnTo>
                  <a:lnTo>
                    <a:pt x="5062" y="1191"/>
                  </a:lnTo>
                  <a:lnTo>
                    <a:pt x="5070" y="1182"/>
                  </a:lnTo>
                  <a:lnTo>
                    <a:pt x="5078" y="1174"/>
                  </a:lnTo>
                  <a:lnTo>
                    <a:pt x="5088" y="1167"/>
                  </a:lnTo>
                  <a:lnTo>
                    <a:pt x="5098" y="1160"/>
                  </a:lnTo>
                  <a:lnTo>
                    <a:pt x="5109" y="1155"/>
                  </a:lnTo>
                  <a:lnTo>
                    <a:pt x="5120" y="1150"/>
                  </a:lnTo>
                  <a:lnTo>
                    <a:pt x="5132" y="1145"/>
                  </a:lnTo>
                  <a:lnTo>
                    <a:pt x="5142" y="1142"/>
                  </a:lnTo>
                  <a:lnTo>
                    <a:pt x="5154" y="1140"/>
                  </a:lnTo>
                  <a:lnTo>
                    <a:pt x="5167" y="1138"/>
                  </a:lnTo>
                  <a:lnTo>
                    <a:pt x="5178" y="1137"/>
                  </a:lnTo>
                  <a:lnTo>
                    <a:pt x="5191" y="1137"/>
                  </a:lnTo>
                  <a:lnTo>
                    <a:pt x="5210" y="1137"/>
                  </a:lnTo>
                  <a:lnTo>
                    <a:pt x="5229" y="1139"/>
                  </a:lnTo>
                  <a:lnTo>
                    <a:pt x="5245" y="1141"/>
                  </a:lnTo>
                  <a:lnTo>
                    <a:pt x="5260" y="1145"/>
                  </a:lnTo>
                  <a:lnTo>
                    <a:pt x="5273" y="1151"/>
                  </a:lnTo>
                  <a:lnTo>
                    <a:pt x="5285" y="1157"/>
                  </a:lnTo>
                  <a:lnTo>
                    <a:pt x="5296" y="1164"/>
                  </a:lnTo>
                  <a:lnTo>
                    <a:pt x="5305" y="1173"/>
                  </a:lnTo>
                  <a:lnTo>
                    <a:pt x="5312" y="1182"/>
                  </a:lnTo>
                  <a:lnTo>
                    <a:pt x="5318" y="1191"/>
                  </a:lnTo>
                  <a:lnTo>
                    <a:pt x="5322" y="1202"/>
                  </a:lnTo>
                  <a:lnTo>
                    <a:pt x="5327" y="1213"/>
                  </a:lnTo>
                  <a:lnTo>
                    <a:pt x="5331" y="1225"/>
                  </a:lnTo>
                  <a:lnTo>
                    <a:pt x="5333" y="1238"/>
                  </a:lnTo>
                  <a:lnTo>
                    <a:pt x="5335" y="1252"/>
                  </a:lnTo>
                  <a:lnTo>
                    <a:pt x="5336" y="1267"/>
                  </a:lnTo>
                  <a:lnTo>
                    <a:pt x="5318" y="1269"/>
                  </a:lnTo>
                  <a:lnTo>
                    <a:pt x="5300" y="1272"/>
                  </a:lnTo>
                  <a:lnTo>
                    <a:pt x="5282" y="1274"/>
                  </a:lnTo>
                  <a:lnTo>
                    <a:pt x="5263" y="1278"/>
                  </a:lnTo>
                  <a:lnTo>
                    <a:pt x="5234" y="1282"/>
                  </a:lnTo>
                  <a:lnTo>
                    <a:pt x="5205" y="1286"/>
                  </a:lnTo>
                  <a:lnTo>
                    <a:pt x="5176" y="1290"/>
                  </a:lnTo>
                  <a:lnTo>
                    <a:pt x="5149" y="1295"/>
                  </a:lnTo>
                  <a:lnTo>
                    <a:pt x="5123" y="1300"/>
                  </a:lnTo>
                  <a:lnTo>
                    <a:pt x="5097" y="1305"/>
                  </a:lnTo>
                  <a:lnTo>
                    <a:pt x="5074" y="1311"/>
                  </a:lnTo>
                  <a:lnTo>
                    <a:pt x="5052" y="1317"/>
                  </a:lnTo>
                  <a:lnTo>
                    <a:pt x="5028" y="1326"/>
                  </a:lnTo>
                  <a:lnTo>
                    <a:pt x="5006" y="1336"/>
                  </a:lnTo>
                  <a:lnTo>
                    <a:pt x="4986" y="1347"/>
                  </a:lnTo>
                  <a:lnTo>
                    <a:pt x="4968" y="1360"/>
                  </a:lnTo>
                  <a:lnTo>
                    <a:pt x="4960" y="1366"/>
                  </a:lnTo>
                  <a:lnTo>
                    <a:pt x="4952" y="1373"/>
                  </a:lnTo>
                  <a:lnTo>
                    <a:pt x="4945" y="1380"/>
                  </a:lnTo>
                  <a:lnTo>
                    <a:pt x="4938" y="1389"/>
                  </a:lnTo>
                  <a:lnTo>
                    <a:pt x="4932" y="1396"/>
                  </a:lnTo>
                  <a:lnTo>
                    <a:pt x="4927" y="1405"/>
                  </a:lnTo>
                  <a:lnTo>
                    <a:pt x="4921" y="1413"/>
                  </a:lnTo>
                  <a:lnTo>
                    <a:pt x="4917" y="1423"/>
                  </a:lnTo>
                  <a:lnTo>
                    <a:pt x="4913" y="1431"/>
                  </a:lnTo>
                  <a:lnTo>
                    <a:pt x="4910" y="1442"/>
                  </a:lnTo>
                  <a:lnTo>
                    <a:pt x="4906" y="1452"/>
                  </a:lnTo>
                  <a:lnTo>
                    <a:pt x="4904" y="1462"/>
                  </a:lnTo>
                  <a:lnTo>
                    <a:pt x="4902" y="1473"/>
                  </a:lnTo>
                  <a:lnTo>
                    <a:pt x="4900" y="1485"/>
                  </a:lnTo>
                  <a:lnTo>
                    <a:pt x="4900" y="1496"/>
                  </a:lnTo>
                  <a:lnTo>
                    <a:pt x="4899" y="1508"/>
                  </a:lnTo>
                  <a:lnTo>
                    <a:pt x="4900" y="1521"/>
                  </a:lnTo>
                  <a:lnTo>
                    <a:pt x="4901" y="1534"/>
                  </a:lnTo>
                  <a:lnTo>
                    <a:pt x="4903" y="1547"/>
                  </a:lnTo>
                  <a:lnTo>
                    <a:pt x="4905" y="1558"/>
                  </a:lnTo>
                  <a:lnTo>
                    <a:pt x="4909" y="1571"/>
                  </a:lnTo>
                  <a:lnTo>
                    <a:pt x="4913" y="1582"/>
                  </a:lnTo>
                  <a:lnTo>
                    <a:pt x="4918" y="1594"/>
                  </a:lnTo>
                  <a:lnTo>
                    <a:pt x="4925" y="1605"/>
                  </a:lnTo>
                  <a:lnTo>
                    <a:pt x="4931" y="1616"/>
                  </a:lnTo>
                  <a:lnTo>
                    <a:pt x="4938" y="1626"/>
                  </a:lnTo>
                  <a:lnTo>
                    <a:pt x="4946" y="1635"/>
                  </a:lnTo>
                  <a:lnTo>
                    <a:pt x="4954" y="1645"/>
                  </a:lnTo>
                  <a:lnTo>
                    <a:pt x="4964" y="1653"/>
                  </a:lnTo>
                  <a:lnTo>
                    <a:pt x="4975" y="1661"/>
                  </a:lnTo>
                  <a:lnTo>
                    <a:pt x="4985" y="1668"/>
                  </a:lnTo>
                  <a:lnTo>
                    <a:pt x="4997" y="1676"/>
                  </a:lnTo>
                  <a:lnTo>
                    <a:pt x="5010" y="1681"/>
                  </a:lnTo>
                  <a:lnTo>
                    <a:pt x="5023" y="1686"/>
                  </a:lnTo>
                  <a:lnTo>
                    <a:pt x="5037" y="1692"/>
                  </a:lnTo>
                  <a:lnTo>
                    <a:pt x="5052" y="1695"/>
                  </a:lnTo>
                  <a:lnTo>
                    <a:pt x="5066" y="1698"/>
                  </a:lnTo>
                  <a:lnTo>
                    <a:pt x="5082" y="1700"/>
                  </a:lnTo>
                  <a:lnTo>
                    <a:pt x="5100" y="1701"/>
                  </a:lnTo>
                  <a:lnTo>
                    <a:pt x="5118" y="1701"/>
                  </a:lnTo>
                  <a:lnTo>
                    <a:pt x="5139" y="1701"/>
                  </a:lnTo>
                  <a:lnTo>
                    <a:pt x="5160" y="1699"/>
                  </a:lnTo>
                  <a:lnTo>
                    <a:pt x="5181" y="1697"/>
                  </a:lnTo>
                  <a:lnTo>
                    <a:pt x="5200" y="1693"/>
                  </a:lnTo>
                  <a:lnTo>
                    <a:pt x="5219" y="1687"/>
                  </a:lnTo>
                  <a:lnTo>
                    <a:pt x="5236" y="1681"/>
                  </a:lnTo>
                  <a:lnTo>
                    <a:pt x="5253" y="1675"/>
                  </a:lnTo>
                  <a:lnTo>
                    <a:pt x="5269" y="1666"/>
                  </a:lnTo>
                  <a:lnTo>
                    <a:pt x="5281" y="1659"/>
                  </a:lnTo>
                  <a:lnTo>
                    <a:pt x="5292" y="1651"/>
                  </a:lnTo>
                  <a:lnTo>
                    <a:pt x="5302" y="1643"/>
                  </a:lnTo>
                  <a:lnTo>
                    <a:pt x="5313" y="1633"/>
                  </a:lnTo>
                  <a:lnTo>
                    <a:pt x="5322" y="1623"/>
                  </a:lnTo>
                  <a:lnTo>
                    <a:pt x="5332" y="1613"/>
                  </a:lnTo>
                  <a:lnTo>
                    <a:pt x="5341" y="1602"/>
                  </a:lnTo>
                  <a:lnTo>
                    <a:pt x="5349" y="1590"/>
                  </a:lnTo>
                  <a:lnTo>
                    <a:pt x="5349" y="1684"/>
                  </a:lnTo>
                  <a:lnTo>
                    <a:pt x="5460" y="1684"/>
                  </a:lnTo>
                  <a:lnTo>
                    <a:pt x="5460" y="1287"/>
                  </a:lnTo>
                  <a:lnTo>
                    <a:pt x="5460" y="1267"/>
                  </a:lnTo>
                  <a:lnTo>
                    <a:pt x="5459" y="1248"/>
                  </a:lnTo>
                  <a:lnTo>
                    <a:pt x="5458" y="1229"/>
                  </a:lnTo>
                  <a:lnTo>
                    <a:pt x="5456" y="1211"/>
                  </a:lnTo>
                  <a:lnTo>
                    <a:pt x="5454" y="1193"/>
                  </a:lnTo>
                  <a:lnTo>
                    <a:pt x="5449" y="1176"/>
                  </a:lnTo>
                  <a:lnTo>
                    <a:pt x="5444" y="1160"/>
                  </a:lnTo>
                  <a:lnTo>
                    <a:pt x="5438" y="1144"/>
                  </a:lnTo>
                  <a:close/>
                  <a:moveTo>
                    <a:pt x="5322" y="1472"/>
                  </a:moveTo>
                  <a:lnTo>
                    <a:pt x="5322" y="1472"/>
                  </a:lnTo>
                  <a:lnTo>
                    <a:pt x="5318" y="1488"/>
                  </a:lnTo>
                  <a:lnTo>
                    <a:pt x="5312" y="1503"/>
                  </a:lnTo>
                  <a:lnTo>
                    <a:pt x="5303" y="1518"/>
                  </a:lnTo>
                  <a:lnTo>
                    <a:pt x="5293" y="1533"/>
                  </a:lnTo>
                  <a:lnTo>
                    <a:pt x="5286" y="1540"/>
                  </a:lnTo>
                  <a:lnTo>
                    <a:pt x="5280" y="1547"/>
                  </a:lnTo>
                  <a:lnTo>
                    <a:pt x="5272" y="1553"/>
                  </a:lnTo>
                  <a:lnTo>
                    <a:pt x="5265" y="1559"/>
                  </a:lnTo>
                  <a:lnTo>
                    <a:pt x="5249" y="1571"/>
                  </a:lnTo>
                  <a:lnTo>
                    <a:pt x="5231" y="1581"/>
                  </a:lnTo>
                  <a:lnTo>
                    <a:pt x="5221" y="1585"/>
                  </a:lnTo>
                  <a:lnTo>
                    <a:pt x="5210" y="1589"/>
                  </a:lnTo>
                  <a:lnTo>
                    <a:pt x="5200" y="1592"/>
                  </a:lnTo>
                  <a:lnTo>
                    <a:pt x="5189" y="1595"/>
                  </a:lnTo>
                  <a:lnTo>
                    <a:pt x="5177" y="1597"/>
                  </a:lnTo>
                  <a:lnTo>
                    <a:pt x="5165" y="1599"/>
                  </a:lnTo>
                  <a:lnTo>
                    <a:pt x="5153" y="1600"/>
                  </a:lnTo>
                  <a:lnTo>
                    <a:pt x="5139" y="1600"/>
                  </a:lnTo>
                  <a:lnTo>
                    <a:pt x="5120" y="1599"/>
                  </a:lnTo>
                  <a:lnTo>
                    <a:pt x="5103" y="1597"/>
                  </a:lnTo>
                  <a:lnTo>
                    <a:pt x="5088" y="1592"/>
                  </a:lnTo>
                  <a:lnTo>
                    <a:pt x="5074" y="1587"/>
                  </a:lnTo>
                  <a:lnTo>
                    <a:pt x="5062" y="1581"/>
                  </a:lnTo>
                  <a:lnTo>
                    <a:pt x="5052" y="1572"/>
                  </a:lnTo>
                  <a:lnTo>
                    <a:pt x="5043" y="1564"/>
                  </a:lnTo>
                  <a:lnTo>
                    <a:pt x="5036" y="1553"/>
                  </a:lnTo>
                  <a:lnTo>
                    <a:pt x="5030" y="1542"/>
                  </a:lnTo>
                  <a:lnTo>
                    <a:pt x="5026" y="1532"/>
                  </a:lnTo>
                  <a:lnTo>
                    <a:pt x="5024" y="1520"/>
                  </a:lnTo>
                  <a:lnTo>
                    <a:pt x="5023" y="1507"/>
                  </a:lnTo>
                  <a:lnTo>
                    <a:pt x="5024" y="1494"/>
                  </a:lnTo>
                  <a:lnTo>
                    <a:pt x="5026" y="1484"/>
                  </a:lnTo>
                  <a:lnTo>
                    <a:pt x="5029" y="1473"/>
                  </a:lnTo>
                  <a:lnTo>
                    <a:pt x="5034" y="1463"/>
                  </a:lnTo>
                  <a:lnTo>
                    <a:pt x="5041" y="1455"/>
                  </a:lnTo>
                  <a:lnTo>
                    <a:pt x="5048" y="1447"/>
                  </a:lnTo>
                  <a:lnTo>
                    <a:pt x="5057" y="1440"/>
                  </a:lnTo>
                  <a:lnTo>
                    <a:pt x="5066" y="1433"/>
                  </a:lnTo>
                  <a:lnTo>
                    <a:pt x="5077" y="1427"/>
                  </a:lnTo>
                  <a:lnTo>
                    <a:pt x="5088" y="1422"/>
                  </a:lnTo>
                  <a:lnTo>
                    <a:pt x="5100" y="1416"/>
                  </a:lnTo>
                  <a:lnTo>
                    <a:pt x="5112" y="1412"/>
                  </a:lnTo>
                  <a:lnTo>
                    <a:pt x="5127" y="1407"/>
                  </a:lnTo>
                  <a:lnTo>
                    <a:pt x="5144" y="1402"/>
                  </a:lnTo>
                  <a:lnTo>
                    <a:pt x="5162" y="1399"/>
                  </a:lnTo>
                  <a:lnTo>
                    <a:pt x="5182" y="1395"/>
                  </a:lnTo>
                  <a:lnTo>
                    <a:pt x="5202" y="1392"/>
                  </a:lnTo>
                  <a:lnTo>
                    <a:pt x="5223" y="1389"/>
                  </a:lnTo>
                  <a:lnTo>
                    <a:pt x="5246" y="1384"/>
                  </a:lnTo>
                  <a:lnTo>
                    <a:pt x="5269" y="1381"/>
                  </a:lnTo>
                  <a:lnTo>
                    <a:pt x="5285" y="1379"/>
                  </a:lnTo>
                  <a:lnTo>
                    <a:pt x="5301" y="1377"/>
                  </a:lnTo>
                  <a:lnTo>
                    <a:pt x="5318" y="1374"/>
                  </a:lnTo>
                  <a:lnTo>
                    <a:pt x="5335" y="1372"/>
                  </a:lnTo>
                  <a:lnTo>
                    <a:pt x="5335" y="1379"/>
                  </a:lnTo>
                  <a:lnTo>
                    <a:pt x="5335" y="1389"/>
                  </a:lnTo>
                  <a:lnTo>
                    <a:pt x="5334" y="1397"/>
                  </a:lnTo>
                  <a:lnTo>
                    <a:pt x="5334" y="1408"/>
                  </a:lnTo>
                  <a:lnTo>
                    <a:pt x="5333" y="1425"/>
                  </a:lnTo>
                  <a:lnTo>
                    <a:pt x="5331" y="1442"/>
                  </a:lnTo>
                  <a:lnTo>
                    <a:pt x="5327" y="1457"/>
                  </a:lnTo>
                  <a:lnTo>
                    <a:pt x="5322" y="1472"/>
                  </a:lnTo>
                  <a:close/>
                  <a:moveTo>
                    <a:pt x="6146" y="1039"/>
                  </a:moveTo>
                  <a:lnTo>
                    <a:pt x="6021" y="1039"/>
                  </a:lnTo>
                  <a:lnTo>
                    <a:pt x="6021" y="1566"/>
                  </a:lnTo>
                  <a:lnTo>
                    <a:pt x="5728" y="1566"/>
                  </a:lnTo>
                  <a:lnTo>
                    <a:pt x="5728" y="1039"/>
                  </a:lnTo>
                  <a:lnTo>
                    <a:pt x="5603" y="1039"/>
                  </a:lnTo>
                  <a:lnTo>
                    <a:pt x="5603" y="1684"/>
                  </a:lnTo>
                  <a:lnTo>
                    <a:pt x="6147" y="1684"/>
                  </a:lnTo>
                  <a:lnTo>
                    <a:pt x="6147" y="1811"/>
                  </a:lnTo>
                  <a:lnTo>
                    <a:pt x="6272" y="1811"/>
                  </a:lnTo>
                  <a:lnTo>
                    <a:pt x="6272" y="1571"/>
                  </a:lnTo>
                  <a:lnTo>
                    <a:pt x="6146" y="1571"/>
                  </a:lnTo>
                  <a:lnTo>
                    <a:pt x="6146" y="1039"/>
                  </a:lnTo>
                  <a:close/>
                  <a:moveTo>
                    <a:pt x="6475" y="1478"/>
                  </a:moveTo>
                  <a:lnTo>
                    <a:pt x="6475" y="1039"/>
                  </a:lnTo>
                  <a:lnTo>
                    <a:pt x="6355" y="1039"/>
                  </a:lnTo>
                  <a:lnTo>
                    <a:pt x="6355" y="1684"/>
                  </a:lnTo>
                  <a:lnTo>
                    <a:pt x="6456" y="1684"/>
                  </a:lnTo>
                  <a:lnTo>
                    <a:pt x="6778" y="1235"/>
                  </a:lnTo>
                  <a:lnTo>
                    <a:pt x="6778" y="1684"/>
                  </a:lnTo>
                  <a:lnTo>
                    <a:pt x="6899" y="1684"/>
                  </a:lnTo>
                  <a:lnTo>
                    <a:pt x="6899" y="1039"/>
                  </a:lnTo>
                  <a:lnTo>
                    <a:pt x="6798" y="1039"/>
                  </a:lnTo>
                  <a:lnTo>
                    <a:pt x="6475" y="1478"/>
                  </a:lnTo>
                  <a:close/>
                  <a:moveTo>
                    <a:pt x="7315" y="1039"/>
                  </a:moveTo>
                  <a:lnTo>
                    <a:pt x="7303" y="1039"/>
                  </a:lnTo>
                  <a:lnTo>
                    <a:pt x="7290" y="1040"/>
                  </a:lnTo>
                  <a:lnTo>
                    <a:pt x="7277" y="1040"/>
                  </a:lnTo>
                  <a:lnTo>
                    <a:pt x="7261" y="1040"/>
                  </a:lnTo>
                  <a:lnTo>
                    <a:pt x="7245" y="1041"/>
                  </a:lnTo>
                  <a:lnTo>
                    <a:pt x="7230" y="1043"/>
                  </a:lnTo>
                  <a:lnTo>
                    <a:pt x="7214" y="1045"/>
                  </a:lnTo>
                  <a:lnTo>
                    <a:pt x="7199" y="1048"/>
                  </a:lnTo>
                  <a:lnTo>
                    <a:pt x="7182" y="1052"/>
                  </a:lnTo>
                  <a:lnTo>
                    <a:pt x="7165" y="1058"/>
                  </a:lnTo>
                  <a:lnTo>
                    <a:pt x="7149" y="1064"/>
                  </a:lnTo>
                  <a:lnTo>
                    <a:pt x="7135" y="1072"/>
                  </a:lnTo>
                  <a:lnTo>
                    <a:pt x="7120" y="1081"/>
                  </a:lnTo>
                  <a:lnTo>
                    <a:pt x="7107" y="1091"/>
                  </a:lnTo>
                  <a:lnTo>
                    <a:pt x="7094" y="1103"/>
                  </a:lnTo>
                  <a:lnTo>
                    <a:pt x="7082" y="1114"/>
                  </a:lnTo>
                  <a:lnTo>
                    <a:pt x="7072" y="1128"/>
                  </a:lnTo>
                  <a:lnTo>
                    <a:pt x="7062" y="1142"/>
                  </a:lnTo>
                  <a:lnTo>
                    <a:pt x="7055" y="1158"/>
                  </a:lnTo>
                  <a:lnTo>
                    <a:pt x="7048" y="1174"/>
                  </a:lnTo>
                  <a:lnTo>
                    <a:pt x="7043" y="1192"/>
                  </a:lnTo>
                  <a:lnTo>
                    <a:pt x="7040" y="1210"/>
                  </a:lnTo>
                  <a:lnTo>
                    <a:pt x="7038" y="1231"/>
                  </a:lnTo>
                  <a:lnTo>
                    <a:pt x="7037" y="1251"/>
                  </a:lnTo>
                  <a:lnTo>
                    <a:pt x="7038" y="1272"/>
                  </a:lnTo>
                  <a:lnTo>
                    <a:pt x="7040" y="1293"/>
                  </a:lnTo>
                  <a:lnTo>
                    <a:pt x="7043" y="1312"/>
                  </a:lnTo>
                  <a:lnTo>
                    <a:pt x="7048" y="1329"/>
                  </a:lnTo>
                  <a:lnTo>
                    <a:pt x="7056" y="1346"/>
                  </a:lnTo>
                  <a:lnTo>
                    <a:pt x="7064" y="1361"/>
                  </a:lnTo>
                  <a:lnTo>
                    <a:pt x="7074" y="1376"/>
                  </a:lnTo>
                  <a:lnTo>
                    <a:pt x="7085" y="1389"/>
                  </a:lnTo>
                  <a:lnTo>
                    <a:pt x="7094" y="1398"/>
                  </a:lnTo>
                  <a:lnTo>
                    <a:pt x="7104" y="1406"/>
                  </a:lnTo>
                  <a:lnTo>
                    <a:pt x="7114" y="1414"/>
                  </a:lnTo>
                  <a:lnTo>
                    <a:pt x="7125" y="1421"/>
                  </a:lnTo>
                  <a:lnTo>
                    <a:pt x="7136" y="1427"/>
                  </a:lnTo>
                  <a:lnTo>
                    <a:pt x="7147" y="1433"/>
                  </a:lnTo>
                  <a:lnTo>
                    <a:pt x="7159" y="1439"/>
                  </a:lnTo>
                  <a:lnTo>
                    <a:pt x="7172" y="1443"/>
                  </a:lnTo>
                  <a:lnTo>
                    <a:pt x="7018" y="1684"/>
                  </a:lnTo>
                  <a:lnTo>
                    <a:pt x="7152" y="1684"/>
                  </a:lnTo>
                  <a:lnTo>
                    <a:pt x="7294" y="1459"/>
                  </a:lnTo>
                  <a:lnTo>
                    <a:pt x="7306" y="1460"/>
                  </a:lnTo>
                  <a:lnTo>
                    <a:pt x="7318" y="1460"/>
                  </a:lnTo>
                  <a:lnTo>
                    <a:pt x="7446" y="1460"/>
                  </a:lnTo>
                  <a:lnTo>
                    <a:pt x="7446" y="1684"/>
                  </a:lnTo>
                  <a:lnTo>
                    <a:pt x="7571" y="1684"/>
                  </a:lnTo>
                  <a:lnTo>
                    <a:pt x="7571" y="1039"/>
                  </a:lnTo>
                  <a:lnTo>
                    <a:pt x="7315" y="1039"/>
                  </a:lnTo>
                  <a:close/>
                  <a:moveTo>
                    <a:pt x="7446" y="1360"/>
                  </a:moveTo>
                  <a:lnTo>
                    <a:pt x="7446" y="1360"/>
                  </a:lnTo>
                  <a:lnTo>
                    <a:pt x="7307" y="1360"/>
                  </a:lnTo>
                  <a:lnTo>
                    <a:pt x="7294" y="1360"/>
                  </a:lnTo>
                  <a:lnTo>
                    <a:pt x="7278" y="1359"/>
                  </a:lnTo>
                  <a:lnTo>
                    <a:pt x="7269" y="1358"/>
                  </a:lnTo>
                  <a:lnTo>
                    <a:pt x="7261" y="1357"/>
                  </a:lnTo>
                  <a:lnTo>
                    <a:pt x="7252" y="1354"/>
                  </a:lnTo>
                  <a:lnTo>
                    <a:pt x="7243" y="1352"/>
                  </a:lnTo>
                  <a:lnTo>
                    <a:pt x="7235" y="1350"/>
                  </a:lnTo>
                  <a:lnTo>
                    <a:pt x="7227" y="1347"/>
                  </a:lnTo>
                  <a:lnTo>
                    <a:pt x="7220" y="1344"/>
                  </a:lnTo>
                  <a:lnTo>
                    <a:pt x="7214" y="1340"/>
                  </a:lnTo>
                  <a:lnTo>
                    <a:pt x="7206" y="1335"/>
                  </a:lnTo>
                  <a:lnTo>
                    <a:pt x="7200" y="1330"/>
                  </a:lnTo>
                  <a:lnTo>
                    <a:pt x="7193" y="1324"/>
                  </a:lnTo>
                  <a:lnTo>
                    <a:pt x="7188" y="1317"/>
                  </a:lnTo>
                  <a:lnTo>
                    <a:pt x="7183" y="1311"/>
                  </a:lnTo>
                  <a:lnTo>
                    <a:pt x="7177" y="1303"/>
                  </a:lnTo>
                  <a:lnTo>
                    <a:pt x="7173" y="1296"/>
                  </a:lnTo>
                  <a:lnTo>
                    <a:pt x="7170" y="1287"/>
                  </a:lnTo>
                  <a:lnTo>
                    <a:pt x="7168" y="1279"/>
                  </a:lnTo>
                  <a:lnTo>
                    <a:pt x="7166" y="1269"/>
                  </a:lnTo>
                  <a:lnTo>
                    <a:pt x="7165" y="1259"/>
                  </a:lnTo>
                  <a:lnTo>
                    <a:pt x="7165" y="1250"/>
                  </a:lnTo>
                  <a:lnTo>
                    <a:pt x="7165" y="1236"/>
                  </a:lnTo>
                  <a:lnTo>
                    <a:pt x="7167" y="1224"/>
                  </a:lnTo>
                  <a:lnTo>
                    <a:pt x="7171" y="1213"/>
                  </a:lnTo>
                  <a:lnTo>
                    <a:pt x="7175" y="1201"/>
                  </a:lnTo>
                  <a:lnTo>
                    <a:pt x="7181" y="1191"/>
                  </a:lnTo>
                  <a:lnTo>
                    <a:pt x="7187" y="1182"/>
                  </a:lnTo>
                  <a:lnTo>
                    <a:pt x="7194" y="1173"/>
                  </a:lnTo>
                  <a:lnTo>
                    <a:pt x="7203" y="1167"/>
                  </a:lnTo>
                  <a:lnTo>
                    <a:pt x="7211" y="1160"/>
                  </a:lnTo>
                  <a:lnTo>
                    <a:pt x="7220" y="1155"/>
                  </a:lnTo>
                  <a:lnTo>
                    <a:pt x="7230" y="1151"/>
                  </a:lnTo>
                  <a:lnTo>
                    <a:pt x="7238" y="1147"/>
                  </a:lnTo>
                  <a:lnTo>
                    <a:pt x="7248" y="1144"/>
                  </a:lnTo>
                  <a:lnTo>
                    <a:pt x="7256" y="1143"/>
                  </a:lnTo>
                  <a:lnTo>
                    <a:pt x="7266" y="1141"/>
                  </a:lnTo>
                  <a:lnTo>
                    <a:pt x="7275" y="1141"/>
                  </a:lnTo>
                  <a:lnTo>
                    <a:pt x="7285" y="1140"/>
                  </a:lnTo>
                  <a:lnTo>
                    <a:pt x="7293" y="1140"/>
                  </a:lnTo>
                  <a:lnTo>
                    <a:pt x="7301" y="1139"/>
                  </a:lnTo>
                  <a:lnTo>
                    <a:pt x="7307" y="1139"/>
                  </a:lnTo>
                  <a:lnTo>
                    <a:pt x="7446" y="1139"/>
                  </a:lnTo>
                  <a:lnTo>
                    <a:pt x="7446" y="1360"/>
                  </a:lnTo>
                  <a:close/>
                  <a:moveTo>
                    <a:pt x="1070" y="2556"/>
                  </a:moveTo>
                  <a:lnTo>
                    <a:pt x="758" y="1848"/>
                  </a:lnTo>
                  <a:lnTo>
                    <a:pt x="645" y="1825"/>
                  </a:lnTo>
                  <a:lnTo>
                    <a:pt x="645" y="2684"/>
                  </a:lnTo>
                  <a:lnTo>
                    <a:pt x="763" y="2708"/>
                  </a:lnTo>
                  <a:lnTo>
                    <a:pt x="763" y="2120"/>
                  </a:lnTo>
                  <a:lnTo>
                    <a:pt x="1041" y="2763"/>
                  </a:lnTo>
                  <a:lnTo>
                    <a:pt x="1098" y="2775"/>
                  </a:lnTo>
                  <a:lnTo>
                    <a:pt x="1375" y="2241"/>
                  </a:lnTo>
                  <a:lnTo>
                    <a:pt x="1375" y="2830"/>
                  </a:lnTo>
                  <a:lnTo>
                    <a:pt x="1493" y="2853"/>
                  </a:lnTo>
                  <a:lnTo>
                    <a:pt x="1493" y="1994"/>
                  </a:lnTo>
                  <a:lnTo>
                    <a:pt x="1379" y="1970"/>
                  </a:lnTo>
                  <a:lnTo>
                    <a:pt x="1070" y="2556"/>
                  </a:lnTo>
                  <a:close/>
                  <a:moveTo>
                    <a:pt x="1855" y="2207"/>
                  </a:moveTo>
                  <a:lnTo>
                    <a:pt x="1871" y="2201"/>
                  </a:lnTo>
                  <a:lnTo>
                    <a:pt x="1887" y="2196"/>
                  </a:lnTo>
                  <a:lnTo>
                    <a:pt x="1905" y="2192"/>
                  </a:lnTo>
                  <a:lnTo>
                    <a:pt x="1923" y="2190"/>
                  </a:lnTo>
                  <a:lnTo>
                    <a:pt x="1943" y="2189"/>
                  </a:lnTo>
                  <a:lnTo>
                    <a:pt x="1964" y="2190"/>
                  </a:lnTo>
                  <a:lnTo>
                    <a:pt x="1985" y="2192"/>
                  </a:lnTo>
                  <a:lnTo>
                    <a:pt x="2007" y="2197"/>
                  </a:lnTo>
                  <a:lnTo>
                    <a:pt x="2032" y="2202"/>
                  </a:lnTo>
                  <a:lnTo>
                    <a:pt x="2055" y="2209"/>
                  </a:lnTo>
                  <a:lnTo>
                    <a:pt x="2079" y="2218"/>
                  </a:lnTo>
                  <a:lnTo>
                    <a:pt x="2100" y="2228"/>
                  </a:lnTo>
                  <a:lnTo>
                    <a:pt x="2120" y="2239"/>
                  </a:lnTo>
                  <a:lnTo>
                    <a:pt x="2139" y="2251"/>
                  </a:lnTo>
                  <a:lnTo>
                    <a:pt x="2157" y="2265"/>
                  </a:lnTo>
                  <a:lnTo>
                    <a:pt x="2174" y="2281"/>
                  </a:lnTo>
                  <a:lnTo>
                    <a:pt x="2189" y="2297"/>
                  </a:lnTo>
                  <a:lnTo>
                    <a:pt x="2203" y="2315"/>
                  </a:lnTo>
                  <a:lnTo>
                    <a:pt x="2216" y="2333"/>
                  </a:lnTo>
                  <a:lnTo>
                    <a:pt x="2228" y="2352"/>
                  </a:lnTo>
                  <a:lnTo>
                    <a:pt x="2239" y="2373"/>
                  </a:lnTo>
                  <a:lnTo>
                    <a:pt x="2247" y="2394"/>
                  </a:lnTo>
                  <a:lnTo>
                    <a:pt x="2256" y="2416"/>
                  </a:lnTo>
                  <a:lnTo>
                    <a:pt x="2262" y="2440"/>
                  </a:lnTo>
                  <a:lnTo>
                    <a:pt x="2389" y="2431"/>
                  </a:lnTo>
                  <a:lnTo>
                    <a:pt x="2384" y="2414"/>
                  </a:lnTo>
                  <a:lnTo>
                    <a:pt x="2379" y="2398"/>
                  </a:lnTo>
                  <a:lnTo>
                    <a:pt x="2373" y="2382"/>
                  </a:lnTo>
                  <a:lnTo>
                    <a:pt x="2367" y="2366"/>
                  </a:lnTo>
                  <a:lnTo>
                    <a:pt x="2359" y="2350"/>
                  </a:lnTo>
                  <a:lnTo>
                    <a:pt x="2352" y="2335"/>
                  </a:lnTo>
                  <a:lnTo>
                    <a:pt x="2344" y="2320"/>
                  </a:lnTo>
                  <a:lnTo>
                    <a:pt x="2336" y="2307"/>
                  </a:lnTo>
                  <a:lnTo>
                    <a:pt x="2327" y="2292"/>
                  </a:lnTo>
                  <a:lnTo>
                    <a:pt x="2318" y="2278"/>
                  </a:lnTo>
                  <a:lnTo>
                    <a:pt x="2308" y="2265"/>
                  </a:lnTo>
                  <a:lnTo>
                    <a:pt x="2299" y="2251"/>
                  </a:lnTo>
                  <a:lnTo>
                    <a:pt x="2288" y="2238"/>
                  </a:lnTo>
                  <a:lnTo>
                    <a:pt x="2277" y="2225"/>
                  </a:lnTo>
                  <a:lnTo>
                    <a:pt x="2266" y="2214"/>
                  </a:lnTo>
                  <a:lnTo>
                    <a:pt x="2254" y="2202"/>
                  </a:lnTo>
                  <a:lnTo>
                    <a:pt x="2241" y="2190"/>
                  </a:lnTo>
                  <a:lnTo>
                    <a:pt x="2228" y="2178"/>
                  </a:lnTo>
                  <a:lnTo>
                    <a:pt x="2215" y="2169"/>
                  </a:lnTo>
                  <a:lnTo>
                    <a:pt x="2202" y="2158"/>
                  </a:lnTo>
                  <a:lnTo>
                    <a:pt x="2188" y="2149"/>
                  </a:lnTo>
                  <a:lnTo>
                    <a:pt x="2173" y="2140"/>
                  </a:lnTo>
                  <a:lnTo>
                    <a:pt x="2158" y="2131"/>
                  </a:lnTo>
                  <a:lnTo>
                    <a:pt x="2143" y="2123"/>
                  </a:lnTo>
                  <a:lnTo>
                    <a:pt x="2128" y="2115"/>
                  </a:lnTo>
                  <a:lnTo>
                    <a:pt x="2112" y="2109"/>
                  </a:lnTo>
                  <a:lnTo>
                    <a:pt x="2095" y="2103"/>
                  </a:lnTo>
                  <a:lnTo>
                    <a:pt x="2078" y="2096"/>
                  </a:lnTo>
                  <a:lnTo>
                    <a:pt x="2061" y="2091"/>
                  </a:lnTo>
                  <a:lnTo>
                    <a:pt x="2044" y="2086"/>
                  </a:lnTo>
                  <a:lnTo>
                    <a:pt x="2026" y="2081"/>
                  </a:lnTo>
                  <a:lnTo>
                    <a:pt x="2007" y="2077"/>
                  </a:lnTo>
                  <a:lnTo>
                    <a:pt x="1975" y="2072"/>
                  </a:lnTo>
                  <a:lnTo>
                    <a:pt x="1946" y="2069"/>
                  </a:lnTo>
                  <a:lnTo>
                    <a:pt x="1916" y="2067"/>
                  </a:lnTo>
                  <a:lnTo>
                    <a:pt x="1888" y="2067"/>
                  </a:lnTo>
                  <a:lnTo>
                    <a:pt x="1874" y="2069"/>
                  </a:lnTo>
                  <a:lnTo>
                    <a:pt x="1861" y="2071"/>
                  </a:lnTo>
                  <a:lnTo>
                    <a:pt x="1847" y="2073"/>
                  </a:lnTo>
                  <a:lnTo>
                    <a:pt x="1836" y="2075"/>
                  </a:lnTo>
                  <a:lnTo>
                    <a:pt x="1823" y="2078"/>
                  </a:lnTo>
                  <a:lnTo>
                    <a:pt x="1811" y="2081"/>
                  </a:lnTo>
                  <a:lnTo>
                    <a:pt x="1799" y="2086"/>
                  </a:lnTo>
                  <a:lnTo>
                    <a:pt x="1788" y="2090"/>
                  </a:lnTo>
                  <a:lnTo>
                    <a:pt x="1765" y="2101"/>
                  </a:lnTo>
                  <a:lnTo>
                    <a:pt x="1745" y="2112"/>
                  </a:lnTo>
                  <a:lnTo>
                    <a:pt x="1726" y="2126"/>
                  </a:lnTo>
                  <a:lnTo>
                    <a:pt x="1708" y="2142"/>
                  </a:lnTo>
                  <a:lnTo>
                    <a:pt x="1691" y="2159"/>
                  </a:lnTo>
                  <a:lnTo>
                    <a:pt x="1676" y="2177"/>
                  </a:lnTo>
                  <a:lnTo>
                    <a:pt x="1662" y="2198"/>
                  </a:lnTo>
                  <a:lnTo>
                    <a:pt x="1649" y="2220"/>
                  </a:lnTo>
                  <a:lnTo>
                    <a:pt x="1637" y="2244"/>
                  </a:lnTo>
                  <a:lnTo>
                    <a:pt x="1628" y="2268"/>
                  </a:lnTo>
                  <a:lnTo>
                    <a:pt x="1619" y="2295"/>
                  </a:lnTo>
                  <a:lnTo>
                    <a:pt x="1613" y="2321"/>
                  </a:lnTo>
                  <a:lnTo>
                    <a:pt x="1607" y="2350"/>
                  </a:lnTo>
                  <a:lnTo>
                    <a:pt x="1604" y="2380"/>
                  </a:lnTo>
                  <a:lnTo>
                    <a:pt x="1601" y="2412"/>
                  </a:lnTo>
                  <a:lnTo>
                    <a:pt x="1601" y="2444"/>
                  </a:lnTo>
                  <a:lnTo>
                    <a:pt x="1601" y="2477"/>
                  </a:lnTo>
                  <a:lnTo>
                    <a:pt x="1604" y="2509"/>
                  </a:lnTo>
                  <a:lnTo>
                    <a:pt x="1607" y="2541"/>
                  </a:lnTo>
                  <a:lnTo>
                    <a:pt x="1613" y="2572"/>
                  </a:lnTo>
                  <a:lnTo>
                    <a:pt x="1619" y="2602"/>
                  </a:lnTo>
                  <a:lnTo>
                    <a:pt x="1628" y="2632"/>
                  </a:lnTo>
                  <a:lnTo>
                    <a:pt x="1637" y="2660"/>
                  </a:lnTo>
                  <a:lnTo>
                    <a:pt x="1649" y="2689"/>
                  </a:lnTo>
                  <a:lnTo>
                    <a:pt x="1662" y="2715"/>
                  </a:lnTo>
                  <a:lnTo>
                    <a:pt x="1676" y="2741"/>
                  </a:lnTo>
                  <a:lnTo>
                    <a:pt x="1691" y="2767"/>
                  </a:lnTo>
                  <a:lnTo>
                    <a:pt x="1708" y="2790"/>
                  </a:lnTo>
                  <a:lnTo>
                    <a:pt x="1726" y="2812"/>
                  </a:lnTo>
                  <a:lnTo>
                    <a:pt x="1745" y="2834"/>
                  </a:lnTo>
                  <a:lnTo>
                    <a:pt x="1765" y="2854"/>
                  </a:lnTo>
                  <a:lnTo>
                    <a:pt x="1788" y="2873"/>
                  </a:lnTo>
                  <a:lnTo>
                    <a:pt x="1811" y="2891"/>
                  </a:lnTo>
                  <a:lnTo>
                    <a:pt x="1836" y="2907"/>
                  </a:lnTo>
                  <a:lnTo>
                    <a:pt x="1861" y="2922"/>
                  </a:lnTo>
                  <a:lnTo>
                    <a:pt x="1888" y="2935"/>
                  </a:lnTo>
                  <a:lnTo>
                    <a:pt x="1916" y="2947"/>
                  </a:lnTo>
                  <a:lnTo>
                    <a:pt x="1946" y="2958"/>
                  </a:lnTo>
                  <a:lnTo>
                    <a:pt x="1975" y="2966"/>
                  </a:lnTo>
                  <a:lnTo>
                    <a:pt x="2007" y="2974"/>
                  </a:lnTo>
                  <a:lnTo>
                    <a:pt x="2026" y="2977"/>
                  </a:lnTo>
                  <a:lnTo>
                    <a:pt x="2044" y="2979"/>
                  </a:lnTo>
                  <a:lnTo>
                    <a:pt x="2061" y="2981"/>
                  </a:lnTo>
                  <a:lnTo>
                    <a:pt x="2078" y="2982"/>
                  </a:lnTo>
                  <a:lnTo>
                    <a:pt x="2095" y="2983"/>
                  </a:lnTo>
                  <a:lnTo>
                    <a:pt x="2112" y="2983"/>
                  </a:lnTo>
                  <a:lnTo>
                    <a:pt x="2128" y="2983"/>
                  </a:lnTo>
                  <a:lnTo>
                    <a:pt x="2143" y="2981"/>
                  </a:lnTo>
                  <a:lnTo>
                    <a:pt x="2158" y="2979"/>
                  </a:lnTo>
                  <a:lnTo>
                    <a:pt x="2173" y="2977"/>
                  </a:lnTo>
                  <a:lnTo>
                    <a:pt x="2188" y="2974"/>
                  </a:lnTo>
                  <a:lnTo>
                    <a:pt x="2202" y="2969"/>
                  </a:lnTo>
                  <a:lnTo>
                    <a:pt x="2215" y="2965"/>
                  </a:lnTo>
                  <a:lnTo>
                    <a:pt x="2228" y="2960"/>
                  </a:lnTo>
                  <a:lnTo>
                    <a:pt x="2241" y="2953"/>
                  </a:lnTo>
                  <a:lnTo>
                    <a:pt x="2254" y="2947"/>
                  </a:lnTo>
                  <a:lnTo>
                    <a:pt x="2266" y="2939"/>
                  </a:lnTo>
                  <a:lnTo>
                    <a:pt x="2277" y="2932"/>
                  </a:lnTo>
                  <a:lnTo>
                    <a:pt x="2288" y="2923"/>
                  </a:lnTo>
                  <a:lnTo>
                    <a:pt x="2299" y="2915"/>
                  </a:lnTo>
                  <a:lnTo>
                    <a:pt x="2308" y="2905"/>
                  </a:lnTo>
                  <a:lnTo>
                    <a:pt x="2318" y="2896"/>
                  </a:lnTo>
                  <a:lnTo>
                    <a:pt x="2327" y="2886"/>
                  </a:lnTo>
                  <a:lnTo>
                    <a:pt x="2336" y="2875"/>
                  </a:lnTo>
                  <a:lnTo>
                    <a:pt x="2344" y="2864"/>
                  </a:lnTo>
                  <a:lnTo>
                    <a:pt x="2352" y="2852"/>
                  </a:lnTo>
                  <a:lnTo>
                    <a:pt x="2359" y="2840"/>
                  </a:lnTo>
                  <a:lnTo>
                    <a:pt x="2367" y="2827"/>
                  </a:lnTo>
                  <a:lnTo>
                    <a:pt x="2373" y="2814"/>
                  </a:lnTo>
                  <a:lnTo>
                    <a:pt x="2379" y="2801"/>
                  </a:lnTo>
                  <a:lnTo>
                    <a:pt x="2384" y="2786"/>
                  </a:lnTo>
                  <a:lnTo>
                    <a:pt x="2389" y="2772"/>
                  </a:lnTo>
                  <a:lnTo>
                    <a:pt x="2262" y="2712"/>
                  </a:lnTo>
                  <a:lnTo>
                    <a:pt x="2256" y="2732"/>
                  </a:lnTo>
                  <a:lnTo>
                    <a:pt x="2247" y="2752"/>
                  </a:lnTo>
                  <a:lnTo>
                    <a:pt x="2239" y="2770"/>
                  </a:lnTo>
                  <a:lnTo>
                    <a:pt x="2228" y="2786"/>
                  </a:lnTo>
                  <a:lnTo>
                    <a:pt x="2216" y="2800"/>
                  </a:lnTo>
                  <a:lnTo>
                    <a:pt x="2203" y="2814"/>
                  </a:lnTo>
                  <a:lnTo>
                    <a:pt x="2189" y="2825"/>
                  </a:lnTo>
                  <a:lnTo>
                    <a:pt x="2174" y="2836"/>
                  </a:lnTo>
                  <a:lnTo>
                    <a:pt x="2165" y="2840"/>
                  </a:lnTo>
                  <a:lnTo>
                    <a:pt x="2157" y="2844"/>
                  </a:lnTo>
                  <a:lnTo>
                    <a:pt x="2148" y="2849"/>
                  </a:lnTo>
                  <a:lnTo>
                    <a:pt x="2139" y="2852"/>
                  </a:lnTo>
                  <a:lnTo>
                    <a:pt x="2120" y="2856"/>
                  </a:lnTo>
                  <a:lnTo>
                    <a:pt x="2100" y="2859"/>
                  </a:lnTo>
                  <a:lnTo>
                    <a:pt x="2079" y="2862"/>
                  </a:lnTo>
                  <a:lnTo>
                    <a:pt x="2055" y="2860"/>
                  </a:lnTo>
                  <a:lnTo>
                    <a:pt x="2032" y="2858"/>
                  </a:lnTo>
                  <a:lnTo>
                    <a:pt x="2007" y="2854"/>
                  </a:lnTo>
                  <a:lnTo>
                    <a:pt x="1985" y="2850"/>
                  </a:lnTo>
                  <a:lnTo>
                    <a:pt x="1964" y="2843"/>
                  </a:lnTo>
                  <a:lnTo>
                    <a:pt x="1943" y="2836"/>
                  </a:lnTo>
                  <a:lnTo>
                    <a:pt x="1923" y="2827"/>
                  </a:lnTo>
                  <a:lnTo>
                    <a:pt x="1905" y="2818"/>
                  </a:lnTo>
                  <a:lnTo>
                    <a:pt x="1887" y="2807"/>
                  </a:lnTo>
                  <a:lnTo>
                    <a:pt x="1871" y="2795"/>
                  </a:lnTo>
                  <a:lnTo>
                    <a:pt x="1855" y="2783"/>
                  </a:lnTo>
                  <a:lnTo>
                    <a:pt x="1840" y="2769"/>
                  </a:lnTo>
                  <a:lnTo>
                    <a:pt x="1826" y="2755"/>
                  </a:lnTo>
                  <a:lnTo>
                    <a:pt x="1813" y="2739"/>
                  </a:lnTo>
                  <a:lnTo>
                    <a:pt x="1802" y="2723"/>
                  </a:lnTo>
                  <a:lnTo>
                    <a:pt x="1790" y="2706"/>
                  </a:lnTo>
                  <a:lnTo>
                    <a:pt x="1780" y="2688"/>
                  </a:lnTo>
                  <a:lnTo>
                    <a:pt x="1771" y="2669"/>
                  </a:lnTo>
                  <a:lnTo>
                    <a:pt x="1763" y="2649"/>
                  </a:lnTo>
                  <a:lnTo>
                    <a:pt x="1756" y="2629"/>
                  </a:lnTo>
                  <a:lnTo>
                    <a:pt x="1749" y="2609"/>
                  </a:lnTo>
                  <a:lnTo>
                    <a:pt x="1744" y="2586"/>
                  </a:lnTo>
                  <a:lnTo>
                    <a:pt x="1740" y="2565"/>
                  </a:lnTo>
                  <a:lnTo>
                    <a:pt x="1736" y="2542"/>
                  </a:lnTo>
                  <a:lnTo>
                    <a:pt x="1734" y="2519"/>
                  </a:lnTo>
                  <a:lnTo>
                    <a:pt x="1733" y="2495"/>
                  </a:lnTo>
                  <a:lnTo>
                    <a:pt x="1732" y="2471"/>
                  </a:lnTo>
                  <a:lnTo>
                    <a:pt x="1733" y="2446"/>
                  </a:lnTo>
                  <a:lnTo>
                    <a:pt x="1734" y="2424"/>
                  </a:lnTo>
                  <a:lnTo>
                    <a:pt x="1736" y="2402"/>
                  </a:lnTo>
                  <a:lnTo>
                    <a:pt x="1741" y="2380"/>
                  </a:lnTo>
                  <a:lnTo>
                    <a:pt x="1745" y="2360"/>
                  </a:lnTo>
                  <a:lnTo>
                    <a:pt x="1750" y="2341"/>
                  </a:lnTo>
                  <a:lnTo>
                    <a:pt x="1756" y="2321"/>
                  </a:lnTo>
                  <a:lnTo>
                    <a:pt x="1763" y="2304"/>
                  </a:lnTo>
                  <a:lnTo>
                    <a:pt x="1772" y="2288"/>
                  </a:lnTo>
                  <a:lnTo>
                    <a:pt x="1780" y="2272"/>
                  </a:lnTo>
                  <a:lnTo>
                    <a:pt x="1791" y="2259"/>
                  </a:lnTo>
                  <a:lnTo>
                    <a:pt x="1802" y="2246"/>
                  </a:lnTo>
                  <a:lnTo>
                    <a:pt x="1813" y="2235"/>
                  </a:lnTo>
                  <a:lnTo>
                    <a:pt x="1826" y="2224"/>
                  </a:lnTo>
                  <a:lnTo>
                    <a:pt x="1840" y="2215"/>
                  </a:lnTo>
                  <a:lnTo>
                    <a:pt x="1855" y="2207"/>
                  </a:lnTo>
                  <a:close/>
                  <a:moveTo>
                    <a:pt x="2633" y="2337"/>
                  </a:moveTo>
                  <a:lnTo>
                    <a:pt x="3068" y="2424"/>
                  </a:lnTo>
                  <a:lnTo>
                    <a:pt x="3068" y="3166"/>
                  </a:lnTo>
                  <a:lnTo>
                    <a:pt x="3192" y="3190"/>
                  </a:lnTo>
                  <a:lnTo>
                    <a:pt x="3192" y="2331"/>
                  </a:lnTo>
                  <a:lnTo>
                    <a:pt x="2509" y="2194"/>
                  </a:lnTo>
                  <a:lnTo>
                    <a:pt x="2509" y="3055"/>
                  </a:lnTo>
                  <a:lnTo>
                    <a:pt x="2633" y="3079"/>
                  </a:lnTo>
                  <a:lnTo>
                    <a:pt x="2633" y="2337"/>
                  </a:lnTo>
                  <a:close/>
                  <a:moveTo>
                    <a:pt x="2659" y="535"/>
                  </a:moveTo>
                  <a:lnTo>
                    <a:pt x="0" y="0"/>
                  </a:lnTo>
                  <a:lnTo>
                    <a:pt x="0" y="2523"/>
                  </a:lnTo>
                  <a:lnTo>
                    <a:pt x="106" y="2547"/>
                  </a:lnTo>
                  <a:lnTo>
                    <a:pt x="106" y="133"/>
                  </a:lnTo>
                  <a:lnTo>
                    <a:pt x="2655" y="640"/>
                  </a:lnTo>
                  <a:lnTo>
                    <a:pt x="2659" y="535"/>
                  </a:lnTo>
                  <a:close/>
                  <a:moveTo>
                    <a:pt x="3762" y="3829"/>
                  </a:moveTo>
                  <a:lnTo>
                    <a:pt x="2555" y="3588"/>
                  </a:lnTo>
                  <a:lnTo>
                    <a:pt x="2555" y="3693"/>
                  </a:lnTo>
                  <a:lnTo>
                    <a:pt x="3868" y="3962"/>
                  </a:lnTo>
                  <a:lnTo>
                    <a:pt x="3868" y="2715"/>
                  </a:lnTo>
                  <a:lnTo>
                    <a:pt x="3762" y="2688"/>
                  </a:lnTo>
                  <a:lnTo>
                    <a:pt x="3762" y="38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B1E15F3F-12B1-8793-B06D-0B20788113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8833" y="378561"/>
              <a:ext cx="1033529" cy="219288"/>
            </a:xfrm>
            <a:custGeom>
              <a:avLst/>
              <a:gdLst>
                <a:gd name="T0" fmla="*/ 1171 w 16100"/>
                <a:gd name="T1" fmla="*/ 712 h 3416"/>
                <a:gd name="T2" fmla="*/ 1871 w 16100"/>
                <a:gd name="T3" fmla="*/ 1146 h 3416"/>
                <a:gd name="T4" fmla="*/ 2109 w 16100"/>
                <a:gd name="T5" fmla="*/ 843 h 3416"/>
                <a:gd name="T6" fmla="*/ 2496 w 16100"/>
                <a:gd name="T7" fmla="*/ 697 h 3416"/>
                <a:gd name="T8" fmla="*/ 2840 w 16100"/>
                <a:gd name="T9" fmla="*/ 718 h 3416"/>
                <a:gd name="T10" fmla="*/ 3069 w 16100"/>
                <a:gd name="T11" fmla="*/ 832 h 3416"/>
                <a:gd name="T12" fmla="*/ 3243 w 16100"/>
                <a:gd name="T13" fmla="*/ 1027 h 3416"/>
                <a:gd name="T14" fmla="*/ 2781 w 16100"/>
                <a:gd name="T15" fmla="*/ 985 h 3416"/>
                <a:gd name="T16" fmla="*/ 2544 w 16100"/>
                <a:gd name="T17" fmla="*/ 956 h 3416"/>
                <a:gd name="T18" fmla="*/ 2315 w 16100"/>
                <a:gd name="T19" fmla="*/ 1050 h 3416"/>
                <a:gd name="T20" fmla="*/ 2178 w 16100"/>
                <a:gd name="T21" fmla="*/ 1244 h 3416"/>
                <a:gd name="T22" fmla="*/ 2159 w 16100"/>
                <a:gd name="T23" fmla="*/ 1499 h 3416"/>
                <a:gd name="T24" fmla="*/ 2267 w 16100"/>
                <a:gd name="T25" fmla="*/ 1714 h 3416"/>
                <a:gd name="T26" fmla="*/ 2474 w 16100"/>
                <a:gd name="T27" fmla="*/ 1839 h 3416"/>
                <a:gd name="T28" fmla="*/ 2755 w 16100"/>
                <a:gd name="T29" fmla="*/ 1834 h 3416"/>
                <a:gd name="T30" fmla="*/ 2969 w 16100"/>
                <a:gd name="T31" fmla="*/ 1657 h 3416"/>
                <a:gd name="T32" fmla="*/ 3085 w 16100"/>
                <a:gd name="T33" fmla="*/ 1963 h 3416"/>
                <a:gd name="T34" fmla="*/ 2864 w 16100"/>
                <a:gd name="T35" fmla="*/ 2083 h 3416"/>
                <a:gd name="T36" fmla="*/ 2536 w 16100"/>
                <a:gd name="T37" fmla="*/ 2116 h 3416"/>
                <a:gd name="T38" fmla="*/ 2139 w 16100"/>
                <a:gd name="T39" fmla="*/ 1986 h 3416"/>
                <a:gd name="T40" fmla="*/ 1885 w 16100"/>
                <a:gd name="T41" fmla="*/ 1695 h 3416"/>
                <a:gd name="T42" fmla="*/ 3731 w 16100"/>
                <a:gd name="T43" fmla="*/ 971 h 3416"/>
                <a:gd name="T44" fmla="*/ 6287 w 16100"/>
                <a:gd name="T45" fmla="*/ 1216 h 3416"/>
                <a:gd name="T46" fmla="*/ 6564 w 16100"/>
                <a:gd name="T47" fmla="*/ 1280 h 3416"/>
                <a:gd name="T48" fmla="*/ 6732 w 16100"/>
                <a:gd name="T49" fmla="*/ 1447 h 3416"/>
                <a:gd name="T50" fmla="*/ 6782 w 16100"/>
                <a:gd name="T51" fmla="*/ 1677 h 3416"/>
                <a:gd name="T52" fmla="*/ 6710 w 16100"/>
                <a:gd name="T53" fmla="*/ 1899 h 3416"/>
                <a:gd name="T54" fmla="*/ 6523 w 16100"/>
                <a:gd name="T55" fmla="*/ 2050 h 3416"/>
                <a:gd name="T56" fmla="*/ 5582 w 16100"/>
                <a:gd name="T57" fmla="*/ 712 h 3416"/>
                <a:gd name="T58" fmla="*/ 6367 w 16100"/>
                <a:gd name="T59" fmla="*/ 1807 h 3416"/>
                <a:gd name="T60" fmla="*/ 6451 w 16100"/>
                <a:gd name="T61" fmla="*/ 1703 h 3416"/>
                <a:gd name="T62" fmla="*/ 6448 w 16100"/>
                <a:gd name="T63" fmla="*/ 1597 h 3416"/>
                <a:gd name="T64" fmla="*/ 6348 w 16100"/>
                <a:gd name="T65" fmla="*/ 1494 h 3416"/>
                <a:gd name="T66" fmla="*/ 7555 w 16100"/>
                <a:gd name="T67" fmla="*/ 2033 h 3416"/>
                <a:gd name="T68" fmla="*/ 7311 w 16100"/>
                <a:gd name="T69" fmla="*/ 2117 h 3416"/>
                <a:gd name="T70" fmla="*/ 7111 w 16100"/>
                <a:gd name="T71" fmla="*/ 2094 h 3416"/>
                <a:gd name="T72" fmla="*/ 6957 w 16100"/>
                <a:gd name="T73" fmla="*/ 1991 h 3416"/>
                <a:gd name="T74" fmla="*/ 6884 w 16100"/>
                <a:gd name="T75" fmla="*/ 1808 h 3416"/>
                <a:gd name="T76" fmla="*/ 6936 w 16100"/>
                <a:gd name="T77" fmla="*/ 1609 h 3416"/>
                <a:gd name="T78" fmla="*/ 7080 w 16100"/>
                <a:gd name="T79" fmla="*/ 1499 h 3416"/>
                <a:gd name="T80" fmla="*/ 7259 w 16100"/>
                <a:gd name="T81" fmla="*/ 1465 h 3416"/>
                <a:gd name="T82" fmla="*/ 7520 w 16100"/>
                <a:gd name="T83" fmla="*/ 1523 h 3416"/>
                <a:gd name="T84" fmla="*/ 7595 w 16100"/>
                <a:gd name="T85" fmla="*/ 1407 h 3416"/>
                <a:gd name="T86" fmla="*/ 7503 w 16100"/>
                <a:gd name="T87" fmla="*/ 1310 h 3416"/>
                <a:gd name="T88" fmla="*/ 7258 w 16100"/>
                <a:gd name="T89" fmla="*/ 1296 h 3416"/>
                <a:gd name="T90" fmla="*/ 7049 w 16100"/>
                <a:gd name="T91" fmla="*/ 1402 h 3416"/>
                <a:gd name="T92" fmla="*/ 7224 w 16100"/>
                <a:gd name="T93" fmla="*/ 1090 h 3416"/>
                <a:gd name="T94" fmla="*/ 7527 w 16100"/>
                <a:gd name="T95" fmla="*/ 1076 h 3416"/>
                <a:gd name="T96" fmla="*/ 7742 w 16100"/>
                <a:gd name="T97" fmla="*/ 1150 h 3416"/>
                <a:gd name="T98" fmla="*/ 7871 w 16100"/>
                <a:gd name="T99" fmla="*/ 1326 h 3416"/>
                <a:gd name="T100" fmla="*/ 7592 w 16100"/>
                <a:gd name="T101" fmla="*/ 1720 h 3416"/>
                <a:gd name="T102" fmla="*/ 7441 w 16100"/>
                <a:gd name="T103" fmla="*/ 1648 h 3416"/>
                <a:gd name="T104" fmla="*/ 7244 w 16100"/>
                <a:gd name="T105" fmla="*/ 1672 h 3416"/>
                <a:gd name="T106" fmla="*/ 7172 w 16100"/>
                <a:gd name="T107" fmla="*/ 1776 h 3416"/>
                <a:gd name="T108" fmla="*/ 7195 w 16100"/>
                <a:gd name="T109" fmla="*/ 1870 h 3416"/>
                <a:gd name="T110" fmla="*/ 7374 w 16100"/>
                <a:gd name="T111" fmla="*/ 1941 h 3416"/>
                <a:gd name="T112" fmla="*/ 7547 w 16100"/>
                <a:gd name="T113" fmla="*/ 1900 h 3416"/>
                <a:gd name="T114" fmla="*/ 8878 w 16100"/>
                <a:gd name="T115" fmla="*/ 1094 h 3416"/>
                <a:gd name="T116" fmla="*/ 9709 w 16100"/>
                <a:gd name="T117" fmla="*/ 2095 h 3416"/>
                <a:gd name="T118" fmla="*/ 13892 w 16100"/>
                <a:gd name="T119" fmla="*/ 3416 h 3416"/>
                <a:gd name="T120" fmla="*/ 14648 w 16100"/>
                <a:gd name="T121" fmla="*/ 1078 h 3416"/>
                <a:gd name="T122" fmla="*/ 13021 w 16100"/>
                <a:gd name="T123" fmla="*/ 1191 h 3416"/>
                <a:gd name="T124" fmla="*/ 10883 w 16100"/>
                <a:gd name="T125" fmla="*/ 0 h 3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00" h="3416">
                  <a:moveTo>
                    <a:pt x="1299" y="2095"/>
                  </a:moveTo>
                  <a:lnTo>
                    <a:pt x="1299" y="1127"/>
                  </a:lnTo>
                  <a:lnTo>
                    <a:pt x="878" y="2095"/>
                  </a:lnTo>
                  <a:lnTo>
                    <a:pt x="739" y="2095"/>
                  </a:lnTo>
                  <a:lnTo>
                    <a:pt x="318" y="1127"/>
                  </a:lnTo>
                  <a:lnTo>
                    <a:pt x="318" y="2095"/>
                  </a:lnTo>
                  <a:lnTo>
                    <a:pt x="0" y="2095"/>
                  </a:lnTo>
                  <a:lnTo>
                    <a:pt x="0" y="712"/>
                  </a:lnTo>
                  <a:lnTo>
                    <a:pt x="446" y="712"/>
                  </a:lnTo>
                  <a:lnTo>
                    <a:pt x="808" y="1547"/>
                  </a:lnTo>
                  <a:lnTo>
                    <a:pt x="1171" y="712"/>
                  </a:lnTo>
                  <a:lnTo>
                    <a:pt x="1619" y="712"/>
                  </a:lnTo>
                  <a:lnTo>
                    <a:pt x="1619" y="2095"/>
                  </a:lnTo>
                  <a:lnTo>
                    <a:pt x="1299" y="2095"/>
                  </a:lnTo>
                  <a:close/>
                  <a:moveTo>
                    <a:pt x="1823" y="1404"/>
                  </a:moveTo>
                  <a:lnTo>
                    <a:pt x="1824" y="1365"/>
                  </a:lnTo>
                  <a:lnTo>
                    <a:pt x="1827" y="1326"/>
                  </a:lnTo>
                  <a:lnTo>
                    <a:pt x="1832" y="1288"/>
                  </a:lnTo>
                  <a:lnTo>
                    <a:pt x="1838" y="1252"/>
                  </a:lnTo>
                  <a:lnTo>
                    <a:pt x="1847" y="1216"/>
                  </a:lnTo>
                  <a:lnTo>
                    <a:pt x="1859" y="1180"/>
                  </a:lnTo>
                  <a:lnTo>
                    <a:pt x="1871" y="1146"/>
                  </a:lnTo>
                  <a:lnTo>
                    <a:pt x="1885" y="1113"/>
                  </a:lnTo>
                  <a:lnTo>
                    <a:pt x="1900" y="1082"/>
                  </a:lnTo>
                  <a:lnTo>
                    <a:pt x="1917" y="1050"/>
                  </a:lnTo>
                  <a:lnTo>
                    <a:pt x="1936" y="1020"/>
                  </a:lnTo>
                  <a:lnTo>
                    <a:pt x="1957" y="991"/>
                  </a:lnTo>
                  <a:lnTo>
                    <a:pt x="1978" y="964"/>
                  </a:lnTo>
                  <a:lnTo>
                    <a:pt x="2001" y="936"/>
                  </a:lnTo>
                  <a:lnTo>
                    <a:pt x="2027" y="911"/>
                  </a:lnTo>
                  <a:lnTo>
                    <a:pt x="2053" y="887"/>
                  </a:lnTo>
                  <a:lnTo>
                    <a:pt x="2080" y="864"/>
                  </a:lnTo>
                  <a:lnTo>
                    <a:pt x="2109" y="843"/>
                  </a:lnTo>
                  <a:lnTo>
                    <a:pt x="2139" y="823"/>
                  </a:lnTo>
                  <a:lnTo>
                    <a:pt x="2169" y="803"/>
                  </a:lnTo>
                  <a:lnTo>
                    <a:pt x="2202" y="785"/>
                  </a:lnTo>
                  <a:lnTo>
                    <a:pt x="2236" y="769"/>
                  </a:lnTo>
                  <a:lnTo>
                    <a:pt x="2270" y="754"/>
                  </a:lnTo>
                  <a:lnTo>
                    <a:pt x="2305" y="741"/>
                  </a:lnTo>
                  <a:lnTo>
                    <a:pt x="2342" y="729"/>
                  </a:lnTo>
                  <a:lnTo>
                    <a:pt x="2379" y="719"/>
                  </a:lnTo>
                  <a:lnTo>
                    <a:pt x="2417" y="710"/>
                  </a:lnTo>
                  <a:lnTo>
                    <a:pt x="2455" y="703"/>
                  </a:lnTo>
                  <a:lnTo>
                    <a:pt x="2496" y="697"/>
                  </a:lnTo>
                  <a:lnTo>
                    <a:pt x="2536" y="692"/>
                  </a:lnTo>
                  <a:lnTo>
                    <a:pt x="2577" y="689"/>
                  </a:lnTo>
                  <a:lnTo>
                    <a:pt x="2618" y="689"/>
                  </a:lnTo>
                  <a:lnTo>
                    <a:pt x="2648" y="689"/>
                  </a:lnTo>
                  <a:lnTo>
                    <a:pt x="2679" y="690"/>
                  </a:lnTo>
                  <a:lnTo>
                    <a:pt x="2707" y="693"/>
                  </a:lnTo>
                  <a:lnTo>
                    <a:pt x="2735" y="697"/>
                  </a:lnTo>
                  <a:lnTo>
                    <a:pt x="2762" y="701"/>
                  </a:lnTo>
                  <a:lnTo>
                    <a:pt x="2789" y="706"/>
                  </a:lnTo>
                  <a:lnTo>
                    <a:pt x="2814" y="712"/>
                  </a:lnTo>
                  <a:lnTo>
                    <a:pt x="2840" y="718"/>
                  </a:lnTo>
                  <a:lnTo>
                    <a:pt x="2865" y="725"/>
                  </a:lnTo>
                  <a:lnTo>
                    <a:pt x="2888" y="733"/>
                  </a:lnTo>
                  <a:lnTo>
                    <a:pt x="2911" y="742"/>
                  </a:lnTo>
                  <a:lnTo>
                    <a:pt x="2933" y="751"/>
                  </a:lnTo>
                  <a:lnTo>
                    <a:pt x="2954" y="761"/>
                  </a:lnTo>
                  <a:lnTo>
                    <a:pt x="2975" y="771"/>
                  </a:lnTo>
                  <a:lnTo>
                    <a:pt x="2996" y="782"/>
                  </a:lnTo>
                  <a:lnTo>
                    <a:pt x="3015" y="793"/>
                  </a:lnTo>
                  <a:lnTo>
                    <a:pt x="3034" y="805"/>
                  </a:lnTo>
                  <a:lnTo>
                    <a:pt x="3052" y="818"/>
                  </a:lnTo>
                  <a:lnTo>
                    <a:pt x="3069" y="832"/>
                  </a:lnTo>
                  <a:lnTo>
                    <a:pt x="3086" y="845"/>
                  </a:lnTo>
                  <a:lnTo>
                    <a:pt x="3102" y="859"/>
                  </a:lnTo>
                  <a:lnTo>
                    <a:pt x="3118" y="873"/>
                  </a:lnTo>
                  <a:lnTo>
                    <a:pt x="3132" y="887"/>
                  </a:lnTo>
                  <a:lnTo>
                    <a:pt x="3148" y="902"/>
                  </a:lnTo>
                  <a:lnTo>
                    <a:pt x="3162" y="916"/>
                  </a:lnTo>
                  <a:lnTo>
                    <a:pt x="3175" y="932"/>
                  </a:lnTo>
                  <a:lnTo>
                    <a:pt x="3188" y="947"/>
                  </a:lnTo>
                  <a:lnTo>
                    <a:pt x="3200" y="964"/>
                  </a:lnTo>
                  <a:lnTo>
                    <a:pt x="3222" y="995"/>
                  </a:lnTo>
                  <a:lnTo>
                    <a:pt x="3243" y="1027"/>
                  </a:lnTo>
                  <a:lnTo>
                    <a:pt x="2969" y="1152"/>
                  </a:lnTo>
                  <a:lnTo>
                    <a:pt x="2957" y="1131"/>
                  </a:lnTo>
                  <a:lnTo>
                    <a:pt x="2943" y="1111"/>
                  </a:lnTo>
                  <a:lnTo>
                    <a:pt x="2927" y="1092"/>
                  </a:lnTo>
                  <a:lnTo>
                    <a:pt x="2910" y="1073"/>
                  </a:lnTo>
                  <a:lnTo>
                    <a:pt x="2892" y="1055"/>
                  </a:lnTo>
                  <a:lnTo>
                    <a:pt x="2872" y="1039"/>
                  </a:lnTo>
                  <a:lnTo>
                    <a:pt x="2851" y="1023"/>
                  </a:lnTo>
                  <a:lnTo>
                    <a:pt x="2829" y="1009"/>
                  </a:lnTo>
                  <a:lnTo>
                    <a:pt x="2805" y="996"/>
                  </a:lnTo>
                  <a:lnTo>
                    <a:pt x="2781" y="985"/>
                  </a:lnTo>
                  <a:lnTo>
                    <a:pt x="2755" y="975"/>
                  </a:lnTo>
                  <a:lnTo>
                    <a:pt x="2730" y="966"/>
                  </a:lnTo>
                  <a:lnTo>
                    <a:pt x="2703" y="960"/>
                  </a:lnTo>
                  <a:lnTo>
                    <a:pt x="2675" y="955"/>
                  </a:lnTo>
                  <a:lnTo>
                    <a:pt x="2662" y="953"/>
                  </a:lnTo>
                  <a:lnTo>
                    <a:pt x="2647" y="952"/>
                  </a:lnTo>
                  <a:lnTo>
                    <a:pt x="2632" y="951"/>
                  </a:lnTo>
                  <a:lnTo>
                    <a:pt x="2618" y="951"/>
                  </a:lnTo>
                  <a:lnTo>
                    <a:pt x="2593" y="951"/>
                  </a:lnTo>
                  <a:lnTo>
                    <a:pt x="2568" y="953"/>
                  </a:lnTo>
                  <a:lnTo>
                    <a:pt x="2544" y="956"/>
                  </a:lnTo>
                  <a:lnTo>
                    <a:pt x="2521" y="960"/>
                  </a:lnTo>
                  <a:lnTo>
                    <a:pt x="2498" y="964"/>
                  </a:lnTo>
                  <a:lnTo>
                    <a:pt x="2474" y="970"/>
                  </a:lnTo>
                  <a:lnTo>
                    <a:pt x="2452" y="977"/>
                  </a:lnTo>
                  <a:lnTo>
                    <a:pt x="2431" y="985"/>
                  </a:lnTo>
                  <a:lnTo>
                    <a:pt x="2410" y="994"/>
                  </a:lnTo>
                  <a:lnTo>
                    <a:pt x="2390" y="1003"/>
                  </a:lnTo>
                  <a:lnTo>
                    <a:pt x="2370" y="1014"/>
                  </a:lnTo>
                  <a:lnTo>
                    <a:pt x="2352" y="1025"/>
                  </a:lnTo>
                  <a:lnTo>
                    <a:pt x="2332" y="1037"/>
                  </a:lnTo>
                  <a:lnTo>
                    <a:pt x="2315" y="1050"/>
                  </a:lnTo>
                  <a:lnTo>
                    <a:pt x="2298" y="1064"/>
                  </a:lnTo>
                  <a:lnTo>
                    <a:pt x="2282" y="1080"/>
                  </a:lnTo>
                  <a:lnTo>
                    <a:pt x="2267" y="1095"/>
                  </a:lnTo>
                  <a:lnTo>
                    <a:pt x="2253" y="1111"/>
                  </a:lnTo>
                  <a:lnTo>
                    <a:pt x="2240" y="1128"/>
                  </a:lnTo>
                  <a:lnTo>
                    <a:pt x="2227" y="1146"/>
                  </a:lnTo>
                  <a:lnTo>
                    <a:pt x="2215" y="1164"/>
                  </a:lnTo>
                  <a:lnTo>
                    <a:pt x="2205" y="1183"/>
                  </a:lnTo>
                  <a:lnTo>
                    <a:pt x="2195" y="1203"/>
                  </a:lnTo>
                  <a:lnTo>
                    <a:pt x="2186" y="1224"/>
                  </a:lnTo>
                  <a:lnTo>
                    <a:pt x="2178" y="1244"/>
                  </a:lnTo>
                  <a:lnTo>
                    <a:pt x="2170" y="1265"/>
                  </a:lnTo>
                  <a:lnTo>
                    <a:pt x="2164" y="1287"/>
                  </a:lnTo>
                  <a:lnTo>
                    <a:pt x="2159" y="1309"/>
                  </a:lnTo>
                  <a:lnTo>
                    <a:pt x="2155" y="1333"/>
                  </a:lnTo>
                  <a:lnTo>
                    <a:pt x="2152" y="1356"/>
                  </a:lnTo>
                  <a:lnTo>
                    <a:pt x="2150" y="1380"/>
                  </a:lnTo>
                  <a:lnTo>
                    <a:pt x="2150" y="1404"/>
                  </a:lnTo>
                  <a:lnTo>
                    <a:pt x="2150" y="1428"/>
                  </a:lnTo>
                  <a:lnTo>
                    <a:pt x="2152" y="1452"/>
                  </a:lnTo>
                  <a:lnTo>
                    <a:pt x="2155" y="1476"/>
                  </a:lnTo>
                  <a:lnTo>
                    <a:pt x="2159" y="1499"/>
                  </a:lnTo>
                  <a:lnTo>
                    <a:pt x="2164" y="1521"/>
                  </a:lnTo>
                  <a:lnTo>
                    <a:pt x="2170" y="1543"/>
                  </a:lnTo>
                  <a:lnTo>
                    <a:pt x="2178" y="1564"/>
                  </a:lnTo>
                  <a:lnTo>
                    <a:pt x="2186" y="1586"/>
                  </a:lnTo>
                  <a:lnTo>
                    <a:pt x="2195" y="1606"/>
                  </a:lnTo>
                  <a:lnTo>
                    <a:pt x="2205" y="1626"/>
                  </a:lnTo>
                  <a:lnTo>
                    <a:pt x="2215" y="1644"/>
                  </a:lnTo>
                  <a:lnTo>
                    <a:pt x="2227" y="1663"/>
                  </a:lnTo>
                  <a:lnTo>
                    <a:pt x="2240" y="1680"/>
                  </a:lnTo>
                  <a:lnTo>
                    <a:pt x="2253" y="1697"/>
                  </a:lnTo>
                  <a:lnTo>
                    <a:pt x="2267" y="1714"/>
                  </a:lnTo>
                  <a:lnTo>
                    <a:pt x="2282" y="1730"/>
                  </a:lnTo>
                  <a:lnTo>
                    <a:pt x="2298" y="1744"/>
                  </a:lnTo>
                  <a:lnTo>
                    <a:pt x="2315" y="1758"/>
                  </a:lnTo>
                  <a:lnTo>
                    <a:pt x="2332" y="1771"/>
                  </a:lnTo>
                  <a:lnTo>
                    <a:pt x="2352" y="1784"/>
                  </a:lnTo>
                  <a:lnTo>
                    <a:pt x="2370" y="1795"/>
                  </a:lnTo>
                  <a:lnTo>
                    <a:pt x="2390" y="1805"/>
                  </a:lnTo>
                  <a:lnTo>
                    <a:pt x="2410" y="1815"/>
                  </a:lnTo>
                  <a:lnTo>
                    <a:pt x="2431" y="1824"/>
                  </a:lnTo>
                  <a:lnTo>
                    <a:pt x="2452" y="1832"/>
                  </a:lnTo>
                  <a:lnTo>
                    <a:pt x="2474" y="1839"/>
                  </a:lnTo>
                  <a:lnTo>
                    <a:pt x="2498" y="1845"/>
                  </a:lnTo>
                  <a:lnTo>
                    <a:pt x="2521" y="1850"/>
                  </a:lnTo>
                  <a:lnTo>
                    <a:pt x="2544" y="1854"/>
                  </a:lnTo>
                  <a:lnTo>
                    <a:pt x="2568" y="1856"/>
                  </a:lnTo>
                  <a:lnTo>
                    <a:pt x="2593" y="1858"/>
                  </a:lnTo>
                  <a:lnTo>
                    <a:pt x="2618" y="1859"/>
                  </a:lnTo>
                  <a:lnTo>
                    <a:pt x="2647" y="1858"/>
                  </a:lnTo>
                  <a:lnTo>
                    <a:pt x="2675" y="1855"/>
                  </a:lnTo>
                  <a:lnTo>
                    <a:pt x="2703" y="1850"/>
                  </a:lnTo>
                  <a:lnTo>
                    <a:pt x="2730" y="1843"/>
                  </a:lnTo>
                  <a:lnTo>
                    <a:pt x="2755" y="1834"/>
                  </a:lnTo>
                  <a:lnTo>
                    <a:pt x="2781" y="1824"/>
                  </a:lnTo>
                  <a:lnTo>
                    <a:pt x="2805" y="1813"/>
                  </a:lnTo>
                  <a:lnTo>
                    <a:pt x="2829" y="1800"/>
                  </a:lnTo>
                  <a:lnTo>
                    <a:pt x="2851" y="1786"/>
                  </a:lnTo>
                  <a:lnTo>
                    <a:pt x="2872" y="1771"/>
                  </a:lnTo>
                  <a:lnTo>
                    <a:pt x="2892" y="1754"/>
                  </a:lnTo>
                  <a:lnTo>
                    <a:pt x="2910" y="1737"/>
                  </a:lnTo>
                  <a:lnTo>
                    <a:pt x="2927" y="1718"/>
                  </a:lnTo>
                  <a:lnTo>
                    <a:pt x="2943" y="1698"/>
                  </a:lnTo>
                  <a:lnTo>
                    <a:pt x="2957" y="1678"/>
                  </a:lnTo>
                  <a:lnTo>
                    <a:pt x="2969" y="1657"/>
                  </a:lnTo>
                  <a:lnTo>
                    <a:pt x="3243" y="1779"/>
                  </a:lnTo>
                  <a:lnTo>
                    <a:pt x="3222" y="1811"/>
                  </a:lnTo>
                  <a:lnTo>
                    <a:pt x="3199" y="1844"/>
                  </a:lnTo>
                  <a:lnTo>
                    <a:pt x="3187" y="1860"/>
                  </a:lnTo>
                  <a:lnTo>
                    <a:pt x="3174" y="1875"/>
                  </a:lnTo>
                  <a:lnTo>
                    <a:pt x="3161" y="1890"/>
                  </a:lnTo>
                  <a:lnTo>
                    <a:pt x="3147" y="1905"/>
                  </a:lnTo>
                  <a:lnTo>
                    <a:pt x="3131" y="1920"/>
                  </a:lnTo>
                  <a:lnTo>
                    <a:pt x="3116" y="1934"/>
                  </a:lnTo>
                  <a:lnTo>
                    <a:pt x="3101" y="1948"/>
                  </a:lnTo>
                  <a:lnTo>
                    <a:pt x="3085" y="1963"/>
                  </a:lnTo>
                  <a:lnTo>
                    <a:pt x="3068" y="1976"/>
                  </a:lnTo>
                  <a:lnTo>
                    <a:pt x="3051" y="1989"/>
                  </a:lnTo>
                  <a:lnTo>
                    <a:pt x="3033" y="2002"/>
                  </a:lnTo>
                  <a:lnTo>
                    <a:pt x="3014" y="2014"/>
                  </a:lnTo>
                  <a:lnTo>
                    <a:pt x="2995" y="2026"/>
                  </a:lnTo>
                  <a:lnTo>
                    <a:pt x="2974" y="2037"/>
                  </a:lnTo>
                  <a:lnTo>
                    <a:pt x="2953" y="2047"/>
                  </a:lnTo>
                  <a:lnTo>
                    <a:pt x="2932" y="2057"/>
                  </a:lnTo>
                  <a:lnTo>
                    <a:pt x="2910" y="2066"/>
                  </a:lnTo>
                  <a:lnTo>
                    <a:pt x="2887" y="2075"/>
                  </a:lnTo>
                  <a:lnTo>
                    <a:pt x="2864" y="2083"/>
                  </a:lnTo>
                  <a:lnTo>
                    <a:pt x="2840" y="2091"/>
                  </a:lnTo>
                  <a:lnTo>
                    <a:pt x="2814" y="2097"/>
                  </a:lnTo>
                  <a:lnTo>
                    <a:pt x="2789" y="2103"/>
                  </a:lnTo>
                  <a:lnTo>
                    <a:pt x="2762" y="2108"/>
                  </a:lnTo>
                  <a:lnTo>
                    <a:pt x="2735" y="2112"/>
                  </a:lnTo>
                  <a:lnTo>
                    <a:pt x="2707" y="2115"/>
                  </a:lnTo>
                  <a:lnTo>
                    <a:pt x="2679" y="2118"/>
                  </a:lnTo>
                  <a:lnTo>
                    <a:pt x="2648" y="2119"/>
                  </a:lnTo>
                  <a:lnTo>
                    <a:pt x="2618" y="2120"/>
                  </a:lnTo>
                  <a:lnTo>
                    <a:pt x="2577" y="2119"/>
                  </a:lnTo>
                  <a:lnTo>
                    <a:pt x="2536" y="2116"/>
                  </a:lnTo>
                  <a:lnTo>
                    <a:pt x="2496" y="2112"/>
                  </a:lnTo>
                  <a:lnTo>
                    <a:pt x="2455" y="2106"/>
                  </a:lnTo>
                  <a:lnTo>
                    <a:pt x="2417" y="2099"/>
                  </a:lnTo>
                  <a:lnTo>
                    <a:pt x="2379" y="2090"/>
                  </a:lnTo>
                  <a:lnTo>
                    <a:pt x="2342" y="2079"/>
                  </a:lnTo>
                  <a:lnTo>
                    <a:pt x="2305" y="2067"/>
                  </a:lnTo>
                  <a:lnTo>
                    <a:pt x="2270" y="2054"/>
                  </a:lnTo>
                  <a:lnTo>
                    <a:pt x="2236" y="2039"/>
                  </a:lnTo>
                  <a:lnTo>
                    <a:pt x="2202" y="2023"/>
                  </a:lnTo>
                  <a:lnTo>
                    <a:pt x="2169" y="2005"/>
                  </a:lnTo>
                  <a:lnTo>
                    <a:pt x="2139" y="1986"/>
                  </a:lnTo>
                  <a:lnTo>
                    <a:pt x="2109" y="1966"/>
                  </a:lnTo>
                  <a:lnTo>
                    <a:pt x="2080" y="1944"/>
                  </a:lnTo>
                  <a:lnTo>
                    <a:pt x="2053" y="1921"/>
                  </a:lnTo>
                  <a:lnTo>
                    <a:pt x="2027" y="1897"/>
                  </a:lnTo>
                  <a:lnTo>
                    <a:pt x="2001" y="1872"/>
                  </a:lnTo>
                  <a:lnTo>
                    <a:pt x="1978" y="1845"/>
                  </a:lnTo>
                  <a:lnTo>
                    <a:pt x="1957" y="1817"/>
                  </a:lnTo>
                  <a:lnTo>
                    <a:pt x="1936" y="1788"/>
                  </a:lnTo>
                  <a:lnTo>
                    <a:pt x="1917" y="1759"/>
                  </a:lnTo>
                  <a:lnTo>
                    <a:pt x="1900" y="1728"/>
                  </a:lnTo>
                  <a:lnTo>
                    <a:pt x="1885" y="1695"/>
                  </a:lnTo>
                  <a:lnTo>
                    <a:pt x="1871" y="1662"/>
                  </a:lnTo>
                  <a:lnTo>
                    <a:pt x="1859" y="1628"/>
                  </a:lnTo>
                  <a:lnTo>
                    <a:pt x="1847" y="1593"/>
                  </a:lnTo>
                  <a:lnTo>
                    <a:pt x="1838" y="1557"/>
                  </a:lnTo>
                  <a:lnTo>
                    <a:pt x="1832" y="1520"/>
                  </a:lnTo>
                  <a:lnTo>
                    <a:pt x="1827" y="1483"/>
                  </a:lnTo>
                  <a:lnTo>
                    <a:pt x="1824" y="1443"/>
                  </a:lnTo>
                  <a:lnTo>
                    <a:pt x="1823" y="1404"/>
                  </a:lnTo>
                  <a:close/>
                  <a:moveTo>
                    <a:pt x="4437" y="2095"/>
                  </a:moveTo>
                  <a:lnTo>
                    <a:pt x="4437" y="971"/>
                  </a:lnTo>
                  <a:lnTo>
                    <a:pt x="3731" y="971"/>
                  </a:lnTo>
                  <a:lnTo>
                    <a:pt x="3731" y="2095"/>
                  </a:lnTo>
                  <a:lnTo>
                    <a:pt x="3413" y="2095"/>
                  </a:lnTo>
                  <a:lnTo>
                    <a:pt x="3413" y="712"/>
                  </a:lnTo>
                  <a:lnTo>
                    <a:pt x="4758" y="712"/>
                  </a:lnTo>
                  <a:lnTo>
                    <a:pt x="4758" y="2095"/>
                  </a:lnTo>
                  <a:lnTo>
                    <a:pt x="4437" y="2095"/>
                  </a:lnTo>
                  <a:close/>
                  <a:moveTo>
                    <a:pt x="6672" y="712"/>
                  </a:moveTo>
                  <a:lnTo>
                    <a:pt x="6672" y="971"/>
                  </a:lnTo>
                  <a:lnTo>
                    <a:pt x="5900" y="971"/>
                  </a:lnTo>
                  <a:lnTo>
                    <a:pt x="5900" y="1216"/>
                  </a:lnTo>
                  <a:lnTo>
                    <a:pt x="6287" y="1216"/>
                  </a:lnTo>
                  <a:lnTo>
                    <a:pt x="6316" y="1216"/>
                  </a:lnTo>
                  <a:lnTo>
                    <a:pt x="6345" y="1218"/>
                  </a:lnTo>
                  <a:lnTo>
                    <a:pt x="6373" y="1221"/>
                  </a:lnTo>
                  <a:lnTo>
                    <a:pt x="6400" y="1225"/>
                  </a:lnTo>
                  <a:lnTo>
                    <a:pt x="6426" y="1230"/>
                  </a:lnTo>
                  <a:lnTo>
                    <a:pt x="6451" y="1236"/>
                  </a:lnTo>
                  <a:lnTo>
                    <a:pt x="6475" y="1243"/>
                  </a:lnTo>
                  <a:lnTo>
                    <a:pt x="6498" y="1251"/>
                  </a:lnTo>
                  <a:lnTo>
                    <a:pt x="6522" y="1260"/>
                  </a:lnTo>
                  <a:lnTo>
                    <a:pt x="6543" y="1269"/>
                  </a:lnTo>
                  <a:lnTo>
                    <a:pt x="6564" y="1280"/>
                  </a:lnTo>
                  <a:lnTo>
                    <a:pt x="6584" y="1291"/>
                  </a:lnTo>
                  <a:lnTo>
                    <a:pt x="6603" y="1304"/>
                  </a:lnTo>
                  <a:lnTo>
                    <a:pt x="6620" y="1317"/>
                  </a:lnTo>
                  <a:lnTo>
                    <a:pt x="6638" y="1332"/>
                  </a:lnTo>
                  <a:lnTo>
                    <a:pt x="6654" y="1346"/>
                  </a:lnTo>
                  <a:lnTo>
                    <a:pt x="6669" y="1361"/>
                  </a:lnTo>
                  <a:lnTo>
                    <a:pt x="6684" y="1377"/>
                  </a:lnTo>
                  <a:lnTo>
                    <a:pt x="6697" y="1394"/>
                  </a:lnTo>
                  <a:lnTo>
                    <a:pt x="6710" y="1411"/>
                  </a:lnTo>
                  <a:lnTo>
                    <a:pt x="6721" y="1429"/>
                  </a:lnTo>
                  <a:lnTo>
                    <a:pt x="6732" y="1447"/>
                  </a:lnTo>
                  <a:lnTo>
                    <a:pt x="6741" y="1467"/>
                  </a:lnTo>
                  <a:lnTo>
                    <a:pt x="6750" y="1486"/>
                  </a:lnTo>
                  <a:lnTo>
                    <a:pt x="6757" y="1506"/>
                  </a:lnTo>
                  <a:lnTo>
                    <a:pt x="6764" y="1526"/>
                  </a:lnTo>
                  <a:lnTo>
                    <a:pt x="6769" y="1546"/>
                  </a:lnTo>
                  <a:lnTo>
                    <a:pt x="6774" y="1567"/>
                  </a:lnTo>
                  <a:lnTo>
                    <a:pt x="6777" y="1590"/>
                  </a:lnTo>
                  <a:lnTo>
                    <a:pt x="6780" y="1611"/>
                  </a:lnTo>
                  <a:lnTo>
                    <a:pt x="6782" y="1633"/>
                  </a:lnTo>
                  <a:lnTo>
                    <a:pt x="6782" y="1655"/>
                  </a:lnTo>
                  <a:lnTo>
                    <a:pt x="6782" y="1677"/>
                  </a:lnTo>
                  <a:lnTo>
                    <a:pt x="6780" y="1699"/>
                  </a:lnTo>
                  <a:lnTo>
                    <a:pt x="6778" y="1721"/>
                  </a:lnTo>
                  <a:lnTo>
                    <a:pt x="6774" y="1743"/>
                  </a:lnTo>
                  <a:lnTo>
                    <a:pt x="6769" y="1764"/>
                  </a:lnTo>
                  <a:lnTo>
                    <a:pt x="6764" y="1784"/>
                  </a:lnTo>
                  <a:lnTo>
                    <a:pt x="6757" y="1804"/>
                  </a:lnTo>
                  <a:lnTo>
                    <a:pt x="6750" y="1824"/>
                  </a:lnTo>
                  <a:lnTo>
                    <a:pt x="6741" y="1844"/>
                  </a:lnTo>
                  <a:lnTo>
                    <a:pt x="6732" y="1863"/>
                  </a:lnTo>
                  <a:lnTo>
                    <a:pt x="6722" y="1881"/>
                  </a:lnTo>
                  <a:lnTo>
                    <a:pt x="6710" y="1899"/>
                  </a:lnTo>
                  <a:lnTo>
                    <a:pt x="6698" y="1916"/>
                  </a:lnTo>
                  <a:lnTo>
                    <a:pt x="6685" y="1933"/>
                  </a:lnTo>
                  <a:lnTo>
                    <a:pt x="6670" y="1949"/>
                  </a:lnTo>
                  <a:lnTo>
                    <a:pt x="6654" y="1965"/>
                  </a:lnTo>
                  <a:lnTo>
                    <a:pt x="6638" y="1979"/>
                  </a:lnTo>
                  <a:lnTo>
                    <a:pt x="6621" y="1993"/>
                  </a:lnTo>
                  <a:lnTo>
                    <a:pt x="6603" y="2006"/>
                  </a:lnTo>
                  <a:lnTo>
                    <a:pt x="6585" y="2018"/>
                  </a:lnTo>
                  <a:lnTo>
                    <a:pt x="6565" y="2030"/>
                  </a:lnTo>
                  <a:lnTo>
                    <a:pt x="6544" y="2041"/>
                  </a:lnTo>
                  <a:lnTo>
                    <a:pt x="6523" y="2050"/>
                  </a:lnTo>
                  <a:lnTo>
                    <a:pt x="6499" y="2059"/>
                  </a:lnTo>
                  <a:lnTo>
                    <a:pt x="6476" y="2067"/>
                  </a:lnTo>
                  <a:lnTo>
                    <a:pt x="6452" y="2074"/>
                  </a:lnTo>
                  <a:lnTo>
                    <a:pt x="6427" y="2080"/>
                  </a:lnTo>
                  <a:lnTo>
                    <a:pt x="6401" y="2085"/>
                  </a:lnTo>
                  <a:lnTo>
                    <a:pt x="6374" y="2090"/>
                  </a:lnTo>
                  <a:lnTo>
                    <a:pt x="6345" y="2093"/>
                  </a:lnTo>
                  <a:lnTo>
                    <a:pt x="6317" y="2095"/>
                  </a:lnTo>
                  <a:lnTo>
                    <a:pt x="6287" y="2095"/>
                  </a:lnTo>
                  <a:lnTo>
                    <a:pt x="5582" y="2095"/>
                  </a:lnTo>
                  <a:lnTo>
                    <a:pt x="5582" y="712"/>
                  </a:lnTo>
                  <a:lnTo>
                    <a:pt x="6672" y="712"/>
                  </a:lnTo>
                  <a:close/>
                  <a:moveTo>
                    <a:pt x="5900" y="1475"/>
                  </a:moveTo>
                  <a:lnTo>
                    <a:pt x="5900" y="1475"/>
                  </a:lnTo>
                  <a:lnTo>
                    <a:pt x="5900" y="1836"/>
                  </a:lnTo>
                  <a:lnTo>
                    <a:pt x="6245" y="1836"/>
                  </a:lnTo>
                  <a:lnTo>
                    <a:pt x="6268" y="1834"/>
                  </a:lnTo>
                  <a:lnTo>
                    <a:pt x="6289" y="1832"/>
                  </a:lnTo>
                  <a:lnTo>
                    <a:pt x="6310" y="1828"/>
                  </a:lnTo>
                  <a:lnTo>
                    <a:pt x="6330" y="1822"/>
                  </a:lnTo>
                  <a:lnTo>
                    <a:pt x="6348" y="1815"/>
                  </a:lnTo>
                  <a:lnTo>
                    <a:pt x="6367" y="1807"/>
                  </a:lnTo>
                  <a:lnTo>
                    <a:pt x="6383" y="1797"/>
                  </a:lnTo>
                  <a:lnTo>
                    <a:pt x="6398" y="1786"/>
                  </a:lnTo>
                  <a:lnTo>
                    <a:pt x="6411" y="1774"/>
                  </a:lnTo>
                  <a:lnTo>
                    <a:pt x="6423" y="1760"/>
                  </a:lnTo>
                  <a:lnTo>
                    <a:pt x="6428" y="1753"/>
                  </a:lnTo>
                  <a:lnTo>
                    <a:pt x="6433" y="1746"/>
                  </a:lnTo>
                  <a:lnTo>
                    <a:pt x="6437" y="1738"/>
                  </a:lnTo>
                  <a:lnTo>
                    <a:pt x="6441" y="1730"/>
                  </a:lnTo>
                  <a:lnTo>
                    <a:pt x="6445" y="1722"/>
                  </a:lnTo>
                  <a:lnTo>
                    <a:pt x="6448" y="1713"/>
                  </a:lnTo>
                  <a:lnTo>
                    <a:pt x="6451" y="1703"/>
                  </a:lnTo>
                  <a:lnTo>
                    <a:pt x="6453" y="1694"/>
                  </a:lnTo>
                  <a:lnTo>
                    <a:pt x="6455" y="1685"/>
                  </a:lnTo>
                  <a:lnTo>
                    <a:pt x="6456" y="1675"/>
                  </a:lnTo>
                  <a:lnTo>
                    <a:pt x="6457" y="1665"/>
                  </a:lnTo>
                  <a:lnTo>
                    <a:pt x="6457" y="1655"/>
                  </a:lnTo>
                  <a:lnTo>
                    <a:pt x="6457" y="1645"/>
                  </a:lnTo>
                  <a:lnTo>
                    <a:pt x="6456" y="1635"/>
                  </a:lnTo>
                  <a:lnTo>
                    <a:pt x="6455" y="1625"/>
                  </a:lnTo>
                  <a:lnTo>
                    <a:pt x="6453" y="1615"/>
                  </a:lnTo>
                  <a:lnTo>
                    <a:pt x="6451" y="1606"/>
                  </a:lnTo>
                  <a:lnTo>
                    <a:pt x="6448" y="1597"/>
                  </a:lnTo>
                  <a:lnTo>
                    <a:pt x="6445" y="1589"/>
                  </a:lnTo>
                  <a:lnTo>
                    <a:pt x="6441" y="1579"/>
                  </a:lnTo>
                  <a:lnTo>
                    <a:pt x="6437" y="1571"/>
                  </a:lnTo>
                  <a:lnTo>
                    <a:pt x="6433" y="1563"/>
                  </a:lnTo>
                  <a:lnTo>
                    <a:pt x="6428" y="1556"/>
                  </a:lnTo>
                  <a:lnTo>
                    <a:pt x="6423" y="1549"/>
                  </a:lnTo>
                  <a:lnTo>
                    <a:pt x="6411" y="1535"/>
                  </a:lnTo>
                  <a:lnTo>
                    <a:pt x="6398" y="1523"/>
                  </a:lnTo>
                  <a:lnTo>
                    <a:pt x="6383" y="1512"/>
                  </a:lnTo>
                  <a:lnTo>
                    <a:pt x="6367" y="1502"/>
                  </a:lnTo>
                  <a:lnTo>
                    <a:pt x="6348" y="1494"/>
                  </a:lnTo>
                  <a:lnTo>
                    <a:pt x="6330" y="1487"/>
                  </a:lnTo>
                  <a:lnTo>
                    <a:pt x="6310" y="1482"/>
                  </a:lnTo>
                  <a:lnTo>
                    <a:pt x="6289" y="1478"/>
                  </a:lnTo>
                  <a:lnTo>
                    <a:pt x="6268" y="1476"/>
                  </a:lnTo>
                  <a:lnTo>
                    <a:pt x="6245" y="1475"/>
                  </a:lnTo>
                  <a:lnTo>
                    <a:pt x="5900" y="1475"/>
                  </a:lnTo>
                  <a:close/>
                  <a:moveTo>
                    <a:pt x="7602" y="2095"/>
                  </a:moveTo>
                  <a:lnTo>
                    <a:pt x="7602" y="1991"/>
                  </a:lnTo>
                  <a:lnTo>
                    <a:pt x="7587" y="2006"/>
                  </a:lnTo>
                  <a:lnTo>
                    <a:pt x="7572" y="2020"/>
                  </a:lnTo>
                  <a:lnTo>
                    <a:pt x="7555" y="2033"/>
                  </a:lnTo>
                  <a:lnTo>
                    <a:pt x="7537" y="2045"/>
                  </a:lnTo>
                  <a:lnTo>
                    <a:pt x="7518" y="2056"/>
                  </a:lnTo>
                  <a:lnTo>
                    <a:pt x="7499" y="2067"/>
                  </a:lnTo>
                  <a:lnTo>
                    <a:pt x="7477" y="2076"/>
                  </a:lnTo>
                  <a:lnTo>
                    <a:pt x="7456" y="2085"/>
                  </a:lnTo>
                  <a:lnTo>
                    <a:pt x="7433" y="2094"/>
                  </a:lnTo>
                  <a:lnTo>
                    <a:pt x="7410" y="2100"/>
                  </a:lnTo>
                  <a:lnTo>
                    <a:pt x="7387" y="2106"/>
                  </a:lnTo>
                  <a:lnTo>
                    <a:pt x="7362" y="2111"/>
                  </a:lnTo>
                  <a:lnTo>
                    <a:pt x="7337" y="2115"/>
                  </a:lnTo>
                  <a:lnTo>
                    <a:pt x="7311" y="2117"/>
                  </a:lnTo>
                  <a:lnTo>
                    <a:pt x="7285" y="2119"/>
                  </a:lnTo>
                  <a:lnTo>
                    <a:pt x="7259" y="2120"/>
                  </a:lnTo>
                  <a:lnTo>
                    <a:pt x="7243" y="2119"/>
                  </a:lnTo>
                  <a:lnTo>
                    <a:pt x="7227" y="2118"/>
                  </a:lnTo>
                  <a:lnTo>
                    <a:pt x="7210" y="2117"/>
                  </a:lnTo>
                  <a:lnTo>
                    <a:pt x="7194" y="2115"/>
                  </a:lnTo>
                  <a:lnTo>
                    <a:pt x="7177" y="2112"/>
                  </a:lnTo>
                  <a:lnTo>
                    <a:pt x="7160" y="2108"/>
                  </a:lnTo>
                  <a:lnTo>
                    <a:pt x="7144" y="2104"/>
                  </a:lnTo>
                  <a:lnTo>
                    <a:pt x="7128" y="2099"/>
                  </a:lnTo>
                  <a:lnTo>
                    <a:pt x="7111" y="2094"/>
                  </a:lnTo>
                  <a:lnTo>
                    <a:pt x="7096" y="2087"/>
                  </a:lnTo>
                  <a:lnTo>
                    <a:pt x="7080" y="2080"/>
                  </a:lnTo>
                  <a:lnTo>
                    <a:pt x="7065" y="2073"/>
                  </a:lnTo>
                  <a:lnTo>
                    <a:pt x="7050" y="2065"/>
                  </a:lnTo>
                  <a:lnTo>
                    <a:pt x="7035" y="2057"/>
                  </a:lnTo>
                  <a:lnTo>
                    <a:pt x="7021" y="2047"/>
                  </a:lnTo>
                  <a:lnTo>
                    <a:pt x="7007" y="2037"/>
                  </a:lnTo>
                  <a:lnTo>
                    <a:pt x="6993" y="2027"/>
                  </a:lnTo>
                  <a:lnTo>
                    <a:pt x="6980" y="2016"/>
                  </a:lnTo>
                  <a:lnTo>
                    <a:pt x="6968" y="2004"/>
                  </a:lnTo>
                  <a:lnTo>
                    <a:pt x="6957" y="1991"/>
                  </a:lnTo>
                  <a:lnTo>
                    <a:pt x="6946" y="1978"/>
                  </a:lnTo>
                  <a:lnTo>
                    <a:pt x="6936" y="1964"/>
                  </a:lnTo>
                  <a:lnTo>
                    <a:pt x="6926" y="1949"/>
                  </a:lnTo>
                  <a:lnTo>
                    <a:pt x="6918" y="1934"/>
                  </a:lnTo>
                  <a:lnTo>
                    <a:pt x="6910" y="1918"/>
                  </a:lnTo>
                  <a:lnTo>
                    <a:pt x="6903" y="1901"/>
                  </a:lnTo>
                  <a:lnTo>
                    <a:pt x="6898" y="1884"/>
                  </a:lnTo>
                  <a:lnTo>
                    <a:pt x="6893" y="1866"/>
                  </a:lnTo>
                  <a:lnTo>
                    <a:pt x="6889" y="1848"/>
                  </a:lnTo>
                  <a:lnTo>
                    <a:pt x="6886" y="1828"/>
                  </a:lnTo>
                  <a:lnTo>
                    <a:pt x="6884" y="1808"/>
                  </a:lnTo>
                  <a:lnTo>
                    <a:pt x="6884" y="1788"/>
                  </a:lnTo>
                  <a:lnTo>
                    <a:pt x="6884" y="1766"/>
                  </a:lnTo>
                  <a:lnTo>
                    <a:pt x="6886" y="1746"/>
                  </a:lnTo>
                  <a:lnTo>
                    <a:pt x="6889" y="1726"/>
                  </a:lnTo>
                  <a:lnTo>
                    <a:pt x="6893" y="1706"/>
                  </a:lnTo>
                  <a:lnTo>
                    <a:pt x="6898" y="1688"/>
                  </a:lnTo>
                  <a:lnTo>
                    <a:pt x="6903" y="1671"/>
                  </a:lnTo>
                  <a:lnTo>
                    <a:pt x="6910" y="1654"/>
                  </a:lnTo>
                  <a:lnTo>
                    <a:pt x="6918" y="1639"/>
                  </a:lnTo>
                  <a:lnTo>
                    <a:pt x="6926" y="1624"/>
                  </a:lnTo>
                  <a:lnTo>
                    <a:pt x="6936" y="1609"/>
                  </a:lnTo>
                  <a:lnTo>
                    <a:pt x="6946" y="1596"/>
                  </a:lnTo>
                  <a:lnTo>
                    <a:pt x="6957" y="1583"/>
                  </a:lnTo>
                  <a:lnTo>
                    <a:pt x="6968" y="1570"/>
                  </a:lnTo>
                  <a:lnTo>
                    <a:pt x="6980" y="1559"/>
                  </a:lnTo>
                  <a:lnTo>
                    <a:pt x="6993" y="1548"/>
                  </a:lnTo>
                  <a:lnTo>
                    <a:pt x="7007" y="1538"/>
                  </a:lnTo>
                  <a:lnTo>
                    <a:pt x="7021" y="1529"/>
                  </a:lnTo>
                  <a:lnTo>
                    <a:pt x="7035" y="1520"/>
                  </a:lnTo>
                  <a:lnTo>
                    <a:pt x="7050" y="1512"/>
                  </a:lnTo>
                  <a:lnTo>
                    <a:pt x="7065" y="1505"/>
                  </a:lnTo>
                  <a:lnTo>
                    <a:pt x="7080" y="1499"/>
                  </a:lnTo>
                  <a:lnTo>
                    <a:pt x="7096" y="1493"/>
                  </a:lnTo>
                  <a:lnTo>
                    <a:pt x="7111" y="1487"/>
                  </a:lnTo>
                  <a:lnTo>
                    <a:pt x="7128" y="1482"/>
                  </a:lnTo>
                  <a:lnTo>
                    <a:pt x="7144" y="1478"/>
                  </a:lnTo>
                  <a:lnTo>
                    <a:pt x="7160" y="1475"/>
                  </a:lnTo>
                  <a:lnTo>
                    <a:pt x="7177" y="1472"/>
                  </a:lnTo>
                  <a:lnTo>
                    <a:pt x="7194" y="1469"/>
                  </a:lnTo>
                  <a:lnTo>
                    <a:pt x="7210" y="1467"/>
                  </a:lnTo>
                  <a:lnTo>
                    <a:pt x="7227" y="1466"/>
                  </a:lnTo>
                  <a:lnTo>
                    <a:pt x="7243" y="1465"/>
                  </a:lnTo>
                  <a:lnTo>
                    <a:pt x="7259" y="1465"/>
                  </a:lnTo>
                  <a:lnTo>
                    <a:pt x="7286" y="1465"/>
                  </a:lnTo>
                  <a:lnTo>
                    <a:pt x="7312" y="1467"/>
                  </a:lnTo>
                  <a:lnTo>
                    <a:pt x="7338" y="1469"/>
                  </a:lnTo>
                  <a:lnTo>
                    <a:pt x="7363" y="1473"/>
                  </a:lnTo>
                  <a:lnTo>
                    <a:pt x="7388" y="1477"/>
                  </a:lnTo>
                  <a:lnTo>
                    <a:pt x="7412" y="1483"/>
                  </a:lnTo>
                  <a:lnTo>
                    <a:pt x="7435" y="1489"/>
                  </a:lnTo>
                  <a:lnTo>
                    <a:pt x="7457" y="1496"/>
                  </a:lnTo>
                  <a:lnTo>
                    <a:pt x="7479" y="1504"/>
                  </a:lnTo>
                  <a:lnTo>
                    <a:pt x="7500" y="1513"/>
                  </a:lnTo>
                  <a:lnTo>
                    <a:pt x="7520" y="1523"/>
                  </a:lnTo>
                  <a:lnTo>
                    <a:pt x="7539" y="1534"/>
                  </a:lnTo>
                  <a:lnTo>
                    <a:pt x="7556" y="1546"/>
                  </a:lnTo>
                  <a:lnTo>
                    <a:pt x="7573" y="1558"/>
                  </a:lnTo>
                  <a:lnTo>
                    <a:pt x="7588" y="1572"/>
                  </a:lnTo>
                  <a:lnTo>
                    <a:pt x="7602" y="1587"/>
                  </a:lnTo>
                  <a:lnTo>
                    <a:pt x="7602" y="1452"/>
                  </a:lnTo>
                  <a:lnTo>
                    <a:pt x="7601" y="1442"/>
                  </a:lnTo>
                  <a:lnTo>
                    <a:pt x="7601" y="1433"/>
                  </a:lnTo>
                  <a:lnTo>
                    <a:pt x="7599" y="1424"/>
                  </a:lnTo>
                  <a:lnTo>
                    <a:pt x="7597" y="1415"/>
                  </a:lnTo>
                  <a:lnTo>
                    <a:pt x="7595" y="1407"/>
                  </a:lnTo>
                  <a:lnTo>
                    <a:pt x="7592" y="1399"/>
                  </a:lnTo>
                  <a:lnTo>
                    <a:pt x="7589" y="1391"/>
                  </a:lnTo>
                  <a:lnTo>
                    <a:pt x="7585" y="1383"/>
                  </a:lnTo>
                  <a:lnTo>
                    <a:pt x="7581" y="1376"/>
                  </a:lnTo>
                  <a:lnTo>
                    <a:pt x="7576" y="1368"/>
                  </a:lnTo>
                  <a:lnTo>
                    <a:pt x="7570" y="1361"/>
                  </a:lnTo>
                  <a:lnTo>
                    <a:pt x="7565" y="1355"/>
                  </a:lnTo>
                  <a:lnTo>
                    <a:pt x="7552" y="1342"/>
                  </a:lnTo>
                  <a:lnTo>
                    <a:pt x="7537" y="1331"/>
                  </a:lnTo>
                  <a:lnTo>
                    <a:pt x="7521" y="1319"/>
                  </a:lnTo>
                  <a:lnTo>
                    <a:pt x="7503" y="1310"/>
                  </a:lnTo>
                  <a:lnTo>
                    <a:pt x="7483" y="1302"/>
                  </a:lnTo>
                  <a:lnTo>
                    <a:pt x="7462" y="1296"/>
                  </a:lnTo>
                  <a:lnTo>
                    <a:pt x="7440" y="1291"/>
                  </a:lnTo>
                  <a:lnTo>
                    <a:pt x="7416" y="1287"/>
                  </a:lnTo>
                  <a:lnTo>
                    <a:pt x="7391" y="1285"/>
                  </a:lnTo>
                  <a:lnTo>
                    <a:pt x="7365" y="1284"/>
                  </a:lnTo>
                  <a:lnTo>
                    <a:pt x="7343" y="1285"/>
                  </a:lnTo>
                  <a:lnTo>
                    <a:pt x="7321" y="1286"/>
                  </a:lnTo>
                  <a:lnTo>
                    <a:pt x="7300" y="1288"/>
                  </a:lnTo>
                  <a:lnTo>
                    <a:pt x="7279" y="1291"/>
                  </a:lnTo>
                  <a:lnTo>
                    <a:pt x="7258" y="1296"/>
                  </a:lnTo>
                  <a:lnTo>
                    <a:pt x="7238" y="1301"/>
                  </a:lnTo>
                  <a:lnTo>
                    <a:pt x="7218" y="1306"/>
                  </a:lnTo>
                  <a:lnTo>
                    <a:pt x="7198" y="1313"/>
                  </a:lnTo>
                  <a:lnTo>
                    <a:pt x="7178" y="1321"/>
                  </a:lnTo>
                  <a:lnTo>
                    <a:pt x="7158" y="1331"/>
                  </a:lnTo>
                  <a:lnTo>
                    <a:pt x="7139" y="1340"/>
                  </a:lnTo>
                  <a:lnTo>
                    <a:pt x="7120" y="1351"/>
                  </a:lnTo>
                  <a:lnTo>
                    <a:pt x="7102" y="1362"/>
                  </a:lnTo>
                  <a:lnTo>
                    <a:pt x="7084" y="1375"/>
                  </a:lnTo>
                  <a:lnTo>
                    <a:pt x="7066" y="1388"/>
                  </a:lnTo>
                  <a:lnTo>
                    <a:pt x="7049" y="1402"/>
                  </a:lnTo>
                  <a:lnTo>
                    <a:pt x="6941" y="1226"/>
                  </a:lnTo>
                  <a:lnTo>
                    <a:pt x="6966" y="1207"/>
                  </a:lnTo>
                  <a:lnTo>
                    <a:pt x="6992" y="1188"/>
                  </a:lnTo>
                  <a:lnTo>
                    <a:pt x="7020" y="1171"/>
                  </a:lnTo>
                  <a:lnTo>
                    <a:pt x="7047" y="1156"/>
                  </a:lnTo>
                  <a:lnTo>
                    <a:pt x="7075" y="1142"/>
                  </a:lnTo>
                  <a:lnTo>
                    <a:pt x="7104" y="1129"/>
                  </a:lnTo>
                  <a:lnTo>
                    <a:pt x="7133" y="1117"/>
                  </a:lnTo>
                  <a:lnTo>
                    <a:pt x="7163" y="1107"/>
                  </a:lnTo>
                  <a:lnTo>
                    <a:pt x="7194" y="1098"/>
                  </a:lnTo>
                  <a:lnTo>
                    <a:pt x="7224" y="1090"/>
                  </a:lnTo>
                  <a:lnTo>
                    <a:pt x="7255" y="1084"/>
                  </a:lnTo>
                  <a:lnTo>
                    <a:pt x="7286" y="1078"/>
                  </a:lnTo>
                  <a:lnTo>
                    <a:pt x="7318" y="1073"/>
                  </a:lnTo>
                  <a:lnTo>
                    <a:pt x="7350" y="1070"/>
                  </a:lnTo>
                  <a:lnTo>
                    <a:pt x="7382" y="1069"/>
                  </a:lnTo>
                  <a:lnTo>
                    <a:pt x="7414" y="1068"/>
                  </a:lnTo>
                  <a:lnTo>
                    <a:pt x="7437" y="1068"/>
                  </a:lnTo>
                  <a:lnTo>
                    <a:pt x="7459" y="1069"/>
                  </a:lnTo>
                  <a:lnTo>
                    <a:pt x="7482" y="1070"/>
                  </a:lnTo>
                  <a:lnTo>
                    <a:pt x="7505" y="1072"/>
                  </a:lnTo>
                  <a:lnTo>
                    <a:pt x="7527" y="1076"/>
                  </a:lnTo>
                  <a:lnTo>
                    <a:pt x="7549" y="1079"/>
                  </a:lnTo>
                  <a:lnTo>
                    <a:pt x="7570" y="1083"/>
                  </a:lnTo>
                  <a:lnTo>
                    <a:pt x="7591" y="1088"/>
                  </a:lnTo>
                  <a:lnTo>
                    <a:pt x="7612" y="1093"/>
                  </a:lnTo>
                  <a:lnTo>
                    <a:pt x="7632" y="1099"/>
                  </a:lnTo>
                  <a:lnTo>
                    <a:pt x="7653" y="1105"/>
                  </a:lnTo>
                  <a:lnTo>
                    <a:pt x="7672" y="1113"/>
                  </a:lnTo>
                  <a:lnTo>
                    <a:pt x="7691" y="1121"/>
                  </a:lnTo>
                  <a:lnTo>
                    <a:pt x="7708" y="1130"/>
                  </a:lnTo>
                  <a:lnTo>
                    <a:pt x="7726" y="1139"/>
                  </a:lnTo>
                  <a:lnTo>
                    <a:pt x="7742" y="1150"/>
                  </a:lnTo>
                  <a:lnTo>
                    <a:pt x="7758" y="1161"/>
                  </a:lnTo>
                  <a:lnTo>
                    <a:pt x="7773" y="1174"/>
                  </a:lnTo>
                  <a:lnTo>
                    <a:pt x="7788" y="1187"/>
                  </a:lnTo>
                  <a:lnTo>
                    <a:pt x="7801" y="1201"/>
                  </a:lnTo>
                  <a:lnTo>
                    <a:pt x="7815" y="1217"/>
                  </a:lnTo>
                  <a:lnTo>
                    <a:pt x="7827" y="1232"/>
                  </a:lnTo>
                  <a:lnTo>
                    <a:pt x="7838" y="1249"/>
                  </a:lnTo>
                  <a:lnTo>
                    <a:pt x="7847" y="1267"/>
                  </a:lnTo>
                  <a:lnTo>
                    <a:pt x="7856" y="1286"/>
                  </a:lnTo>
                  <a:lnTo>
                    <a:pt x="7864" y="1305"/>
                  </a:lnTo>
                  <a:lnTo>
                    <a:pt x="7871" y="1326"/>
                  </a:lnTo>
                  <a:lnTo>
                    <a:pt x="7876" y="1349"/>
                  </a:lnTo>
                  <a:lnTo>
                    <a:pt x="7881" y="1372"/>
                  </a:lnTo>
                  <a:lnTo>
                    <a:pt x="7884" y="1396"/>
                  </a:lnTo>
                  <a:lnTo>
                    <a:pt x="7886" y="1421"/>
                  </a:lnTo>
                  <a:lnTo>
                    <a:pt x="7886" y="1447"/>
                  </a:lnTo>
                  <a:lnTo>
                    <a:pt x="7886" y="2095"/>
                  </a:lnTo>
                  <a:lnTo>
                    <a:pt x="7602" y="2095"/>
                  </a:lnTo>
                  <a:close/>
                  <a:moveTo>
                    <a:pt x="7602" y="1854"/>
                  </a:moveTo>
                  <a:lnTo>
                    <a:pt x="7602" y="1854"/>
                  </a:lnTo>
                  <a:lnTo>
                    <a:pt x="7602" y="1730"/>
                  </a:lnTo>
                  <a:lnTo>
                    <a:pt x="7592" y="1720"/>
                  </a:lnTo>
                  <a:lnTo>
                    <a:pt x="7582" y="1710"/>
                  </a:lnTo>
                  <a:lnTo>
                    <a:pt x="7571" y="1700"/>
                  </a:lnTo>
                  <a:lnTo>
                    <a:pt x="7559" y="1691"/>
                  </a:lnTo>
                  <a:lnTo>
                    <a:pt x="7547" y="1684"/>
                  </a:lnTo>
                  <a:lnTo>
                    <a:pt x="7533" y="1676"/>
                  </a:lnTo>
                  <a:lnTo>
                    <a:pt x="7519" y="1670"/>
                  </a:lnTo>
                  <a:lnTo>
                    <a:pt x="7505" y="1664"/>
                  </a:lnTo>
                  <a:lnTo>
                    <a:pt x="7490" y="1659"/>
                  </a:lnTo>
                  <a:lnTo>
                    <a:pt x="7473" y="1655"/>
                  </a:lnTo>
                  <a:lnTo>
                    <a:pt x="7457" y="1651"/>
                  </a:lnTo>
                  <a:lnTo>
                    <a:pt x="7441" y="1648"/>
                  </a:lnTo>
                  <a:lnTo>
                    <a:pt x="7424" y="1646"/>
                  </a:lnTo>
                  <a:lnTo>
                    <a:pt x="7408" y="1644"/>
                  </a:lnTo>
                  <a:lnTo>
                    <a:pt x="7391" y="1643"/>
                  </a:lnTo>
                  <a:lnTo>
                    <a:pt x="7374" y="1643"/>
                  </a:lnTo>
                  <a:lnTo>
                    <a:pt x="7353" y="1643"/>
                  </a:lnTo>
                  <a:lnTo>
                    <a:pt x="7333" y="1645"/>
                  </a:lnTo>
                  <a:lnTo>
                    <a:pt x="7313" y="1648"/>
                  </a:lnTo>
                  <a:lnTo>
                    <a:pt x="7294" y="1652"/>
                  </a:lnTo>
                  <a:lnTo>
                    <a:pt x="7277" y="1658"/>
                  </a:lnTo>
                  <a:lnTo>
                    <a:pt x="7260" y="1665"/>
                  </a:lnTo>
                  <a:lnTo>
                    <a:pt x="7244" y="1672"/>
                  </a:lnTo>
                  <a:lnTo>
                    <a:pt x="7230" y="1681"/>
                  </a:lnTo>
                  <a:lnTo>
                    <a:pt x="7217" y="1692"/>
                  </a:lnTo>
                  <a:lnTo>
                    <a:pt x="7205" y="1703"/>
                  </a:lnTo>
                  <a:lnTo>
                    <a:pt x="7195" y="1716"/>
                  </a:lnTo>
                  <a:lnTo>
                    <a:pt x="7186" y="1730"/>
                  </a:lnTo>
                  <a:lnTo>
                    <a:pt x="7183" y="1737"/>
                  </a:lnTo>
                  <a:lnTo>
                    <a:pt x="7180" y="1744"/>
                  </a:lnTo>
                  <a:lnTo>
                    <a:pt x="7177" y="1752"/>
                  </a:lnTo>
                  <a:lnTo>
                    <a:pt x="7175" y="1759"/>
                  </a:lnTo>
                  <a:lnTo>
                    <a:pt x="7173" y="1768"/>
                  </a:lnTo>
                  <a:lnTo>
                    <a:pt x="7172" y="1776"/>
                  </a:lnTo>
                  <a:lnTo>
                    <a:pt x="7171" y="1785"/>
                  </a:lnTo>
                  <a:lnTo>
                    <a:pt x="7170" y="1794"/>
                  </a:lnTo>
                  <a:lnTo>
                    <a:pt x="7171" y="1802"/>
                  </a:lnTo>
                  <a:lnTo>
                    <a:pt x="7172" y="1811"/>
                  </a:lnTo>
                  <a:lnTo>
                    <a:pt x="7173" y="1819"/>
                  </a:lnTo>
                  <a:lnTo>
                    <a:pt x="7175" y="1827"/>
                  </a:lnTo>
                  <a:lnTo>
                    <a:pt x="7177" y="1834"/>
                  </a:lnTo>
                  <a:lnTo>
                    <a:pt x="7180" y="1843"/>
                  </a:lnTo>
                  <a:lnTo>
                    <a:pt x="7183" y="1850"/>
                  </a:lnTo>
                  <a:lnTo>
                    <a:pt x="7186" y="1857"/>
                  </a:lnTo>
                  <a:lnTo>
                    <a:pt x="7195" y="1870"/>
                  </a:lnTo>
                  <a:lnTo>
                    <a:pt x="7205" y="1882"/>
                  </a:lnTo>
                  <a:lnTo>
                    <a:pt x="7217" y="1893"/>
                  </a:lnTo>
                  <a:lnTo>
                    <a:pt x="7230" y="1902"/>
                  </a:lnTo>
                  <a:lnTo>
                    <a:pt x="7244" y="1911"/>
                  </a:lnTo>
                  <a:lnTo>
                    <a:pt x="7260" y="1919"/>
                  </a:lnTo>
                  <a:lnTo>
                    <a:pt x="7277" y="1926"/>
                  </a:lnTo>
                  <a:lnTo>
                    <a:pt x="7294" y="1931"/>
                  </a:lnTo>
                  <a:lnTo>
                    <a:pt x="7313" y="1935"/>
                  </a:lnTo>
                  <a:lnTo>
                    <a:pt x="7333" y="1938"/>
                  </a:lnTo>
                  <a:lnTo>
                    <a:pt x="7353" y="1940"/>
                  </a:lnTo>
                  <a:lnTo>
                    <a:pt x="7374" y="1941"/>
                  </a:lnTo>
                  <a:lnTo>
                    <a:pt x="7391" y="1940"/>
                  </a:lnTo>
                  <a:lnTo>
                    <a:pt x="7408" y="1939"/>
                  </a:lnTo>
                  <a:lnTo>
                    <a:pt x="7424" y="1938"/>
                  </a:lnTo>
                  <a:lnTo>
                    <a:pt x="7441" y="1935"/>
                  </a:lnTo>
                  <a:lnTo>
                    <a:pt x="7457" y="1932"/>
                  </a:lnTo>
                  <a:lnTo>
                    <a:pt x="7473" y="1929"/>
                  </a:lnTo>
                  <a:lnTo>
                    <a:pt x="7490" y="1924"/>
                  </a:lnTo>
                  <a:lnTo>
                    <a:pt x="7505" y="1919"/>
                  </a:lnTo>
                  <a:lnTo>
                    <a:pt x="7519" y="1913"/>
                  </a:lnTo>
                  <a:lnTo>
                    <a:pt x="7533" y="1907"/>
                  </a:lnTo>
                  <a:lnTo>
                    <a:pt x="7547" y="1900"/>
                  </a:lnTo>
                  <a:lnTo>
                    <a:pt x="7559" y="1892"/>
                  </a:lnTo>
                  <a:lnTo>
                    <a:pt x="7571" y="1884"/>
                  </a:lnTo>
                  <a:lnTo>
                    <a:pt x="7582" y="1875"/>
                  </a:lnTo>
                  <a:lnTo>
                    <a:pt x="7592" y="1865"/>
                  </a:lnTo>
                  <a:lnTo>
                    <a:pt x="7602" y="1854"/>
                  </a:lnTo>
                  <a:close/>
                  <a:moveTo>
                    <a:pt x="8147" y="2095"/>
                  </a:moveTo>
                  <a:lnTo>
                    <a:pt x="8147" y="1094"/>
                  </a:lnTo>
                  <a:lnTo>
                    <a:pt x="8431" y="1094"/>
                  </a:lnTo>
                  <a:lnTo>
                    <a:pt x="8431" y="1465"/>
                  </a:lnTo>
                  <a:lnTo>
                    <a:pt x="8878" y="1465"/>
                  </a:lnTo>
                  <a:lnTo>
                    <a:pt x="8878" y="1094"/>
                  </a:lnTo>
                  <a:lnTo>
                    <a:pt x="9163" y="1094"/>
                  </a:lnTo>
                  <a:lnTo>
                    <a:pt x="9163" y="2095"/>
                  </a:lnTo>
                  <a:lnTo>
                    <a:pt x="8878" y="2095"/>
                  </a:lnTo>
                  <a:lnTo>
                    <a:pt x="8878" y="1694"/>
                  </a:lnTo>
                  <a:lnTo>
                    <a:pt x="8431" y="1694"/>
                  </a:lnTo>
                  <a:lnTo>
                    <a:pt x="8431" y="2095"/>
                  </a:lnTo>
                  <a:lnTo>
                    <a:pt x="8147" y="2095"/>
                  </a:lnTo>
                  <a:close/>
                  <a:moveTo>
                    <a:pt x="10127" y="2095"/>
                  </a:moveTo>
                  <a:lnTo>
                    <a:pt x="9840" y="1710"/>
                  </a:lnTo>
                  <a:lnTo>
                    <a:pt x="9709" y="1838"/>
                  </a:lnTo>
                  <a:lnTo>
                    <a:pt x="9709" y="2095"/>
                  </a:lnTo>
                  <a:lnTo>
                    <a:pt x="9426" y="2095"/>
                  </a:lnTo>
                  <a:lnTo>
                    <a:pt x="9426" y="1094"/>
                  </a:lnTo>
                  <a:lnTo>
                    <a:pt x="9709" y="1094"/>
                  </a:lnTo>
                  <a:lnTo>
                    <a:pt x="9709" y="1539"/>
                  </a:lnTo>
                  <a:lnTo>
                    <a:pt x="10120" y="1094"/>
                  </a:lnTo>
                  <a:lnTo>
                    <a:pt x="10469" y="1094"/>
                  </a:lnTo>
                  <a:lnTo>
                    <a:pt x="10041" y="1547"/>
                  </a:lnTo>
                  <a:lnTo>
                    <a:pt x="10482" y="2095"/>
                  </a:lnTo>
                  <a:lnTo>
                    <a:pt x="10127" y="2095"/>
                  </a:lnTo>
                  <a:close/>
                  <a:moveTo>
                    <a:pt x="14428" y="1078"/>
                  </a:moveTo>
                  <a:lnTo>
                    <a:pt x="13892" y="3416"/>
                  </a:lnTo>
                  <a:lnTo>
                    <a:pt x="12440" y="3416"/>
                  </a:lnTo>
                  <a:lnTo>
                    <a:pt x="12977" y="1078"/>
                  </a:lnTo>
                  <a:lnTo>
                    <a:pt x="12555" y="0"/>
                  </a:lnTo>
                  <a:lnTo>
                    <a:pt x="14006" y="0"/>
                  </a:lnTo>
                  <a:lnTo>
                    <a:pt x="14428" y="1078"/>
                  </a:lnTo>
                  <a:close/>
                  <a:moveTo>
                    <a:pt x="16100" y="1078"/>
                  </a:moveTo>
                  <a:lnTo>
                    <a:pt x="15798" y="2391"/>
                  </a:lnTo>
                  <a:lnTo>
                    <a:pt x="15564" y="3416"/>
                  </a:lnTo>
                  <a:lnTo>
                    <a:pt x="15564" y="3416"/>
                  </a:lnTo>
                  <a:lnTo>
                    <a:pt x="14112" y="3416"/>
                  </a:lnTo>
                  <a:lnTo>
                    <a:pt x="14648" y="1078"/>
                  </a:lnTo>
                  <a:lnTo>
                    <a:pt x="14226" y="0"/>
                  </a:lnTo>
                  <a:lnTo>
                    <a:pt x="14226" y="0"/>
                  </a:lnTo>
                  <a:lnTo>
                    <a:pt x="15678" y="0"/>
                  </a:lnTo>
                  <a:lnTo>
                    <a:pt x="16100" y="1078"/>
                  </a:lnTo>
                  <a:close/>
                  <a:moveTo>
                    <a:pt x="15518" y="3302"/>
                  </a:moveTo>
                  <a:lnTo>
                    <a:pt x="14693" y="1191"/>
                  </a:lnTo>
                  <a:lnTo>
                    <a:pt x="14198" y="3346"/>
                  </a:lnTo>
                  <a:lnTo>
                    <a:pt x="15508" y="3346"/>
                  </a:lnTo>
                  <a:lnTo>
                    <a:pt x="15518" y="3302"/>
                  </a:lnTo>
                  <a:close/>
                  <a:moveTo>
                    <a:pt x="13847" y="3302"/>
                  </a:moveTo>
                  <a:lnTo>
                    <a:pt x="13021" y="1191"/>
                  </a:lnTo>
                  <a:lnTo>
                    <a:pt x="12527" y="3346"/>
                  </a:lnTo>
                  <a:lnTo>
                    <a:pt x="13837" y="3346"/>
                  </a:lnTo>
                  <a:lnTo>
                    <a:pt x="13847" y="3302"/>
                  </a:lnTo>
                  <a:close/>
                  <a:moveTo>
                    <a:pt x="12756" y="1078"/>
                  </a:moveTo>
                  <a:lnTo>
                    <a:pt x="12522" y="2097"/>
                  </a:lnTo>
                  <a:lnTo>
                    <a:pt x="12220" y="3416"/>
                  </a:lnTo>
                  <a:lnTo>
                    <a:pt x="12219" y="3416"/>
                  </a:lnTo>
                  <a:lnTo>
                    <a:pt x="10768" y="3416"/>
                  </a:lnTo>
                  <a:lnTo>
                    <a:pt x="11304" y="1078"/>
                  </a:lnTo>
                  <a:lnTo>
                    <a:pt x="11304" y="1078"/>
                  </a:lnTo>
                  <a:lnTo>
                    <a:pt x="10883" y="0"/>
                  </a:lnTo>
                  <a:lnTo>
                    <a:pt x="10883" y="0"/>
                  </a:lnTo>
                  <a:lnTo>
                    <a:pt x="12334" y="0"/>
                  </a:lnTo>
                  <a:lnTo>
                    <a:pt x="12335" y="0"/>
                  </a:lnTo>
                  <a:lnTo>
                    <a:pt x="12593" y="661"/>
                  </a:lnTo>
                  <a:lnTo>
                    <a:pt x="12756" y="1078"/>
                  </a:lnTo>
                  <a:close/>
                  <a:moveTo>
                    <a:pt x="12175" y="3303"/>
                  </a:moveTo>
                  <a:lnTo>
                    <a:pt x="11348" y="1191"/>
                  </a:lnTo>
                  <a:lnTo>
                    <a:pt x="10854" y="3346"/>
                  </a:lnTo>
                  <a:lnTo>
                    <a:pt x="12165" y="3346"/>
                  </a:lnTo>
                  <a:lnTo>
                    <a:pt x="12175" y="33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79CFAFD6-D9D2-87C9-499D-2BF8234A716A}"/>
              </a:ext>
            </a:extLst>
          </p:cNvPr>
          <p:cNvSpPr txBox="1"/>
          <p:nvPr/>
        </p:nvSpPr>
        <p:spPr>
          <a:xfrm>
            <a:off x="481014" y="354556"/>
            <a:ext cx="7309240" cy="547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ru-RU" sz="2800" dirty="0" smtClean="0">
                <a:solidFill>
                  <a:srgbClr val="22222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Экспресс-кредиты</a:t>
            </a:r>
            <a:endParaRPr lang="ru-RU" sz="2800" dirty="0">
              <a:solidFill>
                <a:srgbClr val="4FCEFF"/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sp>
        <p:nvSpPr>
          <p:cNvPr id="34" name="Rounded Rectangle 8">
            <a:extLst>
              <a:ext uri="{FF2B5EF4-FFF2-40B4-BE49-F238E27FC236}">
                <a16:creationId xmlns:a16="http://schemas.microsoft.com/office/drawing/2014/main" id="{16EF1956-6A2B-C71F-C239-97AB0FAD5F7F}"/>
              </a:ext>
            </a:extLst>
          </p:cNvPr>
          <p:cNvSpPr/>
          <p:nvPr/>
        </p:nvSpPr>
        <p:spPr>
          <a:xfrm>
            <a:off x="481014" y="1258029"/>
            <a:ext cx="5359624" cy="1325768"/>
          </a:xfrm>
          <a:prstGeom prst="roundRect">
            <a:avLst>
              <a:gd name="adj" fmla="val 11323"/>
            </a:avLst>
          </a:prstGeom>
          <a:solidFill>
            <a:srgbClr val="4FC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5" name="Rounded Rectangle 11">
            <a:extLst>
              <a:ext uri="{FF2B5EF4-FFF2-40B4-BE49-F238E27FC236}">
                <a16:creationId xmlns:a16="http://schemas.microsoft.com/office/drawing/2014/main" id="{11AE86F1-69CC-5A01-652A-8D2511B2C982}"/>
              </a:ext>
            </a:extLst>
          </p:cNvPr>
          <p:cNvSpPr/>
          <p:nvPr/>
        </p:nvSpPr>
        <p:spPr>
          <a:xfrm>
            <a:off x="6351364" y="1258029"/>
            <a:ext cx="5294328" cy="1325768"/>
          </a:xfrm>
          <a:prstGeom prst="roundRect">
            <a:avLst>
              <a:gd name="adj" fmla="val 1132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9222AA0-91F1-6535-6DC9-2E950AD586C3}"/>
              </a:ext>
            </a:extLst>
          </p:cNvPr>
          <p:cNvSpPr txBox="1"/>
          <p:nvPr/>
        </p:nvSpPr>
        <p:spPr>
          <a:xfrm>
            <a:off x="598601" y="1449650"/>
            <a:ext cx="2503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2216">
              <a:buClr>
                <a:schemeClr val="tx2"/>
              </a:buClr>
              <a:defRPr/>
            </a:pPr>
            <a:r>
              <a:rPr lang="ru-RU" b="1" dirty="0" smtClean="0">
                <a:latin typeface="PT Root UI Bold" panose="020B0303020202020204" pitchFamily="34" charset="77"/>
                <a:ea typeface="PT Root UI Bold" panose="020B0303020202020204" pitchFamily="34" charset="77"/>
                <a:cs typeface="Segoe UI Semibold" panose="020B0702040204020203" pitchFamily="34" charset="0"/>
              </a:rPr>
              <a:t>Условия</a:t>
            </a:r>
            <a:endParaRPr lang="ru-RU" b="1" dirty="0">
              <a:latin typeface="PT Root UI Bold" panose="020B0303020202020204" pitchFamily="34" charset="77"/>
              <a:ea typeface="PT Root UI Bold" panose="020B0303020202020204" pitchFamily="34" charset="77"/>
              <a:cs typeface="Segoe UI Semibold" panose="020B070204020402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D9868FC-E216-73E0-D346-74D6F5B2B3C3}"/>
              </a:ext>
            </a:extLst>
          </p:cNvPr>
          <p:cNvSpPr txBox="1"/>
          <p:nvPr/>
        </p:nvSpPr>
        <p:spPr>
          <a:xfrm>
            <a:off x="6492636" y="1449650"/>
            <a:ext cx="3968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2216">
              <a:buClr>
                <a:schemeClr val="tx2"/>
              </a:buClr>
              <a:defRPr/>
            </a:pPr>
            <a:r>
              <a:rPr lang="ru-RU" b="1" dirty="0" smtClean="0">
                <a:solidFill>
                  <a:schemeClr val="bg1"/>
                </a:solidFill>
                <a:latin typeface="PT Root UI Bold" panose="020B0303020202020204" pitchFamily="34" charset="77"/>
                <a:ea typeface="PT Root UI Bold" panose="020B0303020202020204" pitchFamily="34" charset="77"/>
                <a:cs typeface="Segoe UI Semibold" panose="020B0702040204020203" pitchFamily="34" charset="0"/>
              </a:rPr>
              <a:t>Преимущества</a:t>
            </a:r>
            <a:endParaRPr lang="ru-RU" b="1" dirty="0">
              <a:solidFill>
                <a:schemeClr val="bg1"/>
              </a:solidFill>
              <a:latin typeface="PT Root UI Bold" panose="020B0303020202020204" pitchFamily="34" charset="77"/>
              <a:ea typeface="PT Root UI Bold" panose="020B0303020202020204" pitchFamily="34" charset="77"/>
              <a:cs typeface="Segoe UI Semibold" panose="020B0702040204020203" pitchFamily="34" charset="0"/>
            </a:endParaRPr>
          </a:p>
        </p:txBody>
      </p:sp>
      <p:grpSp>
        <p:nvGrpSpPr>
          <p:cNvPr id="38" name="Group 77">
            <a:extLst>
              <a:ext uri="{FF2B5EF4-FFF2-40B4-BE49-F238E27FC236}">
                <a16:creationId xmlns:a16="http://schemas.microsoft.com/office/drawing/2014/main" id="{B275A6DC-FA16-23B3-A5B4-9807B6A3E4BE}"/>
              </a:ext>
            </a:extLst>
          </p:cNvPr>
          <p:cNvGrpSpPr/>
          <p:nvPr/>
        </p:nvGrpSpPr>
        <p:grpSpPr>
          <a:xfrm>
            <a:off x="6843051" y="2956679"/>
            <a:ext cx="237577" cy="237577"/>
            <a:chOff x="636869" y="1755697"/>
            <a:chExt cx="296825" cy="296825"/>
          </a:xfrm>
        </p:grpSpPr>
        <p:sp>
          <p:nvSpPr>
            <p:cNvPr id="39" name="Oval 78">
              <a:extLst>
                <a:ext uri="{FF2B5EF4-FFF2-40B4-BE49-F238E27FC236}">
                  <a16:creationId xmlns:a16="http://schemas.microsoft.com/office/drawing/2014/main" id="{FC0F808E-1E65-90BB-F562-F5339682FE2D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40" name="Graphic 79">
              <a:extLst>
                <a:ext uri="{FF2B5EF4-FFF2-40B4-BE49-F238E27FC236}">
                  <a16:creationId xmlns:a16="http://schemas.microsoft.com/office/drawing/2014/main" id="{71F21A4A-2AF4-4FB0-F1B8-8325F08EB4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DFF5438A-8FAD-19F3-E4FA-F8D8ECF44D36}"/>
              </a:ext>
            </a:extLst>
          </p:cNvPr>
          <p:cNvSpPr/>
          <p:nvPr/>
        </p:nvSpPr>
        <p:spPr>
          <a:xfrm>
            <a:off x="7260068" y="3719057"/>
            <a:ext cx="387732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2786">
              <a:buClr>
                <a:srgbClr val="84E0F7"/>
              </a:buClr>
            </a:pPr>
            <a:r>
              <a:rPr lang="ru-RU" sz="14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без </a:t>
            </a:r>
            <a:r>
              <a:rPr lang="ru-RU" sz="14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страхования и </a:t>
            </a:r>
            <a:r>
              <a:rPr lang="ru-RU" sz="14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комиссий</a:t>
            </a:r>
          </a:p>
        </p:txBody>
      </p:sp>
      <p:grpSp>
        <p:nvGrpSpPr>
          <p:cNvPr id="42" name="Group 77">
            <a:extLst>
              <a:ext uri="{FF2B5EF4-FFF2-40B4-BE49-F238E27FC236}">
                <a16:creationId xmlns:a16="http://schemas.microsoft.com/office/drawing/2014/main" id="{B275A6DC-FA16-23B3-A5B4-9807B6A3E4BE}"/>
              </a:ext>
            </a:extLst>
          </p:cNvPr>
          <p:cNvGrpSpPr/>
          <p:nvPr/>
        </p:nvGrpSpPr>
        <p:grpSpPr>
          <a:xfrm>
            <a:off x="6843051" y="3696924"/>
            <a:ext cx="237577" cy="237577"/>
            <a:chOff x="636869" y="1755697"/>
            <a:chExt cx="296825" cy="296825"/>
          </a:xfrm>
        </p:grpSpPr>
        <p:sp>
          <p:nvSpPr>
            <p:cNvPr id="43" name="Oval 78">
              <a:extLst>
                <a:ext uri="{FF2B5EF4-FFF2-40B4-BE49-F238E27FC236}">
                  <a16:creationId xmlns:a16="http://schemas.microsoft.com/office/drawing/2014/main" id="{FC0F808E-1E65-90BB-F562-F5339682FE2D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44" name="Graphic 79">
              <a:extLst>
                <a:ext uri="{FF2B5EF4-FFF2-40B4-BE49-F238E27FC236}">
                  <a16:creationId xmlns:a16="http://schemas.microsoft.com/office/drawing/2014/main" id="{71F21A4A-2AF4-4FB0-F1B8-8325F08EB4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DFF5438A-8FAD-19F3-E4FA-F8D8ECF44D36}"/>
              </a:ext>
            </a:extLst>
          </p:cNvPr>
          <p:cNvSpPr/>
          <p:nvPr/>
        </p:nvSpPr>
        <p:spPr>
          <a:xfrm>
            <a:off x="7260068" y="4344894"/>
            <a:ext cx="4627132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2786">
              <a:buClr>
                <a:srgbClr val="84E0F7"/>
              </a:buClr>
            </a:pPr>
            <a:r>
              <a:rPr lang="ru-RU" sz="14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отсрочка оплаты основного </a:t>
            </a:r>
            <a:r>
              <a:rPr lang="ru-RU" sz="14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долга 90 дней</a:t>
            </a:r>
            <a:br>
              <a:rPr lang="ru-RU" sz="14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</a:br>
            <a:r>
              <a:rPr lang="ru-RU" sz="14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(для </a:t>
            </a:r>
            <a:r>
              <a:rPr lang="ru-RU" sz="14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кредитов: франшиза</a:t>
            </a:r>
            <a:r>
              <a:rPr lang="ru-RU" sz="14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, туризм</a:t>
            </a:r>
            <a:r>
              <a:rPr lang="ru-RU" sz="14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, б/у оборудование)</a:t>
            </a:r>
          </a:p>
        </p:txBody>
      </p:sp>
      <p:grpSp>
        <p:nvGrpSpPr>
          <p:cNvPr id="46" name="Group 77">
            <a:extLst>
              <a:ext uri="{FF2B5EF4-FFF2-40B4-BE49-F238E27FC236}">
                <a16:creationId xmlns:a16="http://schemas.microsoft.com/office/drawing/2014/main" id="{B275A6DC-FA16-23B3-A5B4-9807B6A3E4BE}"/>
              </a:ext>
            </a:extLst>
          </p:cNvPr>
          <p:cNvGrpSpPr/>
          <p:nvPr/>
        </p:nvGrpSpPr>
        <p:grpSpPr>
          <a:xfrm>
            <a:off x="6843051" y="4322761"/>
            <a:ext cx="237577" cy="237577"/>
            <a:chOff x="636869" y="1755697"/>
            <a:chExt cx="296825" cy="296825"/>
          </a:xfrm>
        </p:grpSpPr>
        <p:sp>
          <p:nvSpPr>
            <p:cNvPr id="47" name="Oval 78">
              <a:extLst>
                <a:ext uri="{FF2B5EF4-FFF2-40B4-BE49-F238E27FC236}">
                  <a16:creationId xmlns:a16="http://schemas.microsoft.com/office/drawing/2014/main" id="{FC0F808E-1E65-90BB-F562-F5339682FE2D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48" name="Graphic 79">
              <a:extLst>
                <a:ext uri="{FF2B5EF4-FFF2-40B4-BE49-F238E27FC236}">
                  <a16:creationId xmlns:a16="http://schemas.microsoft.com/office/drawing/2014/main" id="{71F21A4A-2AF4-4FB0-F1B8-8325F08EB4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DFF5438A-8FAD-19F3-E4FA-F8D8ECF44D36}"/>
              </a:ext>
            </a:extLst>
          </p:cNvPr>
          <p:cNvSpPr/>
          <p:nvPr/>
        </p:nvSpPr>
        <p:spPr>
          <a:xfrm>
            <a:off x="7260068" y="5136496"/>
            <a:ext cx="387732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2786">
              <a:buClr>
                <a:srgbClr val="84E0F7"/>
              </a:buClr>
            </a:pPr>
            <a:r>
              <a:rPr lang="ru-RU" sz="14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без </a:t>
            </a:r>
            <a:r>
              <a:rPr lang="ru-RU" sz="14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открытия счета </a:t>
            </a:r>
            <a:r>
              <a:rPr lang="ru-RU" sz="14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в МСП Банке</a:t>
            </a:r>
          </a:p>
        </p:txBody>
      </p:sp>
      <p:grpSp>
        <p:nvGrpSpPr>
          <p:cNvPr id="50" name="Group 77">
            <a:extLst>
              <a:ext uri="{FF2B5EF4-FFF2-40B4-BE49-F238E27FC236}">
                <a16:creationId xmlns:a16="http://schemas.microsoft.com/office/drawing/2014/main" id="{B275A6DC-FA16-23B3-A5B4-9807B6A3E4BE}"/>
              </a:ext>
            </a:extLst>
          </p:cNvPr>
          <p:cNvGrpSpPr/>
          <p:nvPr/>
        </p:nvGrpSpPr>
        <p:grpSpPr>
          <a:xfrm>
            <a:off x="6843051" y="5114363"/>
            <a:ext cx="237577" cy="237577"/>
            <a:chOff x="636869" y="1755697"/>
            <a:chExt cx="296825" cy="296825"/>
          </a:xfrm>
        </p:grpSpPr>
        <p:sp>
          <p:nvSpPr>
            <p:cNvPr id="51" name="Oval 78">
              <a:extLst>
                <a:ext uri="{FF2B5EF4-FFF2-40B4-BE49-F238E27FC236}">
                  <a16:creationId xmlns:a16="http://schemas.microsoft.com/office/drawing/2014/main" id="{FC0F808E-1E65-90BB-F562-F5339682FE2D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52" name="Graphic 79">
              <a:extLst>
                <a:ext uri="{FF2B5EF4-FFF2-40B4-BE49-F238E27FC236}">
                  <a16:creationId xmlns:a16="http://schemas.microsoft.com/office/drawing/2014/main" id="{71F21A4A-2AF4-4FB0-F1B8-8325F08EB4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pic>
        <p:nvPicPr>
          <p:cNvPr id="105" name="Рисунок 10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302" y="1367084"/>
            <a:ext cx="1559526" cy="1559526"/>
          </a:xfrm>
          <a:prstGeom prst="rect">
            <a:avLst/>
          </a:prstGeom>
        </p:spPr>
      </p:pic>
      <p:sp>
        <p:nvSpPr>
          <p:cNvPr id="55" name="Прямоугольник 36">
            <a:extLst>
              <a:ext uri="{FF2B5EF4-FFF2-40B4-BE49-F238E27FC236}">
                <a16:creationId xmlns:a16="http://schemas.microsoft.com/office/drawing/2014/main" id="{F5C7D09B-758A-7410-F105-556722F0EF36}"/>
              </a:ext>
            </a:extLst>
          </p:cNvPr>
          <p:cNvSpPr/>
          <p:nvPr/>
        </p:nvSpPr>
        <p:spPr>
          <a:xfrm>
            <a:off x="253964" y="5433856"/>
            <a:ext cx="12393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Цели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sp>
        <p:nvSpPr>
          <p:cNvPr id="56" name="Прямоугольник 51">
            <a:extLst>
              <a:ext uri="{FF2B5EF4-FFF2-40B4-BE49-F238E27FC236}">
                <a16:creationId xmlns:a16="http://schemas.microsoft.com/office/drawing/2014/main" id="{1C22CB8B-2294-0A7E-A6A4-0A183B46BB59}"/>
              </a:ext>
            </a:extLst>
          </p:cNvPr>
          <p:cNvSpPr/>
          <p:nvPr/>
        </p:nvSpPr>
        <p:spPr>
          <a:xfrm>
            <a:off x="1618628" y="5247751"/>
            <a:ext cx="5462000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lvl="2" indent="-17938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на развитие </a:t>
            </a:r>
            <a:r>
              <a:rPr lang="ru-RU" sz="12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предпринимательской деятельности</a:t>
            </a:r>
            <a:endParaRPr lang="ru-RU" sz="1200" spc="7" dirty="0"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  <a:p>
            <a:pPr marL="361950" lvl="2" indent="-17938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на пополнение оборотных средств</a:t>
            </a:r>
          </a:p>
          <a:p>
            <a:pPr marL="361950" lvl="2" indent="-17938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2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инвестиционные</a:t>
            </a:r>
            <a:endParaRPr lang="ru-RU" sz="1200" spc="7" dirty="0"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11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140A8DAA-6AA4-D787-1186-C12F6A17E87C}"/>
              </a:ext>
            </a:extLst>
          </p:cNvPr>
          <p:cNvSpPr/>
          <p:nvPr/>
        </p:nvSpPr>
        <p:spPr>
          <a:xfrm>
            <a:off x="519481" y="1129827"/>
            <a:ext cx="10287439" cy="400110"/>
          </a:xfrm>
          <a:prstGeom prst="rect">
            <a:avLst/>
          </a:prstGeom>
        </p:spPr>
        <p:txBody>
          <a:bodyPr wrap="square" lIns="0" anchor="ctr">
            <a:spAutoFit/>
          </a:bodyPr>
          <a:lstStyle/>
          <a:p>
            <a:pPr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Гарантии в рамках Федеральных 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законов </a:t>
            </a:r>
            <a:r>
              <a:rPr lang="ru-RU" sz="2000" b="1" dirty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№ </a:t>
            </a:r>
            <a:r>
              <a:rPr lang="ru-RU" sz="2000" b="1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44-ФЗ</a:t>
            </a:r>
            <a:r>
              <a:rPr lang="ru-RU" sz="20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,</a:t>
            </a:r>
            <a:r>
              <a:rPr lang="ru-RU" sz="2000" b="1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 </a:t>
            </a:r>
            <a:r>
              <a:rPr lang="ru-RU" sz="2000" b="1" dirty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№ </a:t>
            </a:r>
            <a:r>
              <a:rPr lang="ru-RU" sz="2000" b="1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223-ФЗ </a:t>
            </a:r>
            <a:r>
              <a:rPr lang="ru-RU" sz="20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и</a:t>
            </a:r>
            <a:r>
              <a:rPr lang="ru-RU" sz="2000" b="1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 </a:t>
            </a:r>
            <a:r>
              <a:rPr lang="ru-RU" sz="2000" b="1" dirty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№ </a:t>
            </a:r>
            <a:r>
              <a:rPr lang="ru-RU" sz="2000" b="1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185-ФЗ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4FCEFF"/>
              </a:solidFill>
              <a:effectLst/>
              <a:uLnTx/>
              <a:uFillTx/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9CFAFD6-D9D2-87C9-499D-2BF8234A716A}"/>
              </a:ext>
            </a:extLst>
          </p:cNvPr>
          <p:cNvSpPr txBox="1"/>
          <p:nvPr/>
        </p:nvSpPr>
        <p:spPr>
          <a:xfrm>
            <a:off x="382478" y="354556"/>
            <a:ext cx="7309240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ru-RU" sz="2800" dirty="0">
                <a:solidFill>
                  <a:srgbClr val="22222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Гарантийная </a:t>
            </a:r>
            <a:r>
              <a:rPr lang="ru-RU" sz="2800" dirty="0" smtClean="0">
                <a:solidFill>
                  <a:srgbClr val="22222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поддержка </a:t>
            </a:r>
            <a:r>
              <a:rPr lang="ru-RU" sz="2800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субъектов </a:t>
            </a:r>
            <a:r>
              <a:rPr lang="ru-RU" sz="2800" dirty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МСП</a:t>
            </a:r>
          </a:p>
        </p:txBody>
      </p:sp>
      <p:grpSp>
        <p:nvGrpSpPr>
          <p:cNvPr id="49" name="Группа 48">
            <a:extLst>
              <a:ext uri="{FF2B5EF4-FFF2-40B4-BE49-F238E27FC236}">
                <a16:creationId xmlns:a16="http://schemas.microsoft.com/office/drawing/2014/main" id="{D609119B-79A8-1C3C-0498-A672803FF712}"/>
              </a:ext>
            </a:extLst>
          </p:cNvPr>
          <p:cNvGrpSpPr/>
          <p:nvPr/>
        </p:nvGrpSpPr>
        <p:grpSpPr>
          <a:xfrm>
            <a:off x="7922596" y="345197"/>
            <a:ext cx="2120767" cy="385214"/>
            <a:chOff x="9808833" y="303241"/>
            <a:chExt cx="2036610" cy="369928"/>
          </a:xfrm>
        </p:grpSpPr>
        <p:sp>
          <p:nvSpPr>
            <p:cNvPr id="50" name="Freeform 5">
              <a:extLst>
                <a:ext uri="{FF2B5EF4-FFF2-40B4-BE49-F238E27FC236}">
                  <a16:creationId xmlns:a16="http://schemas.microsoft.com/office/drawing/2014/main" id="{95CFCCDE-4DB5-726E-B1F4-0FBACABAF1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38266" y="303241"/>
              <a:ext cx="707177" cy="369928"/>
            </a:xfrm>
            <a:custGeom>
              <a:avLst/>
              <a:gdLst>
                <a:gd name="T0" fmla="*/ 1659 w 7571"/>
                <a:gd name="T1" fmla="*/ 1021 h 3962"/>
                <a:gd name="T2" fmla="*/ 1348 w 7571"/>
                <a:gd name="T3" fmla="*/ 1288 h 3962"/>
                <a:gd name="T4" fmla="*/ 1527 w 7571"/>
                <a:gd name="T5" fmla="*/ 1677 h 3962"/>
                <a:gd name="T6" fmla="*/ 1925 w 7571"/>
                <a:gd name="T7" fmla="*/ 1557 h 3962"/>
                <a:gd name="T8" fmla="*/ 1889 w 7571"/>
                <a:gd name="T9" fmla="*/ 1116 h 3962"/>
                <a:gd name="T10" fmla="*/ 1636 w 7571"/>
                <a:gd name="T11" fmla="*/ 1583 h 3962"/>
                <a:gd name="T12" fmla="*/ 1475 w 7571"/>
                <a:gd name="T13" fmla="*/ 1361 h 3962"/>
                <a:gd name="T14" fmla="*/ 1614 w 7571"/>
                <a:gd name="T15" fmla="*/ 1143 h 3962"/>
                <a:gd name="T16" fmla="*/ 1830 w 7571"/>
                <a:gd name="T17" fmla="*/ 1270 h 3962"/>
                <a:gd name="T18" fmla="*/ 2688 w 7571"/>
                <a:gd name="T19" fmla="*/ 1361 h 3962"/>
                <a:gd name="T20" fmla="*/ 2459 w 7571"/>
                <a:gd name="T21" fmla="*/ 1027 h 3962"/>
                <a:gd name="T22" fmla="*/ 2229 w 7571"/>
                <a:gd name="T23" fmla="*/ 1648 h 3962"/>
                <a:gd name="T24" fmla="*/ 2610 w 7571"/>
                <a:gd name="T25" fmla="*/ 1604 h 3962"/>
                <a:gd name="T26" fmla="*/ 2289 w 7571"/>
                <a:gd name="T27" fmla="*/ 1567 h 3962"/>
                <a:gd name="T28" fmla="*/ 2209 w 7571"/>
                <a:gd name="T29" fmla="*/ 1298 h 3962"/>
                <a:gd name="T30" fmla="*/ 2390 w 7571"/>
                <a:gd name="T31" fmla="*/ 1135 h 3962"/>
                <a:gd name="T32" fmla="*/ 2555 w 7571"/>
                <a:gd name="T33" fmla="*/ 1330 h 3962"/>
                <a:gd name="T34" fmla="*/ 3227 w 7571"/>
                <a:gd name="T35" fmla="*/ 1684 h 3962"/>
                <a:gd name="T36" fmla="*/ 3656 w 7571"/>
                <a:gd name="T37" fmla="*/ 1045 h 3962"/>
                <a:gd name="T38" fmla="*/ 3475 w 7571"/>
                <a:gd name="T39" fmla="*/ 1432 h 3962"/>
                <a:gd name="T40" fmla="*/ 3785 w 7571"/>
                <a:gd name="T41" fmla="*/ 1701 h 3962"/>
                <a:gd name="T42" fmla="*/ 4097 w 7571"/>
                <a:gd name="T43" fmla="*/ 1433 h 3962"/>
                <a:gd name="T44" fmla="*/ 3924 w 7571"/>
                <a:gd name="T45" fmla="*/ 1522 h 3962"/>
                <a:gd name="T46" fmla="*/ 3698 w 7571"/>
                <a:gd name="T47" fmla="*/ 1565 h 3962"/>
                <a:gd name="T48" fmla="*/ 3614 w 7571"/>
                <a:gd name="T49" fmla="*/ 1271 h 3962"/>
                <a:gd name="T50" fmla="*/ 3839 w 7571"/>
                <a:gd name="T51" fmla="*/ 1144 h 3962"/>
                <a:gd name="T52" fmla="*/ 3967 w 7571"/>
                <a:gd name="T53" fmla="*/ 1408 h 3962"/>
                <a:gd name="T54" fmla="*/ 4401 w 7571"/>
                <a:gd name="T55" fmla="*/ 1046 h 3962"/>
                <a:gd name="T56" fmla="*/ 4525 w 7571"/>
                <a:gd name="T57" fmla="*/ 1701 h 3962"/>
                <a:gd name="T58" fmla="*/ 4810 w 7571"/>
                <a:gd name="T59" fmla="*/ 1430 h 3962"/>
                <a:gd name="T60" fmla="*/ 4664 w 7571"/>
                <a:gd name="T61" fmla="*/ 1476 h 3962"/>
                <a:gd name="T62" fmla="*/ 4439 w 7571"/>
                <a:gd name="T63" fmla="*/ 1578 h 3962"/>
                <a:gd name="T64" fmla="*/ 4333 w 7571"/>
                <a:gd name="T65" fmla="*/ 1329 h 3962"/>
                <a:gd name="T66" fmla="*/ 4488 w 7571"/>
                <a:gd name="T67" fmla="*/ 1135 h 3962"/>
                <a:gd name="T68" fmla="*/ 4678 w 7571"/>
                <a:gd name="T69" fmla="*/ 1300 h 3962"/>
                <a:gd name="T70" fmla="*/ 5343 w 7571"/>
                <a:gd name="T71" fmla="*/ 1050 h 3962"/>
                <a:gd name="T72" fmla="*/ 4947 w 7571"/>
                <a:gd name="T73" fmla="*/ 1144 h 3962"/>
                <a:gd name="T74" fmla="*/ 5210 w 7571"/>
                <a:gd name="T75" fmla="*/ 1137 h 3962"/>
                <a:gd name="T76" fmla="*/ 5205 w 7571"/>
                <a:gd name="T77" fmla="*/ 1286 h 3962"/>
                <a:gd name="T78" fmla="*/ 4906 w 7571"/>
                <a:gd name="T79" fmla="*/ 1452 h 3962"/>
                <a:gd name="T80" fmla="*/ 4997 w 7571"/>
                <a:gd name="T81" fmla="*/ 1676 h 3962"/>
                <a:gd name="T82" fmla="*/ 5322 w 7571"/>
                <a:gd name="T83" fmla="*/ 1623 h 3962"/>
                <a:gd name="T84" fmla="*/ 5286 w 7571"/>
                <a:gd name="T85" fmla="*/ 1540 h 3962"/>
                <a:gd name="T86" fmla="*/ 5036 w 7571"/>
                <a:gd name="T87" fmla="*/ 1553 h 3962"/>
                <a:gd name="T88" fmla="*/ 5202 w 7571"/>
                <a:gd name="T89" fmla="*/ 1392 h 3962"/>
                <a:gd name="T90" fmla="*/ 5603 w 7571"/>
                <a:gd name="T91" fmla="*/ 1039 h 3962"/>
                <a:gd name="T92" fmla="*/ 7290 w 7571"/>
                <a:gd name="T93" fmla="*/ 1040 h 3962"/>
                <a:gd name="T94" fmla="*/ 7038 w 7571"/>
                <a:gd name="T95" fmla="*/ 1231 h 3962"/>
                <a:gd name="T96" fmla="*/ 7306 w 7571"/>
                <a:gd name="T97" fmla="*/ 1460 h 3962"/>
                <a:gd name="T98" fmla="*/ 7200 w 7571"/>
                <a:gd name="T99" fmla="*/ 1330 h 3962"/>
                <a:gd name="T100" fmla="*/ 7230 w 7571"/>
                <a:gd name="T101" fmla="*/ 1151 h 3962"/>
                <a:gd name="T102" fmla="*/ 1375 w 7571"/>
                <a:gd name="T103" fmla="*/ 2830 h 3962"/>
                <a:gd name="T104" fmla="*/ 2174 w 7571"/>
                <a:gd name="T105" fmla="*/ 2281 h 3962"/>
                <a:gd name="T106" fmla="*/ 2299 w 7571"/>
                <a:gd name="T107" fmla="*/ 2251 h 3962"/>
                <a:gd name="T108" fmla="*/ 1975 w 7571"/>
                <a:gd name="T109" fmla="*/ 2072 h 3962"/>
                <a:gd name="T110" fmla="*/ 1628 w 7571"/>
                <a:gd name="T111" fmla="*/ 2268 h 3962"/>
                <a:gd name="T112" fmla="*/ 1765 w 7571"/>
                <a:gd name="T113" fmla="*/ 2854 h 3962"/>
                <a:gd name="T114" fmla="*/ 2202 w 7571"/>
                <a:gd name="T115" fmla="*/ 2969 h 3962"/>
                <a:gd name="T116" fmla="*/ 2262 w 7571"/>
                <a:gd name="T117" fmla="*/ 2712 h 3962"/>
                <a:gd name="T118" fmla="*/ 1943 w 7571"/>
                <a:gd name="T119" fmla="*/ 2836 h 3962"/>
                <a:gd name="T120" fmla="*/ 1732 w 7571"/>
                <a:gd name="T121" fmla="*/ 2471 h 3962"/>
                <a:gd name="T122" fmla="*/ 3192 w 7571"/>
                <a:gd name="T123" fmla="*/ 2331 h 3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571" h="3962">
                  <a:moveTo>
                    <a:pt x="764" y="1273"/>
                  </a:moveTo>
                  <a:lnTo>
                    <a:pt x="1147" y="1684"/>
                  </a:lnTo>
                  <a:lnTo>
                    <a:pt x="1307" y="1684"/>
                  </a:lnTo>
                  <a:lnTo>
                    <a:pt x="898" y="1243"/>
                  </a:lnTo>
                  <a:lnTo>
                    <a:pt x="1279" y="824"/>
                  </a:lnTo>
                  <a:lnTo>
                    <a:pt x="1123" y="824"/>
                  </a:lnTo>
                  <a:lnTo>
                    <a:pt x="764" y="1225"/>
                  </a:lnTo>
                  <a:lnTo>
                    <a:pt x="764" y="824"/>
                  </a:lnTo>
                  <a:lnTo>
                    <a:pt x="639" y="824"/>
                  </a:lnTo>
                  <a:lnTo>
                    <a:pt x="639" y="1684"/>
                  </a:lnTo>
                  <a:lnTo>
                    <a:pt x="764" y="1684"/>
                  </a:lnTo>
                  <a:lnTo>
                    <a:pt x="764" y="1273"/>
                  </a:lnTo>
                  <a:close/>
                  <a:moveTo>
                    <a:pt x="1826" y="1064"/>
                  </a:moveTo>
                  <a:lnTo>
                    <a:pt x="1808" y="1055"/>
                  </a:lnTo>
                  <a:lnTo>
                    <a:pt x="1789" y="1046"/>
                  </a:lnTo>
                  <a:lnTo>
                    <a:pt x="1770" y="1039"/>
                  </a:lnTo>
                  <a:lnTo>
                    <a:pt x="1748" y="1032"/>
                  </a:lnTo>
                  <a:lnTo>
                    <a:pt x="1727" y="1027"/>
                  </a:lnTo>
                  <a:lnTo>
                    <a:pt x="1704" y="1024"/>
                  </a:lnTo>
                  <a:lnTo>
                    <a:pt x="1682" y="1021"/>
                  </a:lnTo>
                  <a:lnTo>
                    <a:pt x="1659" y="1021"/>
                  </a:lnTo>
                  <a:lnTo>
                    <a:pt x="1635" y="1021"/>
                  </a:lnTo>
                  <a:lnTo>
                    <a:pt x="1612" y="1024"/>
                  </a:lnTo>
                  <a:lnTo>
                    <a:pt x="1590" y="1027"/>
                  </a:lnTo>
                  <a:lnTo>
                    <a:pt x="1569" y="1032"/>
                  </a:lnTo>
                  <a:lnTo>
                    <a:pt x="1549" y="1037"/>
                  </a:lnTo>
                  <a:lnTo>
                    <a:pt x="1530" y="1045"/>
                  </a:lnTo>
                  <a:lnTo>
                    <a:pt x="1510" y="1053"/>
                  </a:lnTo>
                  <a:lnTo>
                    <a:pt x="1492" y="1064"/>
                  </a:lnTo>
                  <a:lnTo>
                    <a:pt x="1475" y="1075"/>
                  </a:lnTo>
                  <a:lnTo>
                    <a:pt x="1459" y="1088"/>
                  </a:lnTo>
                  <a:lnTo>
                    <a:pt x="1443" y="1100"/>
                  </a:lnTo>
                  <a:lnTo>
                    <a:pt x="1429" y="1115"/>
                  </a:lnTo>
                  <a:lnTo>
                    <a:pt x="1415" y="1130"/>
                  </a:lnTo>
                  <a:lnTo>
                    <a:pt x="1404" y="1147"/>
                  </a:lnTo>
                  <a:lnTo>
                    <a:pt x="1392" y="1164"/>
                  </a:lnTo>
                  <a:lnTo>
                    <a:pt x="1382" y="1184"/>
                  </a:lnTo>
                  <a:lnTo>
                    <a:pt x="1373" y="1203"/>
                  </a:lnTo>
                  <a:lnTo>
                    <a:pt x="1364" y="1223"/>
                  </a:lnTo>
                  <a:lnTo>
                    <a:pt x="1358" y="1245"/>
                  </a:lnTo>
                  <a:lnTo>
                    <a:pt x="1352" y="1266"/>
                  </a:lnTo>
                  <a:lnTo>
                    <a:pt x="1348" y="1288"/>
                  </a:lnTo>
                  <a:lnTo>
                    <a:pt x="1345" y="1312"/>
                  </a:lnTo>
                  <a:lnTo>
                    <a:pt x="1343" y="1336"/>
                  </a:lnTo>
                  <a:lnTo>
                    <a:pt x="1343" y="1361"/>
                  </a:lnTo>
                  <a:lnTo>
                    <a:pt x="1343" y="1385"/>
                  </a:lnTo>
                  <a:lnTo>
                    <a:pt x="1345" y="1410"/>
                  </a:lnTo>
                  <a:lnTo>
                    <a:pt x="1348" y="1432"/>
                  </a:lnTo>
                  <a:lnTo>
                    <a:pt x="1352" y="1455"/>
                  </a:lnTo>
                  <a:lnTo>
                    <a:pt x="1358" y="1477"/>
                  </a:lnTo>
                  <a:lnTo>
                    <a:pt x="1364" y="1499"/>
                  </a:lnTo>
                  <a:lnTo>
                    <a:pt x="1372" y="1519"/>
                  </a:lnTo>
                  <a:lnTo>
                    <a:pt x="1381" y="1538"/>
                  </a:lnTo>
                  <a:lnTo>
                    <a:pt x="1391" y="1556"/>
                  </a:lnTo>
                  <a:lnTo>
                    <a:pt x="1403" y="1574"/>
                  </a:lnTo>
                  <a:lnTo>
                    <a:pt x="1414" y="1590"/>
                  </a:lnTo>
                  <a:lnTo>
                    <a:pt x="1427" y="1606"/>
                  </a:lnTo>
                  <a:lnTo>
                    <a:pt x="1442" y="1621"/>
                  </a:lnTo>
                  <a:lnTo>
                    <a:pt x="1457" y="1634"/>
                  </a:lnTo>
                  <a:lnTo>
                    <a:pt x="1473" y="1647"/>
                  </a:lnTo>
                  <a:lnTo>
                    <a:pt x="1490" y="1659"/>
                  </a:lnTo>
                  <a:lnTo>
                    <a:pt x="1508" y="1668"/>
                  </a:lnTo>
                  <a:lnTo>
                    <a:pt x="1527" y="1677"/>
                  </a:lnTo>
                  <a:lnTo>
                    <a:pt x="1548" y="1684"/>
                  </a:lnTo>
                  <a:lnTo>
                    <a:pt x="1568" y="1691"/>
                  </a:lnTo>
                  <a:lnTo>
                    <a:pt x="1589" y="1696"/>
                  </a:lnTo>
                  <a:lnTo>
                    <a:pt x="1612" y="1699"/>
                  </a:lnTo>
                  <a:lnTo>
                    <a:pt x="1634" y="1701"/>
                  </a:lnTo>
                  <a:lnTo>
                    <a:pt x="1659" y="1701"/>
                  </a:lnTo>
                  <a:lnTo>
                    <a:pt x="1682" y="1701"/>
                  </a:lnTo>
                  <a:lnTo>
                    <a:pt x="1704" y="1699"/>
                  </a:lnTo>
                  <a:lnTo>
                    <a:pt x="1727" y="1696"/>
                  </a:lnTo>
                  <a:lnTo>
                    <a:pt x="1748" y="1691"/>
                  </a:lnTo>
                  <a:lnTo>
                    <a:pt x="1768" y="1685"/>
                  </a:lnTo>
                  <a:lnTo>
                    <a:pt x="1789" y="1678"/>
                  </a:lnTo>
                  <a:lnTo>
                    <a:pt x="1807" y="1668"/>
                  </a:lnTo>
                  <a:lnTo>
                    <a:pt x="1825" y="1659"/>
                  </a:lnTo>
                  <a:lnTo>
                    <a:pt x="1842" y="1647"/>
                  </a:lnTo>
                  <a:lnTo>
                    <a:pt x="1859" y="1635"/>
                  </a:lnTo>
                  <a:lnTo>
                    <a:pt x="1874" y="1621"/>
                  </a:lnTo>
                  <a:lnTo>
                    <a:pt x="1888" y="1607"/>
                  </a:lnTo>
                  <a:lnTo>
                    <a:pt x="1902" y="1591"/>
                  </a:lnTo>
                  <a:lnTo>
                    <a:pt x="1914" y="1574"/>
                  </a:lnTo>
                  <a:lnTo>
                    <a:pt x="1925" y="1557"/>
                  </a:lnTo>
                  <a:lnTo>
                    <a:pt x="1935" y="1538"/>
                  </a:lnTo>
                  <a:lnTo>
                    <a:pt x="1944" y="1519"/>
                  </a:lnTo>
                  <a:lnTo>
                    <a:pt x="1953" y="1499"/>
                  </a:lnTo>
                  <a:lnTo>
                    <a:pt x="1959" y="1477"/>
                  </a:lnTo>
                  <a:lnTo>
                    <a:pt x="1965" y="1456"/>
                  </a:lnTo>
                  <a:lnTo>
                    <a:pt x="1969" y="1433"/>
                  </a:lnTo>
                  <a:lnTo>
                    <a:pt x="1972" y="1410"/>
                  </a:lnTo>
                  <a:lnTo>
                    <a:pt x="1974" y="1385"/>
                  </a:lnTo>
                  <a:lnTo>
                    <a:pt x="1974" y="1361"/>
                  </a:lnTo>
                  <a:lnTo>
                    <a:pt x="1974" y="1336"/>
                  </a:lnTo>
                  <a:lnTo>
                    <a:pt x="1972" y="1313"/>
                  </a:lnTo>
                  <a:lnTo>
                    <a:pt x="1969" y="1289"/>
                  </a:lnTo>
                  <a:lnTo>
                    <a:pt x="1965" y="1267"/>
                  </a:lnTo>
                  <a:lnTo>
                    <a:pt x="1959" y="1246"/>
                  </a:lnTo>
                  <a:lnTo>
                    <a:pt x="1953" y="1224"/>
                  </a:lnTo>
                  <a:lnTo>
                    <a:pt x="1944" y="1204"/>
                  </a:lnTo>
                  <a:lnTo>
                    <a:pt x="1936" y="1185"/>
                  </a:lnTo>
                  <a:lnTo>
                    <a:pt x="1925" y="1167"/>
                  </a:lnTo>
                  <a:lnTo>
                    <a:pt x="1915" y="1148"/>
                  </a:lnTo>
                  <a:lnTo>
                    <a:pt x="1902" y="1132"/>
                  </a:lnTo>
                  <a:lnTo>
                    <a:pt x="1889" y="1116"/>
                  </a:lnTo>
                  <a:lnTo>
                    <a:pt x="1875" y="1102"/>
                  </a:lnTo>
                  <a:lnTo>
                    <a:pt x="1859" y="1089"/>
                  </a:lnTo>
                  <a:lnTo>
                    <a:pt x="1843" y="1076"/>
                  </a:lnTo>
                  <a:lnTo>
                    <a:pt x="1826" y="1064"/>
                  </a:lnTo>
                  <a:close/>
                  <a:moveTo>
                    <a:pt x="1796" y="1522"/>
                  </a:moveTo>
                  <a:lnTo>
                    <a:pt x="1796" y="1522"/>
                  </a:lnTo>
                  <a:lnTo>
                    <a:pt x="1791" y="1530"/>
                  </a:lnTo>
                  <a:lnTo>
                    <a:pt x="1784" y="1536"/>
                  </a:lnTo>
                  <a:lnTo>
                    <a:pt x="1778" y="1543"/>
                  </a:lnTo>
                  <a:lnTo>
                    <a:pt x="1771" y="1549"/>
                  </a:lnTo>
                  <a:lnTo>
                    <a:pt x="1763" y="1555"/>
                  </a:lnTo>
                  <a:lnTo>
                    <a:pt x="1756" y="1559"/>
                  </a:lnTo>
                  <a:lnTo>
                    <a:pt x="1747" y="1565"/>
                  </a:lnTo>
                  <a:lnTo>
                    <a:pt x="1739" y="1569"/>
                  </a:lnTo>
                  <a:lnTo>
                    <a:pt x="1730" y="1572"/>
                  </a:lnTo>
                  <a:lnTo>
                    <a:pt x="1720" y="1575"/>
                  </a:lnTo>
                  <a:lnTo>
                    <a:pt x="1711" y="1579"/>
                  </a:lnTo>
                  <a:lnTo>
                    <a:pt x="1701" y="1581"/>
                  </a:lnTo>
                  <a:lnTo>
                    <a:pt x="1681" y="1583"/>
                  </a:lnTo>
                  <a:lnTo>
                    <a:pt x="1659" y="1584"/>
                  </a:lnTo>
                  <a:lnTo>
                    <a:pt x="1636" y="1583"/>
                  </a:lnTo>
                  <a:lnTo>
                    <a:pt x="1616" y="1581"/>
                  </a:lnTo>
                  <a:lnTo>
                    <a:pt x="1606" y="1579"/>
                  </a:lnTo>
                  <a:lnTo>
                    <a:pt x="1597" y="1575"/>
                  </a:lnTo>
                  <a:lnTo>
                    <a:pt x="1587" y="1572"/>
                  </a:lnTo>
                  <a:lnTo>
                    <a:pt x="1579" y="1569"/>
                  </a:lnTo>
                  <a:lnTo>
                    <a:pt x="1570" y="1565"/>
                  </a:lnTo>
                  <a:lnTo>
                    <a:pt x="1563" y="1560"/>
                  </a:lnTo>
                  <a:lnTo>
                    <a:pt x="1555" y="1555"/>
                  </a:lnTo>
                  <a:lnTo>
                    <a:pt x="1548" y="1550"/>
                  </a:lnTo>
                  <a:lnTo>
                    <a:pt x="1540" y="1544"/>
                  </a:lnTo>
                  <a:lnTo>
                    <a:pt x="1534" y="1538"/>
                  </a:lnTo>
                  <a:lnTo>
                    <a:pt x="1527" y="1531"/>
                  </a:lnTo>
                  <a:lnTo>
                    <a:pt x="1521" y="1523"/>
                  </a:lnTo>
                  <a:lnTo>
                    <a:pt x="1510" y="1507"/>
                  </a:lnTo>
                  <a:lnTo>
                    <a:pt x="1501" y="1490"/>
                  </a:lnTo>
                  <a:lnTo>
                    <a:pt x="1493" y="1472"/>
                  </a:lnTo>
                  <a:lnTo>
                    <a:pt x="1487" y="1453"/>
                  </a:lnTo>
                  <a:lnTo>
                    <a:pt x="1482" y="1431"/>
                  </a:lnTo>
                  <a:lnTo>
                    <a:pt x="1478" y="1409"/>
                  </a:lnTo>
                  <a:lnTo>
                    <a:pt x="1476" y="1385"/>
                  </a:lnTo>
                  <a:lnTo>
                    <a:pt x="1475" y="1361"/>
                  </a:lnTo>
                  <a:lnTo>
                    <a:pt x="1475" y="1345"/>
                  </a:lnTo>
                  <a:lnTo>
                    <a:pt x="1476" y="1329"/>
                  </a:lnTo>
                  <a:lnTo>
                    <a:pt x="1477" y="1314"/>
                  </a:lnTo>
                  <a:lnTo>
                    <a:pt x="1479" y="1299"/>
                  </a:lnTo>
                  <a:lnTo>
                    <a:pt x="1483" y="1285"/>
                  </a:lnTo>
                  <a:lnTo>
                    <a:pt x="1486" y="1271"/>
                  </a:lnTo>
                  <a:lnTo>
                    <a:pt x="1490" y="1258"/>
                  </a:lnTo>
                  <a:lnTo>
                    <a:pt x="1494" y="1246"/>
                  </a:lnTo>
                  <a:lnTo>
                    <a:pt x="1500" y="1233"/>
                  </a:lnTo>
                  <a:lnTo>
                    <a:pt x="1506" y="1222"/>
                  </a:lnTo>
                  <a:lnTo>
                    <a:pt x="1512" y="1211"/>
                  </a:lnTo>
                  <a:lnTo>
                    <a:pt x="1520" y="1201"/>
                  </a:lnTo>
                  <a:lnTo>
                    <a:pt x="1527" y="1191"/>
                  </a:lnTo>
                  <a:lnTo>
                    <a:pt x="1536" y="1183"/>
                  </a:lnTo>
                  <a:lnTo>
                    <a:pt x="1546" y="1174"/>
                  </a:lnTo>
                  <a:lnTo>
                    <a:pt x="1555" y="1167"/>
                  </a:lnTo>
                  <a:lnTo>
                    <a:pt x="1566" y="1160"/>
                  </a:lnTo>
                  <a:lnTo>
                    <a:pt x="1576" y="1155"/>
                  </a:lnTo>
                  <a:lnTo>
                    <a:pt x="1588" y="1150"/>
                  </a:lnTo>
                  <a:lnTo>
                    <a:pt x="1601" y="1145"/>
                  </a:lnTo>
                  <a:lnTo>
                    <a:pt x="1614" y="1143"/>
                  </a:lnTo>
                  <a:lnTo>
                    <a:pt x="1628" y="1140"/>
                  </a:lnTo>
                  <a:lnTo>
                    <a:pt x="1643" y="1139"/>
                  </a:lnTo>
                  <a:lnTo>
                    <a:pt x="1659" y="1139"/>
                  </a:lnTo>
                  <a:lnTo>
                    <a:pt x="1680" y="1140"/>
                  </a:lnTo>
                  <a:lnTo>
                    <a:pt x="1701" y="1142"/>
                  </a:lnTo>
                  <a:lnTo>
                    <a:pt x="1711" y="1144"/>
                  </a:lnTo>
                  <a:lnTo>
                    <a:pt x="1720" y="1147"/>
                  </a:lnTo>
                  <a:lnTo>
                    <a:pt x="1729" y="1151"/>
                  </a:lnTo>
                  <a:lnTo>
                    <a:pt x="1739" y="1154"/>
                  </a:lnTo>
                  <a:lnTo>
                    <a:pt x="1747" y="1158"/>
                  </a:lnTo>
                  <a:lnTo>
                    <a:pt x="1755" y="1162"/>
                  </a:lnTo>
                  <a:lnTo>
                    <a:pt x="1762" y="1168"/>
                  </a:lnTo>
                  <a:lnTo>
                    <a:pt x="1770" y="1173"/>
                  </a:lnTo>
                  <a:lnTo>
                    <a:pt x="1777" y="1178"/>
                  </a:lnTo>
                  <a:lnTo>
                    <a:pt x="1783" y="1185"/>
                  </a:lnTo>
                  <a:lnTo>
                    <a:pt x="1790" y="1192"/>
                  </a:lnTo>
                  <a:lnTo>
                    <a:pt x="1796" y="1200"/>
                  </a:lnTo>
                  <a:lnTo>
                    <a:pt x="1807" y="1215"/>
                  </a:lnTo>
                  <a:lnTo>
                    <a:pt x="1816" y="1232"/>
                  </a:lnTo>
                  <a:lnTo>
                    <a:pt x="1824" y="1251"/>
                  </a:lnTo>
                  <a:lnTo>
                    <a:pt x="1830" y="1270"/>
                  </a:lnTo>
                  <a:lnTo>
                    <a:pt x="1836" y="1290"/>
                  </a:lnTo>
                  <a:lnTo>
                    <a:pt x="1839" y="1313"/>
                  </a:lnTo>
                  <a:lnTo>
                    <a:pt x="1841" y="1336"/>
                  </a:lnTo>
                  <a:lnTo>
                    <a:pt x="1842" y="1361"/>
                  </a:lnTo>
                  <a:lnTo>
                    <a:pt x="1841" y="1385"/>
                  </a:lnTo>
                  <a:lnTo>
                    <a:pt x="1839" y="1408"/>
                  </a:lnTo>
                  <a:lnTo>
                    <a:pt x="1836" y="1429"/>
                  </a:lnTo>
                  <a:lnTo>
                    <a:pt x="1830" y="1451"/>
                  </a:lnTo>
                  <a:lnTo>
                    <a:pt x="1824" y="1470"/>
                  </a:lnTo>
                  <a:lnTo>
                    <a:pt x="1816" y="1488"/>
                  </a:lnTo>
                  <a:lnTo>
                    <a:pt x="1807" y="1506"/>
                  </a:lnTo>
                  <a:lnTo>
                    <a:pt x="1796" y="1522"/>
                  </a:lnTo>
                  <a:close/>
                  <a:moveTo>
                    <a:pt x="2653" y="1535"/>
                  </a:moveTo>
                  <a:lnTo>
                    <a:pt x="2661" y="1516"/>
                  </a:lnTo>
                  <a:lnTo>
                    <a:pt x="2669" y="1495"/>
                  </a:lnTo>
                  <a:lnTo>
                    <a:pt x="2674" y="1474"/>
                  </a:lnTo>
                  <a:lnTo>
                    <a:pt x="2679" y="1453"/>
                  </a:lnTo>
                  <a:lnTo>
                    <a:pt x="2684" y="1430"/>
                  </a:lnTo>
                  <a:lnTo>
                    <a:pt x="2686" y="1408"/>
                  </a:lnTo>
                  <a:lnTo>
                    <a:pt x="2688" y="1384"/>
                  </a:lnTo>
                  <a:lnTo>
                    <a:pt x="2688" y="1361"/>
                  </a:lnTo>
                  <a:lnTo>
                    <a:pt x="2688" y="1336"/>
                  </a:lnTo>
                  <a:lnTo>
                    <a:pt x="2686" y="1314"/>
                  </a:lnTo>
                  <a:lnTo>
                    <a:pt x="2684" y="1290"/>
                  </a:lnTo>
                  <a:lnTo>
                    <a:pt x="2679" y="1269"/>
                  </a:lnTo>
                  <a:lnTo>
                    <a:pt x="2674" y="1248"/>
                  </a:lnTo>
                  <a:lnTo>
                    <a:pt x="2668" y="1226"/>
                  </a:lnTo>
                  <a:lnTo>
                    <a:pt x="2661" y="1206"/>
                  </a:lnTo>
                  <a:lnTo>
                    <a:pt x="2653" y="1187"/>
                  </a:lnTo>
                  <a:lnTo>
                    <a:pt x="2643" y="1168"/>
                  </a:lnTo>
                  <a:lnTo>
                    <a:pt x="2632" y="1151"/>
                  </a:lnTo>
                  <a:lnTo>
                    <a:pt x="2622" y="1134"/>
                  </a:lnTo>
                  <a:lnTo>
                    <a:pt x="2609" y="1119"/>
                  </a:lnTo>
                  <a:lnTo>
                    <a:pt x="2596" y="1104"/>
                  </a:lnTo>
                  <a:lnTo>
                    <a:pt x="2582" y="1090"/>
                  </a:lnTo>
                  <a:lnTo>
                    <a:pt x="2566" y="1077"/>
                  </a:lnTo>
                  <a:lnTo>
                    <a:pt x="2550" y="1065"/>
                  </a:lnTo>
                  <a:lnTo>
                    <a:pt x="2534" y="1056"/>
                  </a:lnTo>
                  <a:lnTo>
                    <a:pt x="2516" y="1046"/>
                  </a:lnTo>
                  <a:lnTo>
                    <a:pt x="2498" y="1039"/>
                  </a:lnTo>
                  <a:lnTo>
                    <a:pt x="2479" y="1032"/>
                  </a:lnTo>
                  <a:lnTo>
                    <a:pt x="2459" y="1027"/>
                  </a:lnTo>
                  <a:lnTo>
                    <a:pt x="2438" y="1024"/>
                  </a:lnTo>
                  <a:lnTo>
                    <a:pt x="2416" y="1021"/>
                  </a:lnTo>
                  <a:lnTo>
                    <a:pt x="2394" y="1021"/>
                  </a:lnTo>
                  <a:lnTo>
                    <a:pt x="2372" y="1021"/>
                  </a:lnTo>
                  <a:lnTo>
                    <a:pt x="2350" y="1024"/>
                  </a:lnTo>
                  <a:lnTo>
                    <a:pt x="2330" y="1027"/>
                  </a:lnTo>
                  <a:lnTo>
                    <a:pt x="2310" y="1032"/>
                  </a:lnTo>
                  <a:lnTo>
                    <a:pt x="2291" y="1039"/>
                  </a:lnTo>
                  <a:lnTo>
                    <a:pt x="2273" y="1046"/>
                  </a:lnTo>
                  <a:lnTo>
                    <a:pt x="2256" y="1056"/>
                  </a:lnTo>
                  <a:lnTo>
                    <a:pt x="2240" y="1065"/>
                  </a:lnTo>
                  <a:lnTo>
                    <a:pt x="2230" y="1073"/>
                  </a:lnTo>
                  <a:lnTo>
                    <a:pt x="2222" y="1080"/>
                  </a:lnTo>
                  <a:lnTo>
                    <a:pt x="2213" y="1089"/>
                  </a:lnTo>
                  <a:lnTo>
                    <a:pt x="2205" y="1097"/>
                  </a:lnTo>
                  <a:lnTo>
                    <a:pt x="2205" y="1039"/>
                  </a:lnTo>
                  <a:lnTo>
                    <a:pt x="2094" y="1039"/>
                  </a:lnTo>
                  <a:lnTo>
                    <a:pt x="2094" y="1970"/>
                  </a:lnTo>
                  <a:lnTo>
                    <a:pt x="2219" y="1970"/>
                  </a:lnTo>
                  <a:lnTo>
                    <a:pt x="2219" y="1637"/>
                  </a:lnTo>
                  <a:lnTo>
                    <a:pt x="2229" y="1648"/>
                  </a:lnTo>
                  <a:lnTo>
                    <a:pt x="2241" y="1657"/>
                  </a:lnTo>
                  <a:lnTo>
                    <a:pt x="2257" y="1667"/>
                  </a:lnTo>
                  <a:lnTo>
                    <a:pt x="2274" y="1677"/>
                  </a:lnTo>
                  <a:lnTo>
                    <a:pt x="2292" y="1684"/>
                  </a:lnTo>
                  <a:lnTo>
                    <a:pt x="2311" y="1691"/>
                  </a:lnTo>
                  <a:lnTo>
                    <a:pt x="2332" y="1696"/>
                  </a:lnTo>
                  <a:lnTo>
                    <a:pt x="2352" y="1699"/>
                  </a:lnTo>
                  <a:lnTo>
                    <a:pt x="2374" y="1701"/>
                  </a:lnTo>
                  <a:lnTo>
                    <a:pt x="2397" y="1701"/>
                  </a:lnTo>
                  <a:lnTo>
                    <a:pt x="2419" y="1701"/>
                  </a:lnTo>
                  <a:lnTo>
                    <a:pt x="2440" y="1699"/>
                  </a:lnTo>
                  <a:lnTo>
                    <a:pt x="2461" y="1696"/>
                  </a:lnTo>
                  <a:lnTo>
                    <a:pt x="2480" y="1691"/>
                  </a:lnTo>
                  <a:lnTo>
                    <a:pt x="2499" y="1684"/>
                  </a:lnTo>
                  <a:lnTo>
                    <a:pt x="2517" y="1677"/>
                  </a:lnTo>
                  <a:lnTo>
                    <a:pt x="2535" y="1667"/>
                  </a:lnTo>
                  <a:lnTo>
                    <a:pt x="2552" y="1657"/>
                  </a:lnTo>
                  <a:lnTo>
                    <a:pt x="2567" y="1646"/>
                  </a:lnTo>
                  <a:lnTo>
                    <a:pt x="2582" y="1633"/>
                  </a:lnTo>
                  <a:lnTo>
                    <a:pt x="2597" y="1619"/>
                  </a:lnTo>
                  <a:lnTo>
                    <a:pt x="2610" y="1604"/>
                  </a:lnTo>
                  <a:lnTo>
                    <a:pt x="2622" y="1588"/>
                  </a:lnTo>
                  <a:lnTo>
                    <a:pt x="2633" y="1571"/>
                  </a:lnTo>
                  <a:lnTo>
                    <a:pt x="2643" y="1554"/>
                  </a:lnTo>
                  <a:lnTo>
                    <a:pt x="2653" y="1535"/>
                  </a:lnTo>
                  <a:close/>
                  <a:moveTo>
                    <a:pt x="2478" y="1558"/>
                  </a:moveTo>
                  <a:lnTo>
                    <a:pt x="2478" y="1558"/>
                  </a:lnTo>
                  <a:lnTo>
                    <a:pt x="2468" y="1566"/>
                  </a:lnTo>
                  <a:lnTo>
                    <a:pt x="2458" y="1572"/>
                  </a:lnTo>
                  <a:lnTo>
                    <a:pt x="2446" y="1578"/>
                  </a:lnTo>
                  <a:lnTo>
                    <a:pt x="2434" y="1582"/>
                  </a:lnTo>
                  <a:lnTo>
                    <a:pt x="2421" y="1585"/>
                  </a:lnTo>
                  <a:lnTo>
                    <a:pt x="2407" y="1587"/>
                  </a:lnTo>
                  <a:lnTo>
                    <a:pt x="2394" y="1588"/>
                  </a:lnTo>
                  <a:lnTo>
                    <a:pt x="2380" y="1589"/>
                  </a:lnTo>
                  <a:lnTo>
                    <a:pt x="2364" y="1588"/>
                  </a:lnTo>
                  <a:lnTo>
                    <a:pt x="2350" y="1587"/>
                  </a:lnTo>
                  <a:lnTo>
                    <a:pt x="2336" y="1585"/>
                  </a:lnTo>
                  <a:lnTo>
                    <a:pt x="2323" y="1582"/>
                  </a:lnTo>
                  <a:lnTo>
                    <a:pt x="2311" y="1578"/>
                  </a:lnTo>
                  <a:lnTo>
                    <a:pt x="2300" y="1572"/>
                  </a:lnTo>
                  <a:lnTo>
                    <a:pt x="2289" y="1567"/>
                  </a:lnTo>
                  <a:lnTo>
                    <a:pt x="2279" y="1559"/>
                  </a:lnTo>
                  <a:lnTo>
                    <a:pt x="2270" y="1552"/>
                  </a:lnTo>
                  <a:lnTo>
                    <a:pt x="2261" y="1543"/>
                  </a:lnTo>
                  <a:lnTo>
                    <a:pt x="2253" y="1535"/>
                  </a:lnTo>
                  <a:lnTo>
                    <a:pt x="2245" y="1525"/>
                  </a:lnTo>
                  <a:lnTo>
                    <a:pt x="2239" y="1515"/>
                  </a:lnTo>
                  <a:lnTo>
                    <a:pt x="2232" y="1504"/>
                  </a:lnTo>
                  <a:lnTo>
                    <a:pt x="2227" y="1491"/>
                  </a:lnTo>
                  <a:lnTo>
                    <a:pt x="2222" y="1479"/>
                  </a:lnTo>
                  <a:lnTo>
                    <a:pt x="2218" y="1467"/>
                  </a:lnTo>
                  <a:lnTo>
                    <a:pt x="2214" y="1453"/>
                  </a:lnTo>
                  <a:lnTo>
                    <a:pt x="2211" y="1439"/>
                  </a:lnTo>
                  <a:lnTo>
                    <a:pt x="2209" y="1424"/>
                  </a:lnTo>
                  <a:lnTo>
                    <a:pt x="2207" y="1409"/>
                  </a:lnTo>
                  <a:lnTo>
                    <a:pt x="2206" y="1393"/>
                  </a:lnTo>
                  <a:lnTo>
                    <a:pt x="2205" y="1377"/>
                  </a:lnTo>
                  <a:lnTo>
                    <a:pt x="2205" y="1361"/>
                  </a:lnTo>
                  <a:lnTo>
                    <a:pt x="2205" y="1345"/>
                  </a:lnTo>
                  <a:lnTo>
                    <a:pt x="2206" y="1329"/>
                  </a:lnTo>
                  <a:lnTo>
                    <a:pt x="2207" y="1313"/>
                  </a:lnTo>
                  <a:lnTo>
                    <a:pt x="2209" y="1298"/>
                  </a:lnTo>
                  <a:lnTo>
                    <a:pt x="2211" y="1283"/>
                  </a:lnTo>
                  <a:lnTo>
                    <a:pt x="2214" y="1269"/>
                  </a:lnTo>
                  <a:lnTo>
                    <a:pt x="2219" y="1255"/>
                  </a:lnTo>
                  <a:lnTo>
                    <a:pt x="2223" y="1242"/>
                  </a:lnTo>
                  <a:lnTo>
                    <a:pt x="2227" y="1230"/>
                  </a:lnTo>
                  <a:lnTo>
                    <a:pt x="2232" y="1218"/>
                  </a:lnTo>
                  <a:lnTo>
                    <a:pt x="2239" y="1207"/>
                  </a:lnTo>
                  <a:lnTo>
                    <a:pt x="2245" y="1196"/>
                  </a:lnTo>
                  <a:lnTo>
                    <a:pt x="2253" y="1187"/>
                  </a:lnTo>
                  <a:lnTo>
                    <a:pt x="2261" y="1178"/>
                  </a:lnTo>
                  <a:lnTo>
                    <a:pt x="2270" y="1170"/>
                  </a:lnTo>
                  <a:lnTo>
                    <a:pt x="2278" y="1162"/>
                  </a:lnTo>
                  <a:lnTo>
                    <a:pt x="2288" y="1156"/>
                  </a:lnTo>
                  <a:lnTo>
                    <a:pt x="2299" y="1150"/>
                  </a:lnTo>
                  <a:lnTo>
                    <a:pt x="2310" y="1145"/>
                  </a:lnTo>
                  <a:lnTo>
                    <a:pt x="2322" y="1141"/>
                  </a:lnTo>
                  <a:lnTo>
                    <a:pt x="2334" y="1138"/>
                  </a:lnTo>
                  <a:lnTo>
                    <a:pt x="2347" y="1136"/>
                  </a:lnTo>
                  <a:lnTo>
                    <a:pt x="2360" y="1135"/>
                  </a:lnTo>
                  <a:lnTo>
                    <a:pt x="2375" y="1134"/>
                  </a:lnTo>
                  <a:lnTo>
                    <a:pt x="2390" y="1135"/>
                  </a:lnTo>
                  <a:lnTo>
                    <a:pt x="2404" y="1136"/>
                  </a:lnTo>
                  <a:lnTo>
                    <a:pt x="2418" y="1138"/>
                  </a:lnTo>
                  <a:lnTo>
                    <a:pt x="2432" y="1142"/>
                  </a:lnTo>
                  <a:lnTo>
                    <a:pt x="2444" y="1146"/>
                  </a:lnTo>
                  <a:lnTo>
                    <a:pt x="2455" y="1151"/>
                  </a:lnTo>
                  <a:lnTo>
                    <a:pt x="2467" y="1157"/>
                  </a:lnTo>
                  <a:lnTo>
                    <a:pt x="2477" y="1164"/>
                  </a:lnTo>
                  <a:lnTo>
                    <a:pt x="2486" y="1172"/>
                  </a:lnTo>
                  <a:lnTo>
                    <a:pt x="2496" y="1180"/>
                  </a:lnTo>
                  <a:lnTo>
                    <a:pt x="2504" y="1190"/>
                  </a:lnTo>
                  <a:lnTo>
                    <a:pt x="2512" y="1200"/>
                  </a:lnTo>
                  <a:lnTo>
                    <a:pt x="2519" y="1210"/>
                  </a:lnTo>
                  <a:lnTo>
                    <a:pt x="2526" y="1222"/>
                  </a:lnTo>
                  <a:lnTo>
                    <a:pt x="2531" y="1234"/>
                  </a:lnTo>
                  <a:lnTo>
                    <a:pt x="2536" y="1247"/>
                  </a:lnTo>
                  <a:lnTo>
                    <a:pt x="2541" y="1259"/>
                  </a:lnTo>
                  <a:lnTo>
                    <a:pt x="2545" y="1272"/>
                  </a:lnTo>
                  <a:lnTo>
                    <a:pt x="2548" y="1286"/>
                  </a:lnTo>
                  <a:lnTo>
                    <a:pt x="2551" y="1300"/>
                  </a:lnTo>
                  <a:lnTo>
                    <a:pt x="2554" y="1315"/>
                  </a:lnTo>
                  <a:lnTo>
                    <a:pt x="2555" y="1330"/>
                  </a:lnTo>
                  <a:lnTo>
                    <a:pt x="2556" y="1345"/>
                  </a:lnTo>
                  <a:lnTo>
                    <a:pt x="2556" y="1361"/>
                  </a:lnTo>
                  <a:lnTo>
                    <a:pt x="2556" y="1377"/>
                  </a:lnTo>
                  <a:lnTo>
                    <a:pt x="2555" y="1392"/>
                  </a:lnTo>
                  <a:lnTo>
                    <a:pt x="2554" y="1407"/>
                  </a:lnTo>
                  <a:lnTo>
                    <a:pt x="2551" y="1422"/>
                  </a:lnTo>
                  <a:lnTo>
                    <a:pt x="2548" y="1436"/>
                  </a:lnTo>
                  <a:lnTo>
                    <a:pt x="2545" y="1449"/>
                  </a:lnTo>
                  <a:lnTo>
                    <a:pt x="2541" y="1463"/>
                  </a:lnTo>
                  <a:lnTo>
                    <a:pt x="2536" y="1476"/>
                  </a:lnTo>
                  <a:lnTo>
                    <a:pt x="2531" y="1489"/>
                  </a:lnTo>
                  <a:lnTo>
                    <a:pt x="2526" y="1501"/>
                  </a:lnTo>
                  <a:lnTo>
                    <a:pt x="2519" y="1512"/>
                  </a:lnTo>
                  <a:lnTo>
                    <a:pt x="2512" y="1523"/>
                  </a:lnTo>
                  <a:lnTo>
                    <a:pt x="2504" y="1533"/>
                  </a:lnTo>
                  <a:lnTo>
                    <a:pt x="2496" y="1542"/>
                  </a:lnTo>
                  <a:lnTo>
                    <a:pt x="2487" y="1551"/>
                  </a:lnTo>
                  <a:lnTo>
                    <a:pt x="2478" y="1558"/>
                  </a:lnTo>
                  <a:close/>
                  <a:moveTo>
                    <a:pt x="2932" y="1157"/>
                  </a:moveTo>
                  <a:lnTo>
                    <a:pt x="3227" y="1157"/>
                  </a:lnTo>
                  <a:lnTo>
                    <a:pt x="3227" y="1684"/>
                  </a:lnTo>
                  <a:lnTo>
                    <a:pt x="3350" y="1684"/>
                  </a:lnTo>
                  <a:lnTo>
                    <a:pt x="3350" y="1039"/>
                  </a:lnTo>
                  <a:lnTo>
                    <a:pt x="2807" y="1039"/>
                  </a:lnTo>
                  <a:lnTo>
                    <a:pt x="2807" y="1684"/>
                  </a:lnTo>
                  <a:lnTo>
                    <a:pt x="2932" y="1684"/>
                  </a:lnTo>
                  <a:lnTo>
                    <a:pt x="2932" y="1157"/>
                  </a:lnTo>
                  <a:close/>
                  <a:moveTo>
                    <a:pt x="3954" y="1064"/>
                  </a:moveTo>
                  <a:lnTo>
                    <a:pt x="3936" y="1055"/>
                  </a:lnTo>
                  <a:lnTo>
                    <a:pt x="3917" y="1046"/>
                  </a:lnTo>
                  <a:lnTo>
                    <a:pt x="3896" y="1039"/>
                  </a:lnTo>
                  <a:lnTo>
                    <a:pt x="3876" y="1032"/>
                  </a:lnTo>
                  <a:lnTo>
                    <a:pt x="3855" y="1027"/>
                  </a:lnTo>
                  <a:lnTo>
                    <a:pt x="3832" y="1024"/>
                  </a:lnTo>
                  <a:lnTo>
                    <a:pt x="3810" y="1021"/>
                  </a:lnTo>
                  <a:lnTo>
                    <a:pt x="3785" y="1021"/>
                  </a:lnTo>
                  <a:lnTo>
                    <a:pt x="3762" y="1021"/>
                  </a:lnTo>
                  <a:lnTo>
                    <a:pt x="3740" y="1024"/>
                  </a:lnTo>
                  <a:lnTo>
                    <a:pt x="3718" y="1027"/>
                  </a:lnTo>
                  <a:lnTo>
                    <a:pt x="3697" y="1032"/>
                  </a:lnTo>
                  <a:lnTo>
                    <a:pt x="3677" y="1037"/>
                  </a:lnTo>
                  <a:lnTo>
                    <a:pt x="3656" y="1045"/>
                  </a:lnTo>
                  <a:lnTo>
                    <a:pt x="3638" y="1053"/>
                  </a:lnTo>
                  <a:lnTo>
                    <a:pt x="3620" y="1064"/>
                  </a:lnTo>
                  <a:lnTo>
                    <a:pt x="3603" y="1075"/>
                  </a:lnTo>
                  <a:lnTo>
                    <a:pt x="3586" y="1088"/>
                  </a:lnTo>
                  <a:lnTo>
                    <a:pt x="3571" y="1100"/>
                  </a:lnTo>
                  <a:lnTo>
                    <a:pt x="3557" y="1115"/>
                  </a:lnTo>
                  <a:lnTo>
                    <a:pt x="3543" y="1130"/>
                  </a:lnTo>
                  <a:lnTo>
                    <a:pt x="3532" y="1147"/>
                  </a:lnTo>
                  <a:lnTo>
                    <a:pt x="3520" y="1164"/>
                  </a:lnTo>
                  <a:lnTo>
                    <a:pt x="3509" y="1184"/>
                  </a:lnTo>
                  <a:lnTo>
                    <a:pt x="3501" y="1203"/>
                  </a:lnTo>
                  <a:lnTo>
                    <a:pt x="3492" y="1223"/>
                  </a:lnTo>
                  <a:lnTo>
                    <a:pt x="3486" y="1245"/>
                  </a:lnTo>
                  <a:lnTo>
                    <a:pt x="3480" y="1266"/>
                  </a:lnTo>
                  <a:lnTo>
                    <a:pt x="3476" y="1288"/>
                  </a:lnTo>
                  <a:lnTo>
                    <a:pt x="3473" y="1312"/>
                  </a:lnTo>
                  <a:lnTo>
                    <a:pt x="3471" y="1336"/>
                  </a:lnTo>
                  <a:lnTo>
                    <a:pt x="3470" y="1361"/>
                  </a:lnTo>
                  <a:lnTo>
                    <a:pt x="3471" y="1385"/>
                  </a:lnTo>
                  <a:lnTo>
                    <a:pt x="3473" y="1410"/>
                  </a:lnTo>
                  <a:lnTo>
                    <a:pt x="3475" y="1432"/>
                  </a:lnTo>
                  <a:lnTo>
                    <a:pt x="3479" y="1455"/>
                  </a:lnTo>
                  <a:lnTo>
                    <a:pt x="3485" y="1477"/>
                  </a:lnTo>
                  <a:lnTo>
                    <a:pt x="3492" y="1499"/>
                  </a:lnTo>
                  <a:lnTo>
                    <a:pt x="3500" y="1519"/>
                  </a:lnTo>
                  <a:lnTo>
                    <a:pt x="3508" y="1538"/>
                  </a:lnTo>
                  <a:lnTo>
                    <a:pt x="3519" y="1556"/>
                  </a:lnTo>
                  <a:lnTo>
                    <a:pt x="3529" y="1574"/>
                  </a:lnTo>
                  <a:lnTo>
                    <a:pt x="3542" y="1590"/>
                  </a:lnTo>
                  <a:lnTo>
                    <a:pt x="3555" y="1606"/>
                  </a:lnTo>
                  <a:lnTo>
                    <a:pt x="3569" y="1621"/>
                  </a:lnTo>
                  <a:lnTo>
                    <a:pt x="3585" y="1634"/>
                  </a:lnTo>
                  <a:lnTo>
                    <a:pt x="3601" y="1647"/>
                  </a:lnTo>
                  <a:lnTo>
                    <a:pt x="3618" y="1659"/>
                  </a:lnTo>
                  <a:lnTo>
                    <a:pt x="3636" y="1668"/>
                  </a:lnTo>
                  <a:lnTo>
                    <a:pt x="3655" y="1677"/>
                  </a:lnTo>
                  <a:lnTo>
                    <a:pt x="3675" y="1684"/>
                  </a:lnTo>
                  <a:lnTo>
                    <a:pt x="3696" y="1691"/>
                  </a:lnTo>
                  <a:lnTo>
                    <a:pt x="3717" y="1696"/>
                  </a:lnTo>
                  <a:lnTo>
                    <a:pt x="3740" y="1699"/>
                  </a:lnTo>
                  <a:lnTo>
                    <a:pt x="3762" y="1701"/>
                  </a:lnTo>
                  <a:lnTo>
                    <a:pt x="3785" y="1701"/>
                  </a:lnTo>
                  <a:lnTo>
                    <a:pt x="3810" y="1701"/>
                  </a:lnTo>
                  <a:lnTo>
                    <a:pt x="3832" y="1699"/>
                  </a:lnTo>
                  <a:lnTo>
                    <a:pt x="3855" y="1696"/>
                  </a:lnTo>
                  <a:lnTo>
                    <a:pt x="3876" y="1691"/>
                  </a:lnTo>
                  <a:lnTo>
                    <a:pt x="3896" y="1685"/>
                  </a:lnTo>
                  <a:lnTo>
                    <a:pt x="3916" y="1678"/>
                  </a:lnTo>
                  <a:lnTo>
                    <a:pt x="3935" y="1668"/>
                  </a:lnTo>
                  <a:lnTo>
                    <a:pt x="3953" y="1659"/>
                  </a:lnTo>
                  <a:lnTo>
                    <a:pt x="3970" y="1647"/>
                  </a:lnTo>
                  <a:lnTo>
                    <a:pt x="3986" y="1635"/>
                  </a:lnTo>
                  <a:lnTo>
                    <a:pt x="4002" y="1621"/>
                  </a:lnTo>
                  <a:lnTo>
                    <a:pt x="4016" y="1607"/>
                  </a:lnTo>
                  <a:lnTo>
                    <a:pt x="4030" y="1591"/>
                  </a:lnTo>
                  <a:lnTo>
                    <a:pt x="4041" y="1574"/>
                  </a:lnTo>
                  <a:lnTo>
                    <a:pt x="4053" y="1557"/>
                  </a:lnTo>
                  <a:lnTo>
                    <a:pt x="4063" y="1538"/>
                  </a:lnTo>
                  <a:lnTo>
                    <a:pt x="4072" y="1519"/>
                  </a:lnTo>
                  <a:lnTo>
                    <a:pt x="4080" y="1499"/>
                  </a:lnTo>
                  <a:lnTo>
                    <a:pt x="4087" y="1477"/>
                  </a:lnTo>
                  <a:lnTo>
                    <a:pt x="4093" y="1456"/>
                  </a:lnTo>
                  <a:lnTo>
                    <a:pt x="4097" y="1433"/>
                  </a:lnTo>
                  <a:lnTo>
                    <a:pt x="4100" y="1410"/>
                  </a:lnTo>
                  <a:lnTo>
                    <a:pt x="4101" y="1385"/>
                  </a:lnTo>
                  <a:lnTo>
                    <a:pt x="4102" y="1361"/>
                  </a:lnTo>
                  <a:lnTo>
                    <a:pt x="4101" y="1336"/>
                  </a:lnTo>
                  <a:lnTo>
                    <a:pt x="4100" y="1313"/>
                  </a:lnTo>
                  <a:lnTo>
                    <a:pt x="4097" y="1289"/>
                  </a:lnTo>
                  <a:lnTo>
                    <a:pt x="4093" y="1267"/>
                  </a:lnTo>
                  <a:lnTo>
                    <a:pt x="4087" y="1246"/>
                  </a:lnTo>
                  <a:lnTo>
                    <a:pt x="4080" y="1224"/>
                  </a:lnTo>
                  <a:lnTo>
                    <a:pt x="4072" y="1204"/>
                  </a:lnTo>
                  <a:lnTo>
                    <a:pt x="4064" y="1185"/>
                  </a:lnTo>
                  <a:lnTo>
                    <a:pt x="4053" y="1167"/>
                  </a:lnTo>
                  <a:lnTo>
                    <a:pt x="4041" y="1148"/>
                  </a:lnTo>
                  <a:lnTo>
                    <a:pt x="4030" y="1132"/>
                  </a:lnTo>
                  <a:lnTo>
                    <a:pt x="4017" y="1116"/>
                  </a:lnTo>
                  <a:lnTo>
                    <a:pt x="4002" y="1102"/>
                  </a:lnTo>
                  <a:lnTo>
                    <a:pt x="3987" y="1089"/>
                  </a:lnTo>
                  <a:lnTo>
                    <a:pt x="3971" y="1076"/>
                  </a:lnTo>
                  <a:lnTo>
                    <a:pt x="3954" y="1064"/>
                  </a:lnTo>
                  <a:close/>
                  <a:moveTo>
                    <a:pt x="3924" y="1522"/>
                  </a:moveTo>
                  <a:lnTo>
                    <a:pt x="3924" y="1522"/>
                  </a:lnTo>
                  <a:lnTo>
                    <a:pt x="3918" y="1530"/>
                  </a:lnTo>
                  <a:lnTo>
                    <a:pt x="3912" y="1536"/>
                  </a:lnTo>
                  <a:lnTo>
                    <a:pt x="3905" y="1543"/>
                  </a:lnTo>
                  <a:lnTo>
                    <a:pt x="3899" y="1549"/>
                  </a:lnTo>
                  <a:lnTo>
                    <a:pt x="3891" y="1555"/>
                  </a:lnTo>
                  <a:lnTo>
                    <a:pt x="3884" y="1559"/>
                  </a:lnTo>
                  <a:lnTo>
                    <a:pt x="3875" y="1565"/>
                  </a:lnTo>
                  <a:lnTo>
                    <a:pt x="3867" y="1569"/>
                  </a:lnTo>
                  <a:lnTo>
                    <a:pt x="3858" y="1572"/>
                  </a:lnTo>
                  <a:lnTo>
                    <a:pt x="3848" y="1575"/>
                  </a:lnTo>
                  <a:lnTo>
                    <a:pt x="3839" y="1579"/>
                  </a:lnTo>
                  <a:lnTo>
                    <a:pt x="3829" y="1581"/>
                  </a:lnTo>
                  <a:lnTo>
                    <a:pt x="3808" y="1583"/>
                  </a:lnTo>
                  <a:lnTo>
                    <a:pt x="3785" y="1584"/>
                  </a:lnTo>
                  <a:lnTo>
                    <a:pt x="3764" y="1583"/>
                  </a:lnTo>
                  <a:lnTo>
                    <a:pt x="3744" y="1581"/>
                  </a:lnTo>
                  <a:lnTo>
                    <a:pt x="3734" y="1579"/>
                  </a:lnTo>
                  <a:lnTo>
                    <a:pt x="3725" y="1575"/>
                  </a:lnTo>
                  <a:lnTo>
                    <a:pt x="3715" y="1572"/>
                  </a:lnTo>
                  <a:lnTo>
                    <a:pt x="3707" y="1569"/>
                  </a:lnTo>
                  <a:lnTo>
                    <a:pt x="3698" y="1565"/>
                  </a:lnTo>
                  <a:lnTo>
                    <a:pt x="3691" y="1560"/>
                  </a:lnTo>
                  <a:lnTo>
                    <a:pt x="3682" y="1555"/>
                  </a:lnTo>
                  <a:lnTo>
                    <a:pt x="3676" y="1550"/>
                  </a:lnTo>
                  <a:lnTo>
                    <a:pt x="3668" y="1544"/>
                  </a:lnTo>
                  <a:lnTo>
                    <a:pt x="3662" y="1538"/>
                  </a:lnTo>
                  <a:lnTo>
                    <a:pt x="3655" y="1531"/>
                  </a:lnTo>
                  <a:lnTo>
                    <a:pt x="3649" y="1523"/>
                  </a:lnTo>
                  <a:lnTo>
                    <a:pt x="3638" y="1507"/>
                  </a:lnTo>
                  <a:lnTo>
                    <a:pt x="3629" y="1490"/>
                  </a:lnTo>
                  <a:lnTo>
                    <a:pt x="3621" y="1472"/>
                  </a:lnTo>
                  <a:lnTo>
                    <a:pt x="3614" y="1453"/>
                  </a:lnTo>
                  <a:lnTo>
                    <a:pt x="3609" y="1431"/>
                  </a:lnTo>
                  <a:lnTo>
                    <a:pt x="3605" y="1409"/>
                  </a:lnTo>
                  <a:lnTo>
                    <a:pt x="3603" y="1385"/>
                  </a:lnTo>
                  <a:lnTo>
                    <a:pt x="3603" y="1361"/>
                  </a:lnTo>
                  <a:lnTo>
                    <a:pt x="3603" y="1345"/>
                  </a:lnTo>
                  <a:lnTo>
                    <a:pt x="3604" y="1329"/>
                  </a:lnTo>
                  <a:lnTo>
                    <a:pt x="3605" y="1314"/>
                  </a:lnTo>
                  <a:lnTo>
                    <a:pt x="3607" y="1299"/>
                  </a:lnTo>
                  <a:lnTo>
                    <a:pt x="3611" y="1285"/>
                  </a:lnTo>
                  <a:lnTo>
                    <a:pt x="3614" y="1271"/>
                  </a:lnTo>
                  <a:lnTo>
                    <a:pt x="3618" y="1258"/>
                  </a:lnTo>
                  <a:lnTo>
                    <a:pt x="3622" y="1246"/>
                  </a:lnTo>
                  <a:lnTo>
                    <a:pt x="3628" y="1233"/>
                  </a:lnTo>
                  <a:lnTo>
                    <a:pt x="3634" y="1222"/>
                  </a:lnTo>
                  <a:lnTo>
                    <a:pt x="3640" y="1211"/>
                  </a:lnTo>
                  <a:lnTo>
                    <a:pt x="3647" y="1201"/>
                  </a:lnTo>
                  <a:lnTo>
                    <a:pt x="3655" y="1191"/>
                  </a:lnTo>
                  <a:lnTo>
                    <a:pt x="3664" y="1183"/>
                  </a:lnTo>
                  <a:lnTo>
                    <a:pt x="3672" y="1174"/>
                  </a:lnTo>
                  <a:lnTo>
                    <a:pt x="3683" y="1167"/>
                  </a:lnTo>
                  <a:lnTo>
                    <a:pt x="3693" y="1160"/>
                  </a:lnTo>
                  <a:lnTo>
                    <a:pt x="3704" y="1155"/>
                  </a:lnTo>
                  <a:lnTo>
                    <a:pt x="3716" y="1150"/>
                  </a:lnTo>
                  <a:lnTo>
                    <a:pt x="3729" y="1145"/>
                  </a:lnTo>
                  <a:lnTo>
                    <a:pt x="3742" y="1143"/>
                  </a:lnTo>
                  <a:lnTo>
                    <a:pt x="3756" y="1140"/>
                  </a:lnTo>
                  <a:lnTo>
                    <a:pt x="3771" y="1139"/>
                  </a:lnTo>
                  <a:lnTo>
                    <a:pt x="3785" y="1139"/>
                  </a:lnTo>
                  <a:lnTo>
                    <a:pt x="3808" y="1140"/>
                  </a:lnTo>
                  <a:lnTo>
                    <a:pt x="3829" y="1142"/>
                  </a:lnTo>
                  <a:lnTo>
                    <a:pt x="3839" y="1144"/>
                  </a:lnTo>
                  <a:lnTo>
                    <a:pt x="3848" y="1147"/>
                  </a:lnTo>
                  <a:lnTo>
                    <a:pt x="3857" y="1151"/>
                  </a:lnTo>
                  <a:lnTo>
                    <a:pt x="3865" y="1154"/>
                  </a:lnTo>
                  <a:lnTo>
                    <a:pt x="3874" y="1158"/>
                  </a:lnTo>
                  <a:lnTo>
                    <a:pt x="3883" y="1162"/>
                  </a:lnTo>
                  <a:lnTo>
                    <a:pt x="3890" y="1168"/>
                  </a:lnTo>
                  <a:lnTo>
                    <a:pt x="3897" y="1173"/>
                  </a:lnTo>
                  <a:lnTo>
                    <a:pt x="3905" y="1178"/>
                  </a:lnTo>
                  <a:lnTo>
                    <a:pt x="3911" y="1185"/>
                  </a:lnTo>
                  <a:lnTo>
                    <a:pt x="3918" y="1192"/>
                  </a:lnTo>
                  <a:lnTo>
                    <a:pt x="3923" y="1200"/>
                  </a:lnTo>
                  <a:lnTo>
                    <a:pt x="3934" y="1215"/>
                  </a:lnTo>
                  <a:lnTo>
                    <a:pt x="3943" y="1232"/>
                  </a:lnTo>
                  <a:lnTo>
                    <a:pt x="3952" y="1251"/>
                  </a:lnTo>
                  <a:lnTo>
                    <a:pt x="3958" y="1270"/>
                  </a:lnTo>
                  <a:lnTo>
                    <a:pt x="3964" y="1290"/>
                  </a:lnTo>
                  <a:lnTo>
                    <a:pt x="3967" y="1313"/>
                  </a:lnTo>
                  <a:lnTo>
                    <a:pt x="3969" y="1336"/>
                  </a:lnTo>
                  <a:lnTo>
                    <a:pt x="3970" y="1361"/>
                  </a:lnTo>
                  <a:lnTo>
                    <a:pt x="3969" y="1385"/>
                  </a:lnTo>
                  <a:lnTo>
                    <a:pt x="3967" y="1408"/>
                  </a:lnTo>
                  <a:lnTo>
                    <a:pt x="3964" y="1429"/>
                  </a:lnTo>
                  <a:lnTo>
                    <a:pt x="3958" y="1451"/>
                  </a:lnTo>
                  <a:lnTo>
                    <a:pt x="3952" y="1470"/>
                  </a:lnTo>
                  <a:lnTo>
                    <a:pt x="3944" y="1488"/>
                  </a:lnTo>
                  <a:lnTo>
                    <a:pt x="3935" y="1506"/>
                  </a:lnTo>
                  <a:lnTo>
                    <a:pt x="3924" y="1522"/>
                  </a:lnTo>
                  <a:close/>
                  <a:moveTo>
                    <a:pt x="4678" y="1065"/>
                  </a:moveTo>
                  <a:lnTo>
                    <a:pt x="4661" y="1056"/>
                  </a:lnTo>
                  <a:lnTo>
                    <a:pt x="4644" y="1046"/>
                  </a:lnTo>
                  <a:lnTo>
                    <a:pt x="4625" y="1039"/>
                  </a:lnTo>
                  <a:lnTo>
                    <a:pt x="4606" y="1032"/>
                  </a:lnTo>
                  <a:lnTo>
                    <a:pt x="4586" y="1027"/>
                  </a:lnTo>
                  <a:lnTo>
                    <a:pt x="4565" y="1024"/>
                  </a:lnTo>
                  <a:lnTo>
                    <a:pt x="4544" y="1021"/>
                  </a:lnTo>
                  <a:lnTo>
                    <a:pt x="4521" y="1021"/>
                  </a:lnTo>
                  <a:lnTo>
                    <a:pt x="4499" y="1021"/>
                  </a:lnTo>
                  <a:lnTo>
                    <a:pt x="4478" y="1024"/>
                  </a:lnTo>
                  <a:lnTo>
                    <a:pt x="4457" y="1027"/>
                  </a:lnTo>
                  <a:lnTo>
                    <a:pt x="4437" y="1032"/>
                  </a:lnTo>
                  <a:lnTo>
                    <a:pt x="4419" y="1039"/>
                  </a:lnTo>
                  <a:lnTo>
                    <a:pt x="4401" y="1046"/>
                  </a:lnTo>
                  <a:lnTo>
                    <a:pt x="4384" y="1056"/>
                  </a:lnTo>
                  <a:lnTo>
                    <a:pt x="4368" y="1065"/>
                  </a:lnTo>
                  <a:lnTo>
                    <a:pt x="4358" y="1073"/>
                  </a:lnTo>
                  <a:lnTo>
                    <a:pt x="4350" y="1080"/>
                  </a:lnTo>
                  <a:lnTo>
                    <a:pt x="4340" y="1089"/>
                  </a:lnTo>
                  <a:lnTo>
                    <a:pt x="4332" y="1097"/>
                  </a:lnTo>
                  <a:lnTo>
                    <a:pt x="4332" y="1039"/>
                  </a:lnTo>
                  <a:lnTo>
                    <a:pt x="4221" y="1039"/>
                  </a:lnTo>
                  <a:lnTo>
                    <a:pt x="4221" y="1970"/>
                  </a:lnTo>
                  <a:lnTo>
                    <a:pt x="4346" y="1970"/>
                  </a:lnTo>
                  <a:lnTo>
                    <a:pt x="4346" y="1637"/>
                  </a:lnTo>
                  <a:lnTo>
                    <a:pt x="4357" y="1648"/>
                  </a:lnTo>
                  <a:lnTo>
                    <a:pt x="4369" y="1657"/>
                  </a:lnTo>
                  <a:lnTo>
                    <a:pt x="4385" y="1667"/>
                  </a:lnTo>
                  <a:lnTo>
                    <a:pt x="4402" y="1677"/>
                  </a:lnTo>
                  <a:lnTo>
                    <a:pt x="4420" y="1684"/>
                  </a:lnTo>
                  <a:lnTo>
                    <a:pt x="4439" y="1691"/>
                  </a:lnTo>
                  <a:lnTo>
                    <a:pt x="4458" y="1696"/>
                  </a:lnTo>
                  <a:lnTo>
                    <a:pt x="4480" y="1699"/>
                  </a:lnTo>
                  <a:lnTo>
                    <a:pt x="4501" y="1701"/>
                  </a:lnTo>
                  <a:lnTo>
                    <a:pt x="4525" y="1701"/>
                  </a:lnTo>
                  <a:lnTo>
                    <a:pt x="4546" y="1701"/>
                  </a:lnTo>
                  <a:lnTo>
                    <a:pt x="4567" y="1699"/>
                  </a:lnTo>
                  <a:lnTo>
                    <a:pt x="4589" y="1696"/>
                  </a:lnTo>
                  <a:lnTo>
                    <a:pt x="4608" y="1691"/>
                  </a:lnTo>
                  <a:lnTo>
                    <a:pt x="4627" y="1684"/>
                  </a:lnTo>
                  <a:lnTo>
                    <a:pt x="4645" y="1677"/>
                  </a:lnTo>
                  <a:lnTo>
                    <a:pt x="4663" y="1667"/>
                  </a:lnTo>
                  <a:lnTo>
                    <a:pt x="4679" y="1657"/>
                  </a:lnTo>
                  <a:lnTo>
                    <a:pt x="4695" y="1646"/>
                  </a:lnTo>
                  <a:lnTo>
                    <a:pt x="4710" y="1633"/>
                  </a:lnTo>
                  <a:lnTo>
                    <a:pt x="4724" y="1619"/>
                  </a:lnTo>
                  <a:lnTo>
                    <a:pt x="4738" y="1604"/>
                  </a:lnTo>
                  <a:lnTo>
                    <a:pt x="4750" y="1588"/>
                  </a:lnTo>
                  <a:lnTo>
                    <a:pt x="4760" y="1571"/>
                  </a:lnTo>
                  <a:lnTo>
                    <a:pt x="4771" y="1554"/>
                  </a:lnTo>
                  <a:lnTo>
                    <a:pt x="4781" y="1535"/>
                  </a:lnTo>
                  <a:lnTo>
                    <a:pt x="4789" y="1516"/>
                  </a:lnTo>
                  <a:lnTo>
                    <a:pt x="4796" y="1495"/>
                  </a:lnTo>
                  <a:lnTo>
                    <a:pt x="4802" y="1474"/>
                  </a:lnTo>
                  <a:lnTo>
                    <a:pt x="4807" y="1453"/>
                  </a:lnTo>
                  <a:lnTo>
                    <a:pt x="4810" y="1430"/>
                  </a:lnTo>
                  <a:lnTo>
                    <a:pt x="4814" y="1408"/>
                  </a:lnTo>
                  <a:lnTo>
                    <a:pt x="4816" y="1384"/>
                  </a:lnTo>
                  <a:lnTo>
                    <a:pt x="4816" y="1361"/>
                  </a:lnTo>
                  <a:lnTo>
                    <a:pt x="4816" y="1336"/>
                  </a:lnTo>
                  <a:lnTo>
                    <a:pt x="4814" y="1314"/>
                  </a:lnTo>
                  <a:lnTo>
                    <a:pt x="4810" y="1290"/>
                  </a:lnTo>
                  <a:lnTo>
                    <a:pt x="4807" y="1269"/>
                  </a:lnTo>
                  <a:lnTo>
                    <a:pt x="4802" y="1248"/>
                  </a:lnTo>
                  <a:lnTo>
                    <a:pt x="4796" y="1226"/>
                  </a:lnTo>
                  <a:lnTo>
                    <a:pt x="4788" y="1206"/>
                  </a:lnTo>
                  <a:lnTo>
                    <a:pt x="4781" y="1187"/>
                  </a:lnTo>
                  <a:lnTo>
                    <a:pt x="4771" y="1168"/>
                  </a:lnTo>
                  <a:lnTo>
                    <a:pt x="4760" y="1151"/>
                  </a:lnTo>
                  <a:lnTo>
                    <a:pt x="4749" y="1134"/>
                  </a:lnTo>
                  <a:lnTo>
                    <a:pt x="4737" y="1119"/>
                  </a:lnTo>
                  <a:lnTo>
                    <a:pt x="4724" y="1104"/>
                  </a:lnTo>
                  <a:lnTo>
                    <a:pt x="4709" y="1090"/>
                  </a:lnTo>
                  <a:lnTo>
                    <a:pt x="4694" y="1077"/>
                  </a:lnTo>
                  <a:lnTo>
                    <a:pt x="4678" y="1065"/>
                  </a:lnTo>
                  <a:close/>
                  <a:moveTo>
                    <a:pt x="4664" y="1476"/>
                  </a:moveTo>
                  <a:lnTo>
                    <a:pt x="4664" y="1476"/>
                  </a:lnTo>
                  <a:lnTo>
                    <a:pt x="4659" y="1489"/>
                  </a:lnTo>
                  <a:lnTo>
                    <a:pt x="4653" y="1501"/>
                  </a:lnTo>
                  <a:lnTo>
                    <a:pt x="4646" y="1512"/>
                  </a:lnTo>
                  <a:lnTo>
                    <a:pt x="4640" y="1523"/>
                  </a:lnTo>
                  <a:lnTo>
                    <a:pt x="4632" y="1533"/>
                  </a:lnTo>
                  <a:lnTo>
                    <a:pt x="4624" y="1542"/>
                  </a:lnTo>
                  <a:lnTo>
                    <a:pt x="4615" y="1551"/>
                  </a:lnTo>
                  <a:lnTo>
                    <a:pt x="4606" y="1558"/>
                  </a:lnTo>
                  <a:lnTo>
                    <a:pt x="4595" y="1566"/>
                  </a:lnTo>
                  <a:lnTo>
                    <a:pt x="4584" y="1572"/>
                  </a:lnTo>
                  <a:lnTo>
                    <a:pt x="4574" y="1578"/>
                  </a:lnTo>
                  <a:lnTo>
                    <a:pt x="4561" y="1582"/>
                  </a:lnTo>
                  <a:lnTo>
                    <a:pt x="4549" y="1585"/>
                  </a:lnTo>
                  <a:lnTo>
                    <a:pt x="4535" y="1587"/>
                  </a:lnTo>
                  <a:lnTo>
                    <a:pt x="4521" y="1588"/>
                  </a:lnTo>
                  <a:lnTo>
                    <a:pt x="4506" y="1589"/>
                  </a:lnTo>
                  <a:lnTo>
                    <a:pt x="4492" y="1588"/>
                  </a:lnTo>
                  <a:lnTo>
                    <a:pt x="4478" y="1587"/>
                  </a:lnTo>
                  <a:lnTo>
                    <a:pt x="4464" y="1585"/>
                  </a:lnTo>
                  <a:lnTo>
                    <a:pt x="4451" y="1582"/>
                  </a:lnTo>
                  <a:lnTo>
                    <a:pt x="4439" y="1578"/>
                  </a:lnTo>
                  <a:lnTo>
                    <a:pt x="4428" y="1572"/>
                  </a:lnTo>
                  <a:lnTo>
                    <a:pt x="4417" y="1567"/>
                  </a:lnTo>
                  <a:lnTo>
                    <a:pt x="4406" y="1559"/>
                  </a:lnTo>
                  <a:lnTo>
                    <a:pt x="4397" y="1552"/>
                  </a:lnTo>
                  <a:lnTo>
                    <a:pt x="4388" y="1543"/>
                  </a:lnTo>
                  <a:lnTo>
                    <a:pt x="4381" y="1535"/>
                  </a:lnTo>
                  <a:lnTo>
                    <a:pt x="4373" y="1525"/>
                  </a:lnTo>
                  <a:lnTo>
                    <a:pt x="4366" y="1515"/>
                  </a:lnTo>
                  <a:lnTo>
                    <a:pt x="4360" y="1504"/>
                  </a:lnTo>
                  <a:lnTo>
                    <a:pt x="4355" y="1491"/>
                  </a:lnTo>
                  <a:lnTo>
                    <a:pt x="4350" y="1479"/>
                  </a:lnTo>
                  <a:lnTo>
                    <a:pt x="4345" y="1467"/>
                  </a:lnTo>
                  <a:lnTo>
                    <a:pt x="4342" y="1453"/>
                  </a:lnTo>
                  <a:lnTo>
                    <a:pt x="4339" y="1439"/>
                  </a:lnTo>
                  <a:lnTo>
                    <a:pt x="4336" y="1424"/>
                  </a:lnTo>
                  <a:lnTo>
                    <a:pt x="4335" y="1409"/>
                  </a:lnTo>
                  <a:lnTo>
                    <a:pt x="4333" y="1393"/>
                  </a:lnTo>
                  <a:lnTo>
                    <a:pt x="4333" y="1377"/>
                  </a:lnTo>
                  <a:lnTo>
                    <a:pt x="4332" y="1361"/>
                  </a:lnTo>
                  <a:lnTo>
                    <a:pt x="4333" y="1345"/>
                  </a:lnTo>
                  <a:lnTo>
                    <a:pt x="4333" y="1329"/>
                  </a:lnTo>
                  <a:lnTo>
                    <a:pt x="4335" y="1313"/>
                  </a:lnTo>
                  <a:lnTo>
                    <a:pt x="4337" y="1298"/>
                  </a:lnTo>
                  <a:lnTo>
                    <a:pt x="4339" y="1283"/>
                  </a:lnTo>
                  <a:lnTo>
                    <a:pt x="4342" y="1269"/>
                  </a:lnTo>
                  <a:lnTo>
                    <a:pt x="4345" y="1255"/>
                  </a:lnTo>
                  <a:lnTo>
                    <a:pt x="4350" y="1242"/>
                  </a:lnTo>
                  <a:lnTo>
                    <a:pt x="4355" y="1230"/>
                  </a:lnTo>
                  <a:lnTo>
                    <a:pt x="4360" y="1218"/>
                  </a:lnTo>
                  <a:lnTo>
                    <a:pt x="4367" y="1207"/>
                  </a:lnTo>
                  <a:lnTo>
                    <a:pt x="4373" y="1196"/>
                  </a:lnTo>
                  <a:lnTo>
                    <a:pt x="4381" y="1187"/>
                  </a:lnTo>
                  <a:lnTo>
                    <a:pt x="4388" y="1178"/>
                  </a:lnTo>
                  <a:lnTo>
                    <a:pt x="4397" y="1170"/>
                  </a:lnTo>
                  <a:lnTo>
                    <a:pt x="4406" y="1162"/>
                  </a:lnTo>
                  <a:lnTo>
                    <a:pt x="4416" y="1156"/>
                  </a:lnTo>
                  <a:lnTo>
                    <a:pt x="4426" y="1150"/>
                  </a:lnTo>
                  <a:lnTo>
                    <a:pt x="4437" y="1145"/>
                  </a:lnTo>
                  <a:lnTo>
                    <a:pt x="4449" y="1141"/>
                  </a:lnTo>
                  <a:lnTo>
                    <a:pt x="4462" y="1138"/>
                  </a:lnTo>
                  <a:lnTo>
                    <a:pt x="4474" y="1136"/>
                  </a:lnTo>
                  <a:lnTo>
                    <a:pt x="4488" y="1135"/>
                  </a:lnTo>
                  <a:lnTo>
                    <a:pt x="4502" y="1134"/>
                  </a:lnTo>
                  <a:lnTo>
                    <a:pt x="4518" y="1135"/>
                  </a:lnTo>
                  <a:lnTo>
                    <a:pt x="4532" y="1136"/>
                  </a:lnTo>
                  <a:lnTo>
                    <a:pt x="4546" y="1138"/>
                  </a:lnTo>
                  <a:lnTo>
                    <a:pt x="4559" y="1142"/>
                  </a:lnTo>
                  <a:lnTo>
                    <a:pt x="4572" y="1146"/>
                  </a:lnTo>
                  <a:lnTo>
                    <a:pt x="4583" y="1151"/>
                  </a:lnTo>
                  <a:lnTo>
                    <a:pt x="4594" y="1157"/>
                  </a:lnTo>
                  <a:lnTo>
                    <a:pt x="4605" y="1164"/>
                  </a:lnTo>
                  <a:lnTo>
                    <a:pt x="4614" y="1172"/>
                  </a:lnTo>
                  <a:lnTo>
                    <a:pt x="4624" y="1180"/>
                  </a:lnTo>
                  <a:lnTo>
                    <a:pt x="4631" y="1190"/>
                  </a:lnTo>
                  <a:lnTo>
                    <a:pt x="4640" y="1200"/>
                  </a:lnTo>
                  <a:lnTo>
                    <a:pt x="4646" y="1210"/>
                  </a:lnTo>
                  <a:lnTo>
                    <a:pt x="4653" y="1222"/>
                  </a:lnTo>
                  <a:lnTo>
                    <a:pt x="4659" y="1234"/>
                  </a:lnTo>
                  <a:lnTo>
                    <a:pt x="4664" y="1247"/>
                  </a:lnTo>
                  <a:lnTo>
                    <a:pt x="4669" y="1259"/>
                  </a:lnTo>
                  <a:lnTo>
                    <a:pt x="4673" y="1272"/>
                  </a:lnTo>
                  <a:lnTo>
                    <a:pt x="4676" y="1286"/>
                  </a:lnTo>
                  <a:lnTo>
                    <a:pt x="4678" y="1300"/>
                  </a:lnTo>
                  <a:lnTo>
                    <a:pt x="4680" y="1315"/>
                  </a:lnTo>
                  <a:lnTo>
                    <a:pt x="4682" y="1330"/>
                  </a:lnTo>
                  <a:lnTo>
                    <a:pt x="4684" y="1345"/>
                  </a:lnTo>
                  <a:lnTo>
                    <a:pt x="4684" y="1361"/>
                  </a:lnTo>
                  <a:lnTo>
                    <a:pt x="4684" y="1377"/>
                  </a:lnTo>
                  <a:lnTo>
                    <a:pt x="4682" y="1392"/>
                  </a:lnTo>
                  <a:lnTo>
                    <a:pt x="4680" y="1407"/>
                  </a:lnTo>
                  <a:lnTo>
                    <a:pt x="4678" y="1422"/>
                  </a:lnTo>
                  <a:lnTo>
                    <a:pt x="4676" y="1436"/>
                  </a:lnTo>
                  <a:lnTo>
                    <a:pt x="4673" y="1449"/>
                  </a:lnTo>
                  <a:lnTo>
                    <a:pt x="4669" y="1463"/>
                  </a:lnTo>
                  <a:lnTo>
                    <a:pt x="4664" y="1476"/>
                  </a:lnTo>
                  <a:close/>
                  <a:moveTo>
                    <a:pt x="5438" y="1144"/>
                  </a:moveTo>
                  <a:lnTo>
                    <a:pt x="5429" y="1128"/>
                  </a:lnTo>
                  <a:lnTo>
                    <a:pt x="5421" y="1114"/>
                  </a:lnTo>
                  <a:lnTo>
                    <a:pt x="5410" y="1102"/>
                  </a:lnTo>
                  <a:lnTo>
                    <a:pt x="5399" y="1089"/>
                  </a:lnTo>
                  <a:lnTo>
                    <a:pt x="5386" y="1078"/>
                  </a:lnTo>
                  <a:lnTo>
                    <a:pt x="5374" y="1067"/>
                  </a:lnTo>
                  <a:lnTo>
                    <a:pt x="5359" y="1059"/>
                  </a:lnTo>
                  <a:lnTo>
                    <a:pt x="5343" y="1050"/>
                  </a:lnTo>
                  <a:lnTo>
                    <a:pt x="5327" y="1044"/>
                  </a:lnTo>
                  <a:lnTo>
                    <a:pt x="5310" y="1037"/>
                  </a:lnTo>
                  <a:lnTo>
                    <a:pt x="5292" y="1032"/>
                  </a:lnTo>
                  <a:lnTo>
                    <a:pt x="5273" y="1029"/>
                  </a:lnTo>
                  <a:lnTo>
                    <a:pt x="5254" y="1026"/>
                  </a:lnTo>
                  <a:lnTo>
                    <a:pt x="5234" y="1023"/>
                  </a:lnTo>
                  <a:lnTo>
                    <a:pt x="5214" y="1021"/>
                  </a:lnTo>
                  <a:lnTo>
                    <a:pt x="5192" y="1021"/>
                  </a:lnTo>
                  <a:lnTo>
                    <a:pt x="5166" y="1021"/>
                  </a:lnTo>
                  <a:lnTo>
                    <a:pt x="5139" y="1024"/>
                  </a:lnTo>
                  <a:lnTo>
                    <a:pt x="5116" y="1028"/>
                  </a:lnTo>
                  <a:lnTo>
                    <a:pt x="5092" y="1033"/>
                  </a:lnTo>
                  <a:lnTo>
                    <a:pt x="5071" y="1041"/>
                  </a:lnTo>
                  <a:lnTo>
                    <a:pt x="5050" y="1048"/>
                  </a:lnTo>
                  <a:lnTo>
                    <a:pt x="5031" y="1059"/>
                  </a:lnTo>
                  <a:lnTo>
                    <a:pt x="5014" y="1071"/>
                  </a:lnTo>
                  <a:lnTo>
                    <a:pt x="4997" y="1082"/>
                  </a:lnTo>
                  <a:lnTo>
                    <a:pt x="4983" y="1096"/>
                  </a:lnTo>
                  <a:lnTo>
                    <a:pt x="4969" y="1111"/>
                  </a:lnTo>
                  <a:lnTo>
                    <a:pt x="4958" y="1127"/>
                  </a:lnTo>
                  <a:lnTo>
                    <a:pt x="4947" y="1144"/>
                  </a:lnTo>
                  <a:lnTo>
                    <a:pt x="4937" y="1162"/>
                  </a:lnTo>
                  <a:lnTo>
                    <a:pt x="4929" y="1182"/>
                  </a:lnTo>
                  <a:lnTo>
                    <a:pt x="4922" y="1202"/>
                  </a:lnTo>
                  <a:lnTo>
                    <a:pt x="5039" y="1238"/>
                  </a:lnTo>
                  <a:lnTo>
                    <a:pt x="5044" y="1224"/>
                  </a:lnTo>
                  <a:lnTo>
                    <a:pt x="5049" y="1213"/>
                  </a:lnTo>
                  <a:lnTo>
                    <a:pt x="5055" y="1202"/>
                  </a:lnTo>
                  <a:lnTo>
                    <a:pt x="5062" y="1191"/>
                  </a:lnTo>
                  <a:lnTo>
                    <a:pt x="5070" y="1182"/>
                  </a:lnTo>
                  <a:lnTo>
                    <a:pt x="5078" y="1174"/>
                  </a:lnTo>
                  <a:lnTo>
                    <a:pt x="5088" y="1167"/>
                  </a:lnTo>
                  <a:lnTo>
                    <a:pt x="5098" y="1160"/>
                  </a:lnTo>
                  <a:lnTo>
                    <a:pt x="5109" y="1155"/>
                  </a:lnTo>
                  <a:lnTo>
                    <a:pt x="5120" y="1150"/>
                  </a:lnTo>
                  <a:lnTo>
                    <a:pt x="5132" y="1145"/>
                  </a:lnTo>
                  <a:lnTo>
                    <a:pt x="5142" y="1142"/>
                  </a:lnTo>
                  <a:lnTo>
                    <a:pt x="5154" y="1140"/>
                  </a:lnTo>
                  <a:lnTo>
                    <a:pt x="5167" y="1138"/>
                  </a:lnTo>
                  <a:lnTo>
                    <a:pt x="5178" y="1137"/>
                  </a:lnTo>
                  <a:lnTo>
                    <a:pt x="5191" y="1137"/>
                  </a:lnTo>
                  <a:lnTo>
                    <a:pt x="5210" y="1137"/>
                  </a:lnTo>
                  <a:lnTo>
                    <a:pt x="5229" y="1139"/>
                  </a:lnTo>
                  <a:lnTo>
                    <a:pt x="5245" y="1141"/>
                  </a:lnTo>
                  <a:lnTo>
                    <a:pt x="5260" y="1145"/>
                  </a:lnTo>
                  <a:lnTo>
                    <a:pt x="5273" y="1151"/>
                  </a:lnTo>
                  <a:lnTo>
                    <a:pt x="5285" y="1157"/>
                  </a:lnTo>
                  <a:lnTo>
                    <a:pt x="5296" y="1164"/>
                  </a:lnTo>
                  <a:lnTo>
                    <a:pt x="5305" y="1173"/>
                  </a:lnTo>
                  <a:lnTo>
                    <a:pt x="5312" y="1182"/>
                  </a:lnTo>
                  <a:lnTo>
                    <a:pt x="5318" y="1191"/>
                  </a:lnTo>
                  <a:lnTo>
                    <a:pt x="5322" y="1202"/>
                  </a:lnTo>
                  <a:lnTo>
                    <a:pt x="5327" y="1213"/>
                  </a:lnTo>
                  <a:lnTo>
                    <a:pt x="5331" y="1225"/>
                  </a:lnTo>
                  <a:lnTo>
                    <a:pt x="5333" y="1238"/>
                  </a:lnTo>
                  <a:lnTo>
                    <a:pt x="5335" y="1252"/>
                  </a:lnTo>
                  <a:lnTo>
                    <a:pt x="5336" y="1267"/>
                  </a:lnTo>
                  <a:lnTo>
                    <a:pt x="5318" y="1269"/>
                  </a:lnTo>
                  <a:lnTo>
                    <a:pt x="5300" y="1272"/>
                  </a:lnTo>
                  <a:lnTo>
                    <a:pt x="5282" y="1274"/>
                  </a:lnTo>
                  <a:lnTo>
                    <a:pt x="5263" y="1278"/>
                  </a:lnTo>
                  <a:lnTo>
                    <a:pt x="5234" y="1282"/>
                  </a:lnTo>
                  <a:lnTo>
                    <a:pt x="5205" y="1286"/>
                  </a:lnTo>
                  <a:lnTo>
                    <a:pt x="5176" y="1290"/>
                  </a:lnTo>
                  <a:lnTo>
                    <a:pt x="5149" y="1295"/>
                  </a:lnTo>
                  <a:lnTo>
                    <a:pt x="5123" y="1300"/>
                  </a:lnTo>
                  <a:lnTo>
                    <a:pt x="5097" y="1305"/>
                  </a:lnTo>
                  <a:lnTo>
                    <a:pt x="5074" y="1311"/>
                  </a:lnTo>
                  <a:lnTo>
                    <a:pt x="5052" y="1317"/>
                  </a:lnTo>
                  <a:lnTo>
                    <a:pt x="5028" y="1326"/>
                  </a:lnTo>
                  <a:lnTo>
                    <a:pt x="5006" y="1336"/>
                  </a:lnTo>
                  <a:lnTo>
                    <a:pt x="4986" y="1347"/>
                  </a:lnTo>
                  <a:lnTo>
                    <a:pt x="4968" y="1360"/>
                  </a:lnTo>
                  <a:lnTo>
                    <a:pt x="4960" y="1366"/>
                  </a:lnTo>
                  <a:lnTo>
                    <a:pt x="4952" y="1373"/>
                  </a:lnTo>
                  <a:lnTo>
                    <a:pt x="4945" y="1380"/>
                  </a:lnTo>
                  <a:lnTo>
                    <a:pt x="4938" y="1389"/>
                  </a:lnTo>
                  <a:lnTo>
                    <a:pt x="4932" y="1396"/>
                  </a:lnTo>
                  <a:lnTo>
                    <a:pt x="4927" y="1405"/>
                  </a:lnTo>
                  <a:lnTo>
                    <a:pt x="4921" y="1413"/>
                  </a:lnTo>
                  <a:lnTo>
                    <a:pt x="4917" y="1423"/>
                  </a:lnTo>
                  <a:lnTo>
                    <a:pt x="4913" y="1431"/>
                  </a:lnTo>
                  <a:lnTo>
                    <a:pt x="4910" y="1442"/>
                  </a:lnTo>
                  <a:lnTo>
                    <a:pt x="4906" y="1452"/>
                  </a:lnTo>
                  <a:lnTo>
                    <a:pt x="4904" y="1462"/>
                  </a:lnTo>
                  <a:lnTo>
                    <a:pt x="4902" y="1473"/>
                  </a:lnTo>
                  <a:lnTo>
                    <a:pt x="4900" y="1485"/>
                  </a:lnTo>
                  <a:lnTo>
                    <a:pt x="4900" y="1496"/>
                  </a:lnTo>
                  <a:lnTo>
                    <a:pt x="4899" y="1508"/>
                  </a:lnTo>
                  <a:lnTo>
                    <a:pt x="4900" y="1521"/>
                  </a:lnTo>
                  <a:lnTo>
                    <a:pt x="4901" y="1534"/>
                  </a:lnTo>
                  <a:lnTo>
                    <a:pt x="4903" y="1547"/>
                  </a:lnTo>
                  <a:lnTo>
                    <a:pt x="4905" y="1558"/>
                  </a:lnTo>
                  <a:lnTo>
                    <a:pt x="4909" y="1571"/>
                  </a:lnTo>
                  <a:lnTo>
                    <a:pt x="4913" y="1582"/>
                  </a:lnTo>
                  <a:lnTo>
                    <a:pt x="4918" y="1594"/>
                  </a:lnTo>
                  <a:lnTo>
                    <a:pt x="4925" y="1605"/>
                  </a:lnTo>
                  <a:lnTo>
                    <a:pt x="4931" y="1616"/>
                  </a:lnTo>
                  <a:lnTo>
                    <a:pt x="4938" y="1626"/>
                  </a:lnTo>
                  <a:lnTo>
                    <a:pt x="4946" y="1635"/>
                  </a:lnTo>
                  <a:lnTo>
                    <a:pt x="4954" y="1645"/>
                  </a:lnTo>
                  <a:lnTo>
                    <a:pt x="4964" y="1653"/>
                  </a:lnTo>
                  <a:lnTo>
                    <a:pt x="4975" y="1661"/>
                  </a:lnTo>
                  <a:lnTo>
                    <a:pt x="4985" y="1668"/>
                  </a:lnTo>
                  <a:lnTo>
                    <a:pt x="4997" y="1676"/>
                  </a:lnTo>
                  <a:lnTo>
                    <a:pt x="5010" y="1681"/>
                  </a:lnTo>
                  <a:lnTo>
                    <a:pt x="5023" y="1686"/>
                  </a:lnTo>
                  <a:lnTo>
                    <a:pt x="5037" y="1692"/>
                  </a:lnTo>
                  <a:lnTo>
                    <a:pt x="5052" y="1695"/>
                  </a:lnTo>
                  <a:lnTo>
                    <a:pt x="5066" y="1698"/>
                  </a:lnTo>
                  <a:lnTo>
                    <a:pt x="5082" y="1700"/>
                  </a:lnTo>
                  <a:lnTo>
                    <a:pt x="5100" y="1701"/>
                  </a:lnTo>
                  <a:lnTo>
                    <a:pt x="5118" y="1701"/>
                  </a:lnTo>
                  <a:lnTo>
                    <a:pt x="5139" y="1701"/>
                  </a:lnTo>
                  <a:lnTo>
                    <a:pt x="5160" y="1699"/>
                  </a:lnTo>
                  <a:lnTo>
                    <a:pt x="5181" y="1697"/>
                  </a:lnTo>
                  <a:lnTo>
                    <a:pt x="5200" y="1693"/>
                  </a:lnTo>
                  <a:lnTo>
                    <a:pt x="5219" y="1687"/>
                  </a:lnTo>
                  <a:lnTo>
                    <a:pt x="5236" y="1681"/>
                  </a:lnTo>
                  <a:lnTo>
                    <a:pt x="5253" y="1675"/>
                  </a:lnTo>
                  <a:lnTo>
                    <a:pt x="5269" y="1666"/>
                  </a:lnTo>
                  <a:lnTo>
                    <a:pt x="5281" y="1659"/>
                  </a:lnTo>
                  <a:lnTo>
                    <a:pt x="5292" y="1651"/>
                  </a:lnTo>
                  <a:lnTo>
                    <a:pt x="5302" y="1643"/>
                  </a:lnTo>
                  <a:lnTo>
                    <a:pt x="5313" y="1633"/>
                  </a:lnTo>
                  <a:lnTo>
                    <a:pt x="5322" y="1623"/>
                  </a:lnTo>
                  <a:lnTo>
                    <a:pt x="5332" y="1613"/>
                  </a:lnTo>
                  <a:lnTo>
                    <a:pt x="5341" y="1602"/>
                  </a:lnTo>
                  <a:lnTo>
                    <a:pt x="5349" y="1590"/>
                  </a:lnTo>
                  <a:lnTo>
                    <a:pt x="5349" y="1684"/>
                  </a:lnTo>
                  <a:lnTo>
                    <a:pt x="5460" y="1684"/>
                  </a:lnTo>
                  <a:lnTo>
                    <a:pt x="5460" y="1287"/>
                  </a:lnTo>
                  <a:lnTo>
                    <a:pt x="5460" y="1267"/>
                  </a:lnTo>
                  <a:lnTo>
                    <a:pt x="5459" y="1248"/>
                  </a:lnTo>
                  <a:lnTo>
                    <a:pt x="5458" y="1229"/>
                  </a:lnTo>
                  <a:lnTo>
                    <a:pt x="5456" y="1211"/>
                  </a:lnTo>
                  <a:lnTo>
                    <a:pt x="5454" y="1193"/>
                  </a:lnTo>
                  <a:lnTo>
                    <a:pt x="5449" y="1176"/>
                  </a:lnTo>
                  <a:lnTo>
                    <a:pt x="5444" y="1160"/>
                  </a:lnTo>
                  <a:lnTo>
                    <a:pt x="5438" y="1144"/>
                  </a:lnTo>
                  <a:close/>
                  <a:moveTo>
                    <a:pt x="5322" y="1472"/>
                  </a:moveTo>
                  <a:lnTo>
                    <a:pt x="5322" y="1472"/>
                  </a:lnTo>
                  <a:lnTo>
                    <a:pt x="5318" y="1488"/>
                  </a:lnTo>
                  <a:lnTo>
                    <a:pt x="5312" y="1503"/>
                  </a:lnTo>
                  <a:lnTo>
                    <a:pt x="5303" y="1518"/>
                  </a:lnTo>
                  <a:lnTo>
                    <a:pt x="5293" y="1533"/>
                  </a:lnTo>
                  <a:lnTo>
                    <a:pt x="5286" y="1540"/>
                  </a:lnTo>
                  <a:lnTo>
                    <a:pt x="5280" y="1547"/>
                  </a:lnTo>
                  <a:lnTo>
                    <a:pt x="5272" y="1553"/>
                  </a:lnTo>
                  <a:lnTo>
                    <a:pt x="5265" y="1559"/>
                  </a:lnTo>
                  <a:lnTo>
                    <a:pt x="5249" y="1571"/>
                  </a:lnTo>
                  <a:lnTo>
                    <a:pt x="5231" y="1581"/>
                  </a:lnTo>
                  <a:lnTo>
                    <a:pt x="5221" y="1585"/>
                  </a:lnTo>
                  <a:lnTo>
                    <a:pt x="5210" y="1589"/>
                  </a:lnTo>
                  <a:lnTo>
                    <a:pt x="5200" y="1592"/>
                  </a:lnTo>
                  <a:lnTo>
                    <a:pt x="5189" y="1595"/>
                  </a:lnTo>
                  <a:lnTo>
                    <a:pt x="5177" y="1597"/>
                  </a:lnTo>
                  <a:lnTo>
                    <a:pt x="5165" y="1599"/>
                  </a:lnTo>
                  <a:lnTo>
                    <a:pt x="5153" y="1600"/>
                  </a:lnTo>
                  <a:lnTo>
                    <a:pt x="5139" y="1600"/>
                  </a:lnTo>
                  <a:lnTo>
                    <a:pt x="5120" y="1599"/>
                  </a:lnTo>
                  <a:lnTo>
                    <a:pt x="5103" y="1597"/>
                  </a:lnTo>
                  <a:lnTo>
                    <a:pt x="5088" y="1592"/>
                  </a:lnTo>
                  <a:lnTo>
                    <a:pt x="5074" y="1587"/>
                  </a:lnTo>
                  <a:lnTo>
                    <a:pt x="5062" y="1581"/>
                  </a:lnTo>
                  <a:lnTo>
                    <a:pt x="5052" y="1572"/>
                  </a:lnTo>
                  <a:lnTo>
                    <a:pt x="5043" y="1564"/>
                  </a:lnTo>
                  <a:lnTo>
                    <a:pt x="5036" y="1553"/>
                  </a:lnTo>
                  <a:lnTo>
                    <a:pt x="5030" y="1542"/>
                  </a:lnTo>
                  <a:lnTo>
                    <a:pt x="5026" y="1532"/>
                  </a:lnTo>
                  <a:lnTo>
                    <a:pt x="5024" y="1520"/>
                  </a:lnTo>
                  <a:lnTo>
                    <a:pt x="5023" y="1507"/>
                  </a:lnTo>
                  <a:lnTo>
                    <a:pt x="5024" y="1494"/>
                  </a:lnTo>
                  <a:lnTo>
                    <a:pt x="5026" y="1484"/>
                  </a:lnTo>
                  <a:lnTo>
                    <a:pt x="5029" y="1473"/>
                  </a:lnTo>
                  <a:lnTo>
                    <a:pt x="5034" y="1463"/>
                  </a:lnTo>
                  <a:lnTo>
                    <a:pt x="5041" y="1455"/>
                  </a:lnTo>
                  <a:lnTo>
                    <a:pt x="5048" y="1447"/>
                  </a:lnTo>
                  <a:lnTo>
                    <a:pt x="5057" y="1440"/>
                  </a:lnTo>
                  <a:lnTo>
                    <a:pt x="5066" y="1433"/>
                  </a:lnTo>
                  <a:lnTo>
                    <a:pt x="5077" y="1427"/>
                  </a:lnTo>
                  <a:lnTo>
                    <a:pt x="5088" y="1422"/>
                  </a:lnTo>
                  <a:lnTo>
                    <a:pt x="5100" y="1416"/>
                  </a:lnTo>
                  <a:lnTo>
                    <a:pt x="5112" y="1412"/>
                  </a:lnTo>
                  <a:lnTo>
                    <a:pt x="5127" y="1407"/>
                  </a:lnTo>
                  <a:lnTo>
                    <a:pt x="5144" y="1402"/>
                  </a:lnTo>
                  <a:lnTo>
                    <a:pt x="5162" y="1399"/>
                  </a:lnTo>
                  <a:lnTo>
                    <a:pt x="5182" y="1395"/>
                  </a:lnTo>
                  <a:lnTo>
                    <a:pt x="5202" y="1392"/>
                  </a:lnTo>
                  <a:lnTo>
                    <a:pt x="5223" y="1389"/>
                  </a:lnTo>
                  <a:lnTo>
                    <a:pt x="5246" y="1384"/>
                  </a:lnTo>
                  <a:lnTo>
                    <a:pt x="5269" y="1381"/>
                  </a:lnTo>
                  <a:lnTo>
                    <a:pt x="5285" y="1379"/>
                  </a:lnTo>
                  <a:lnTo>
                    <a:pt x="5301" y="1377"/>
                  </a:lnTo>
                  <a:lnTo>
                    <a:pt x="5318" y="1374"/>
                  </a:lnTo>
                  <a:lnTo>
                    <a:pt x="5335" y="1372"/>
                  </a:lnTo>
                  <a:lnTo>
                    <a:pt x="5335" y="1379"/>
                  </a:lnTo>
                  <a:lnTo>
                    <a:pt x="5335" y="1389"/>
                  </a:lnTo>
                  <a:lnTo>
                    <a:pt x="5334" y="1397"/>
                  </a:lnTo>
                  <a:lnTo>
                    <a:pt x="5334" y="1408"/>
                  </a:lnTo>
                  <a:lnTo>
                    <a:pt x="5333" y="1425"/>
                  </a:lnTo>
                  <a:lnTo>
                    <a:pt x="5331" y="1442"/>
                  </a:lnTo>
                  <a:lnTo>
                    <a:pt x="5327" y="1457"/>
                  </a:lnTo>
                  <a:lnTo>
                    <a:pt x="5322" y="1472"/>
                  </a:lnTo>
                  <a:close/>
                  <a:moveTo>
                    <a:pt x="6146" y="1039"/>
                  </a:moveTo>
                  <a:lnTo>
                    <a:pt x="6021" y="1039"/>
                  </a:lnTo>
                  <a:lnTo>
                    <a:pt x="6021" y="1566"/>
                  </a:lnTo>
                  <a:lnTo>
                    <a:pt x="5728" y="1566"/>
                  </a:lnTo>
                  <a:lnTo>
                    <a:pt x="5728" y="1039"/>
                  </a:lnTo>
                  <a:lnTo>
                    <a:pt x="5603" y="1039"/>
                  </a:lnTo>
                  <a:lnTo>
                    <a:pt x="5603" y="1684"/>
                  </a:lnTo>
                  <a:lnTo>
                    <a:pt x="6147" y="1684"/>
                  </a:lnTo>
                  <a:lnTo>
                    <a:pt x="6147" y="1811"/>
                  </a:lnTo>
                  <a:lnTo>
                    <a:pt x="6272" y="1811"/>
                  </a:lnTo>
                  <a:lnTo>
                    <a:pt x="6272" y="1571"/>
                  </a:lnTo>
                  <a:lnTo>
                    <a:pt x="6146" y="1571"/>
                  </a:lnTo>
                  <a:lnTo>
                    <a:pt x="6146" y="1039"/>
                  </a:lnTo>
                  <a:close/>
                  <a:moveTo>
                    <a:pt x="6475" y="1478"/>
                  </a:moveTo>
                  <a:lnTo>
                    <a:pt x="6475" y="1039"/>
                  </a:lnTo>
                  <a:lnTo>
                    <a:pt x="6355" y="1039"/>
                  </a:lnTo>
                  <a:lnTo>
                    <a:pt x="6355" y="1684"/>
                  </a:lnTo>
                  <a:lnTo>
                    <a:pt x="6456" y="1684"/>
                  </a:lnTo>
                  <a:lnTo>
                    <a:pt x="6778" y="1235"/>
                  </a:lnTo>
                  <a:lnTo>
                    <a:pt x="6778" y="1684"/>
                  </a:lnTo>
                  <a:lnTo>
                    <a:pt x="6899" y="1684"/>
                  </a:lnTo>
                  <a:lnTo>
                    <a:pt x="6899" y="1039"/>
                  </a:lnTo>
                  <a:lnTo>
                    <a:pt x="6798" y="1039"/>
                  </a:lnTo>
                  <a:lnTo>
                    <a:pt x="6475" y="1478"/>
                  </a:lnTo>
                  <a:close/>
                  <a:moveTo>
                    <a:pt x="7315" y="1039"/>
                  </a:moveTo>
                  <a:lnTo>
                    <a:pt x="7303" y="1039"/>
                  </a:lnTo>
                  <a:lnTo>
                    <a:pt x="7290" y="1040"/>
                  </a:lnTo>
                  <a:lnTo>
                    <a:pt x="7277" y="1040"/>
                  </a:lnTo>
                  <a:lnTo>
                    <a:pt x="7261" y="1040"/>
                  </a:lnTo>
                  <a:lnTo>
                    <a:pt x="7245" y="1041"/>
                  </a:lnTo>
                  <a:lnTo>
                    <a:pt x="7230" y="1043"/>
                  </a:lnTo>
                  <a:lnTo>
                    <a:pt x="7214" y="1045"/>
                  </a:lnTo>
                  <a:lnTo>
                    <a:pt x="7199" y="1048"/>
                  </a:lnTo>
                  <a:lnTo>
                    <a:pt x="7182" y="1052"/>
                  </a:lnTo>
                  <a:lnTo>
                    <a:pt x="7165" y="1058"/>
                  </a:lnTo>
                  <a:lnTo>
                    <a:pt x="7149" y="1064"/>
                  </a:lnTo>
                  <a:lnTo>
                    <a:pt x="7135" y="1072"/>
                  </a:lnTo>
                  <a:lnTo>
                    <a:pt x="7120" y="1081"/>
                  </a:lnTo>
                  <a:lnTo>
                    <a:pt x="7107" y="1091"/>
                  </a:lnTo>
                  <a:lnTo>
                    <a:pt x="7094" y="1103"/>
                  </a:lnTo>
                  <a:lnTo>
                    <a:pt x="7082" y="1114"/>
                  </a:lnTo>
                  <a:lnTo>
                    <a:pt x="7072" y="1128"/>
                  </a:lnTo>
                  <a:lnTo>
                    <a:pt x="7062" y="1142"/>
                  </a:lnTo>
                  <a:lnTo>
                    <a:pt x="7055" y="1158"/>
                  </a:lnTo>
                  <a:lnTo>
                    <a:pt x="7048" y="1174"/>
                  </a:lnTo>
                  <a:lnTo>
                    <a:pt x="7043" y="1192"/>
                  </a:lnTo>
                  <a:lnTo>
                    <a:pt x="7040" y="1210"/>
                  </a:lnTo>
                  <a:lnTo>
                    <a:pt x="7038" y="1231"/>
                  </a:lnTo>
                  <a:lnTo>
                    <a:pt x="7037" y="1251"/>
                  </a:lnTo>
                  <a:lnTo>
                    <a:pt x="7038" y="1272"/>
                  </a:lnTo>
                  <a:lnTo>
                    <a:pt x="7040" y="1293"/>
                  </a:lnTo>
                  <a:lnTo>
                    <a:pt x="7043" y="1312"/>
                  </a:lnTo>
                  <a:lnTo>
                    <a:pt x="7048" y="1329"/>
                  </a:lnTo>
                  <a:lnTo>
                    <a:pt x="7056" y="1346"/>
                  </a:lnTo>
                  <a:lnTo>
                    <a:pt x="7064" y="1361"/>
                  </a:lnTo>
                  <a:lnTo>
                    <a:pt x="7074" y="1376"/>
                  </a:lnTo>
                  <a:lnTo>
                    <a:pt x="7085" y="1389"/>
                  </a:lnTo>
                  <a:lnTo>
                    <a:pt x="7094" y="1398"/>
                  </a:lnTo>
                  <a:lnTo>
                    <a:pt x="7104" y="1406"/>
                  </a:lnTo>
                  <a:lnTo>
                    <a:pt x="7114" y="1414"/>
                  </a:lnTo>
                  <a:lnTo>
                    <a:pt x="7125" y="1421"/>
                  </a:lnTo>
                  <a:lnTo>
                    <a:pt x="7136" y="1427"/>
                  </a:lnTo>
                  <a:lnTo>
                    <a:pt x="7147" y="1433"/>
                  </a:lnTo>
                  <a:lnTo>
                    <a:pt x="7159" y="1439"/>
                  </a:lnTo>
                  <a:lnTo>
                    <a:pt x="7172" y="1443"/>
                  </a:lnTo>
                  <a:lnTo>
                    <a:pt x="7018" y="1684"/>
                  </a:lnTo>
                  <a:lnTo>
                    <a:pt x="7152" y="1684"/>
                  </a:lnTo>
                  <a:lnTo>
                    <a:pt x="7294" y="1459"/>
                  </a:lnTo>
                  <a:lnTo>
                    <a:pt x="7306" y="1460"/>
                  </a:lnTo>
                  <a:lnTo>
                    <a:pt x="7318" y="1460"/>
                  </a:lnTo>
                  <a:lnTo>
                    <a:pt x="7446" y="1460"/>
                  </a:lnTo>
                  <a:lnTo>
                    <a:pt x="7446" y="1684"/>
                  </a:lnTo>
                  <a:lnTo>
                    <a:pt x="7571" y="1684"/>
                  </a:lnTo>
                  <a:lnTo>
                    <a:pt x="7571" y="1039"/>
                  </a:lnTo>
                  <a:lnTo>
                    <a:pt x="7315" y="1039"/>
                  </a:lnTo>
                  <a:close/>
                  <a:moveTo>
                    <a:pt x="7446" y="1360"/>
                  </a:moveTo>
                  <a:lnTo>
                    <a:pt x="7446" y="1360"/>
                  </a:lnTo>
                  <a:lnTo>
                    <a:pt x="7307" y="1360"/>
                  </a:lnTo>
                  <a:lnTo>
                    <a:pt x="7294" y="1360"/>
                  </a:lnTo>
                  <a:lnTo>
                    <a:pt x="7278" y="1359"/>
                  </a:lnTo>
                  <a:lnTo>
                    <a:pt x="7269" y="1358"/>
                  </a:lnTo>
                  <a:lnTo>
                    <a:pt x="7261" y="1357"/>
                  </a:lnTo>
                  <a:lnTo>
                    <a:pt x="7252" y="1354"/>
                  </a:lnTo>
                  <a:lnTo>
                    <a:pt x="7243" y="1352"/>
                  </a:lnTo>
                  <a:lnTo>
                    <a:pt x="7235" y="1350"/>
                  </a:lnTo>
                  <a:lnTo>
                    <a:pt x="7227" y="1347"/>
                  </a:lnTo>
                  <a:lnTo>
                    <a:pt x="7220" y="1344"/>
                  </a:lnTo>
                  <a:lnTo>
                    <a:pt x="7214" y="1340"/>
                  </a:lnTo>
                  <a:lnTo>
                    <a:pt x="7206" y="1335"/>
                  </a:lnTo>
                  <a:lnTo>
                    <a:pt x="7200" y="1330"/>
                  </a:lnTo>
                  <a:lnTo>
                    <a:pt x="7193" y="1324"/>
                  </a:lnTo>
                  <a:lnTo>
                    <a:pt x="7188" y="1317"/>
                  </a:lnTo>
                  <a:lnTo>
                    <a:pt x="7183" y="1311"/>
                  </a:lnTo>
                  <a:lnTo>
                    <a:pt x="7177" y="1303"/>
                  </a:lnTo>
                  <a:lnTo>
                    <a:pt x="7173" y="1296"/>
                  </a:lnTo>
                  <a:lnTo>
                    <a:pt x="7170" y="1287"/>
                  </a:lnTo>
                  <a:lnTo>
                    <a:pt x="7168" y="1279"/>
                  </a:lnTo>
                  <a:lnTo>
                    <a:pt x="7166" y="1269"/>
                  </a:lnTo>
                  <a:lnTo>
                    <a:pt x="7165" y="1259"/>
                  </a:lnTo>
                  <a:lnTo>
                    <a:pt x="7165" y="1250"/>
                  </a:lnTo>
                  <a:lnTo>
                    <a:pt x="7165" y="1236"/>
                  </a:lnTo>
                  <a:lnTo>
                    <a:pt x="7167" y="1224"/>
                  </a:lnTo>
                  <a:lnTo>
                    <a:pt x="7171" y="1213"/>
                  </a:lnTo>
                  <a:lnTo>
                    <a:pt x="7175" y="1201"/>
                  </a:lnTo>
                  <a:lnTo>
                    <a:pt x="7181" y="1191"/>
                  </a:lnTo>
                  <a:lnTo>
                    <a:pt x="7187" y="1182"/>
                  </a:lnTo>
                  <a:lnTo>
                    <a:pt x="7194" y="1173"/>
                  </a:lnTo>
                  <a:lnTo>
                    <a:pt x="7203" y="1167"/>
                  </a:lnTo>
                  <a:lnTo>
                    <a:pt x="7211" y="1160"/>
                  </a:lnTo>
                  <a:lnTo>
                    <a:pt x="7220" y="1155"/>
                  </a:lnTo>
                  <a:lnTo>
                    <a:pt x="7230" y="1151"/>
                  </a:lnTo>
                  <a:lnTo>
                    <a:pt x="7238" y="1147"/>
                  </a:lnTo>
                  <a:lnTo>
                    <a:pt x="7248" y="1144"/>
                  </a:lnTo>
                  <a:lnTo>
                    <a:pt x="7256" y="1143"/>
                  </a:lnTo>
                  <a:lnTo>
                    <a:pt x="7266" y="1141"/>
                  </a:lnTo>
                  <a:lnTo>
                    <a:pt x="7275" y="1141"/>
                  </a:lnTo>
                  <a:lnTo>
                    <a:pt x="7285" y="1140"/>
                  </a:lnTo>
                  <a:lnTo>
                    <a:pt x="7293" y="1140"/>
                  </a:lnTo>
                  <a:lnTo>
                    <a:pt x="7301" y="1139"/>
                  </a:lnTo>
                  <a:lnTo>
                    <a:pt x="7307" y="1139"/>
                  </a:lnTo>
                  <a:lnTo>
                    <a:pt x="7446" y="1139"/>
                  </a:lnTo>
                  <a:lnTo>
                    <a:pt x="7446" y="1360"/>
                  </a:lnTo>
                  <a:close/>
                  <a:moveTo>
                    <a:pt x="1070" y="2556"/>
                  </a:moveTo>
                  <a:lnTo>
                    <a:pt x="758" y="1848"/>
                  </a:lnTo>
                  <a:lnTo>
                    <a:pt x="645" y="1825"/>
                  </a:lnTo>
                  <a:lnTo>
                    <a:pt x="645" y="2684"/>
                  </a:lnTo>
                  <a:lnTo>
                    <a:pt x="763" y="2708"/>
                  </a:lnTo>
                  <a:lnTo>
                    <a:pt x="763" y="2120"/>
                  </a:lnTo>
                  <a:lnTo>
                    <a:pt x="1041" y="2763"/>
                  </a:lnTo>
                  <a:lnTo>
                    <a:pt x="1098" y="2775"/>
                  </a:lnTo>
                  <a:lnTo>
                    <a:pt x="1375" y="2241"/>
                  </a:lnTo>
                  <a:lnTo>
                    <a:pt x="1375" y="2830"/>
                  </a:lnTo>
                  <a:lnTo>
                    <a:pt x="1493" y="2853"/>
                  </a:lnTo>
                  <a:lnTo>
                    <a:pt x="1493" y="1994"/>
                  </a:lnTo>
                  <a:lnTo>
                    <a:pt x="1379" y="1970"/>
                  </a:lnTo>
                  <a:lnTo>
                    <a:pt x="1070" y="2556"/>
                  </a:lnTo>
                  <a:close/>
                  <a:moveTo>
                    <a:pt x="1855" y="2207"/>
                  </a:moveTo>
                  <a:lnTo>
                    <a:pt x="1871" y="2201"/>
                  </a:lnTo>
                  <a:lnTo>
                    <a:pt x="1887" y="2196"/>
                  </a:lnTo>
                  <a:lnTo>
                    <a:pt x="1905" y="2192"/>
                  </a:lnTo>
                  <a:lnTo>
                    <a:pt x="1923" y="2190"/>
                  </a:lnTo>
                  <a:lnTo>
                    <a:pt x="1943" y="2189"/>
                  </a:lnTo>
                  <a:lnTo>
                    <a:pt x="1964" y="2190"/>
                  </a:lnTo>
                  <a:lnTo>
                    <a:pt x="1985" y="2192"/>
                  </a:lnTo>
                  <a:lnTo>
                    <a:pt x="2007" y="2197"/>
                  </a:lnTo>
                  <a:lnTo>
                    <a:pt x="2032" y="2202"/>
                  </a:lnTo>
                  <a:lnTo>
                    <a:pt x="2055" y="2209"/>
                  </a:lnTo>
                  <a:lnTo>
                    <a:pt x="2079" y="2218"/>
                  </a:lnTo>
                  <a:lnTo>
                    <a:pt x="2100" y="2228"/>
                  </a:lnTo>
                  <a:lnTo>
                    <a:pt x="2120" y="2239"/>
                  </a:lnTo>
                  <a:lnTo>
                    <a:pt x="2139" y="2251"/>
                  </a:lnTo>
                  <a:lnTo>
                    <a:pt x="2157" y="2265"/>
                  </a:lnTo>
                  <a:lnTo>
                    <a:pt x="2174" y="2281"/>
                  </a:lnTo>
                  <a:lnTo>
                    <a:pt x="2189" y="2297"/>
                  </a:lnTo>
                  <a:lnTo>
                    <a:pt x="2203" y="2315"/>
                  </a:lnTo>
                  <a:lnTo>
                    <a:pt x="2216" y="2333"/>
                  </a:lnTo>
                  <a:lnTo>
                    <a:pt x="2228" y="2352"/>
                  </a:lnTo>
                  <a:lnTo>
                    <a:pt x="2239" y="2373"/>
                  </a:lnTo>
                  <a:lnTo>
                    <a:pt x="2247" y="2394"/>
                  </a:lnTo>
                  <a:lnTo>
                    <a:pt x="2256" y="2416"/>
                  </a:lnTo>
                  <a:lnTo>
                    <a:pt x="2262" y="2440"/>
                  </a:lnTo>
                  <a:lnTo>
                    <a:pt x="2389" y="2431"/>
                  </a:lnTo>
                  <a:lnTo>
                    <a:pt x="2384" y="2414"/>
                  </a:lnTo>
                  <a:lnTo>
                    <a:pt x="2379" y="2398"/>
                  </a:lnTo>
                  <a:lnTo>
                    <a:pt x="2373" y="2382"/>
                  </a:lnTo>
                  <a:lnTo>
                    <a:pt x="2367" y="2366"/>
                  </a:lnTo>
                  <a:lnTo>
                    <a:pt x="2359" y="2350"/>
                  </a:lnTo>
                  <a:lnTo>
                    <a:pt x="2352" y="2335"/>
                  </a:lnTo>
                  <a:lnTo>
                    <a:pt x="2344" y="2320"/>
                  </a:lnTo>
                  <a:lnTo>
                    <a:pt x="2336" y="2307"/>
                  </a:lnTo>
                  <a:lnTo>
                    <a:pt x="2327" y="2292"/>
                  </a:lnTo>
                  <a:lnTo>
                    <a:pt x="2318" y="2278"/>
                  </a:lnTo>
                  <a:lnTo>
                    <a:pt x="2308" y="2265"/>
                  </a:lnTo>
                  <a:lnTo>
                    <a:pt x="2299" y="2251"/>
                  </a:lnTo>
                  <a:lnTo>
                    <a:pt x="2288" y="2238"/>
                  </a:lnTo>
                  <a:lnTo>
                    <a:pt x="2277" y="2225"/>
                  </a:lnTo>
                  <a:lnTo>
                    <a:pt x="2266" y="2214"/>
                  </a:lnTo>
                  <a:lnTo>
                    <a:pt x="2254" y="2202"/>
                  </a:lnTo>
                  <a:lnTo>
                    <a:pt x="2241" y="2190"/>
                  </a:lnTo>
                  <a:lnTo>
                    <a:pt x="2228" y="2178"/>
                  </a:lnTo>
                  <a:lnTo>
                    <a:pt x="2215" y="2169"/>
                  </a:lnTo>
                  <a:lnTo>
                    <a:pt x="2202" y="2158"/>
                  </a:lnTo>
                  <a:lnTo>
                    <a:pt x="2188" y="2149"/>
                  </a:lnTo>
                  <a:lnTo>
                    <a:pt x="2173" y="2140"/>
                  </a:lnTo>
                  <a:lnTo>
                    <a:pt x="2158" y="2131"/>
                  </a:lnTo>
                  <a:lnTo>
                    <a:pt x="2143" y="2123"/>
                  </a:lnTo>
                  <a:lnTo>
                    <a:pt x="2128" y="2115"/>
                  </a:lnTo>
                  <a:lnTo>
                    <a:pt x="2112" y="2109"/>
                  </a:lnTo>
                  <a:lnTo>
                    <a:pt x="2095" y="2103"/>
                  </a:lnTo>
                  <a:lnTo>
                    <a:pt x="2078" y="2096"/>
                  </a:lnTo>
                  <a:lnTo>
                    <a:pt x="2061" y="2091"/>
                  </a:lnTo>
                  <a:lnTo>
                    <a:pt x="2044" y="2086"/>
                  </a:lnTo>
                  <a:lnTo>
                    <a:pt x="2026" y="2081"/>
                  </a:lnTo>
                  <a:lnTo>
                    <a:pt x="2007" y="2077"/>
                  </a:lnTo>
                  <a:lnTo>
                    <a:pt x="1975" y="2072"/>
                  </a:lnTo>
                  <a:lnTo>
                    <a:pt x="1946" y="2069"/>
                  </a:lnTo>
                  <a:lnTo>
                    <a:pt x="1916" y="2067"/>
                  </a:lnTo>
                  <a:lnTo>
                    <a:pt x="1888" y="2067"/>
                  </a:lnTo>
                  <a:lnTo>
                    <a:pt x="1874" y="2069"/>
                  </a:lnTo>
                  <a:lnTo>
                    <a:pt x="1861" y="2071"/>
                  </a:lnTo>
                  <a:lnTo>
                    <a:pt x="1847" y="2073"/>
                  </a:lnTo>
                  <a:lnTo>
                    <a:pt x="1836" y="2075"/>
                  </a:lnTo>
                  <a:lnTo>
                    <a:pt x="1823" y="2078"/>
                  </a:lnTo>
                  <a:lnTo>
                    <a:pt x="1811" y="2081"/>
                  </a:lnTo>
                  <a:lnTo>
                    <a:pt x="1799" y="2086"/>
                  </a:lnTo>
                  <a:lnTo>
                    <a:pt x="1788" y="2090"/>
                  </a:lnTo>
                  <a:lnTo>
                    <a:pt x="1765" y="2101"/>
                  </a:lnTo>
                  <a:lnTo>
                    <a:pt x="1745" y="2112"/>
                  </a:lnTo>
                  <a:lnTo>
                    <a:pt x="1726" y="2126"/>
                  </a:lnTo>
                  <a:lnTo>
                    <a:pt x="1708" y="2142"/>
                  </a:lnTo>
                  <a:lnTo>
                    <a:pt x="1691" y="2159"/>
                  </a:lnTo>
                  <a:lnTo>
                    <a:pt x="1676" y="2177"/>
                  </a:lnTo>
                  <a:lnTo>
                    <a:pt x="1662" y="2198"/>
                  </a:lnTo>
                  <a:lnTo>
                    <a:pt x="1649" y="2220"/>
                  </a:lnTo>
                  <a:lnTo>
                    <a:pt x="1637" y="2244"/>
                  </a:lnTo>
                  <a:lnTo>
                    <a:pt x="1628" y="2268"/>
                  </a:lnTo>
                  <a:lnTo>
                    <a:pt x="1619" y="2295"/>
                  </a:lnTo>
                  <a:lnTo>
                    <a:pt x="1613" y="2321"/>
                  </a:lnTo>
                  <a:lnTo>
                    <a:pt x="1607" y="2350"/>
                  </a:lnTo>
                  <a:lnTo>
                    <a:pt x="1604" y="2380"/>
                  </a:lnTo>
                  <a:lnTo>
                    <a:pt x="1601" y="2412"/>
                  </a:lnTo>
                  <a:lnTo>
                    <a:pt x="1601" y="2444"/>
                  </a:lnTo>
                  <a:lnTo>
                    <a:pt x="1601" y="2477"/>
                  </a:lnTo>
                  <a:lnTo>
                    <a:pt x="1604" y="2509"/>
                  </a:lnTo>
                  <a:lnTo>
                    <a:pt x="1607" y="2541"/>
                  </a:lnTo>
                  <a:lnTo>
                    <a:pt x="1613" y="2572"/>
                  </a:lnTo>
                  <a:lnTo>
                    <a:pt x="1619" y="2602"/>
                  </a:lnTo>
                  <a:lnTo>
                    <a:pt x="1628" y="2632"/>
                  </a:lnTo>
                  <a:lnTo>
                    <a:pt x="1637" y="2660"/>
                  </a:lnTo>
                  <a:lnTo>
                    <a:pt x="1649" y="2689"/>
                  </a:lnTo>
                  <a:lnTo>
                    <a:pt x="1662" y="2715"/>
                  </a:lnTo>
                  <a:lnTo>
                    <a:pt x="1676" y="2741"/>
                  </a:lnTo>
                  <a:lnTo>
                    <a:pt x="1691" y="2767"/>
                  </a:lnTo>
                  <a:lnTo>
                    <a:pt x="1708" y="2790"/>
                  </a:lnTo>
                  <a:lnTo>
                    <a:pt x="1726" y="2812"/>
                  </a:lnTo>
                  <a:lnTo>
                    <a:pt x="1745" y="2834"/>
                  </a:lnTo>
                  <a:lnTo>
                    <a:pt x="1765" y="2854"/>
                  </a:lnTo>
                  <a:lnTo>
                    <a:pt x="1788" y="2873"/>
                  </a:lnTo>
                  <a:lnTo>
                    <a:pt x="1811" y="2891"/>
                  </a:lnTo>
                  <a:lnTo>
                    <a:pt x="1836" y="2907"/>
                  </a:lnTo>
                  <a:lnTo>
                    <a:pt x="1861" y="2922"/>
                  </a:lnTo>
                  <a:lnTo>
                    <a:pt x="1888" y="2935"/>
                  </a:lnTo>
                  <a:lnTo>
                    <a:pt x="1916" y="2947"/>
                  </a:lnTo>
                  <a:lnTo>
                    <a:pt x="1946" y="2958"/>
                  </a:lnTo>
                  <a:lnTo>
                    <a:pt x="1975" y="2966"/>
                  </a:lnTo>
                  <a:lnTo>
                    <a:pt x="2007" y="2974"/>
                  </a:lnTo>
                  <a:lnTo>
                    <a:pt x="2026" y="2977"/>
                  </a:lnTo>
                  <a:lnTo>
                    <a:pt x="2044" y="2979"/>
                  </a:lnTo>
                  <a:lnTo>
                    <a:pt x="2061" y="2981"/>
                  </a:lnTo>
                  <a:lnTo>
                    <a:pt x="2078" y="2982"/>
                  </a:lnTo>
                  <a:lnTo>
                    <a:pt x="2095" y="2983"/>
                  </a:lnTo>
                  <a:lnTo>
                    <a:pt x="2112" y="2983"/>
                  </a:lnTo>
                  <a:lnTo>
                    <a:pt x="2128" y="2983"/>
                  </a:lnTo>
                  <a:lnTo>
                    <a:pt x="2143" y="2981"/>
                  </a:lnTo>
                  <a:lnTo>
                    <a:pt x="2158" y="2979"/>
                  </a:lnTo>
                  <a:lnTo>
                    <a:pt x="2173" y="2977"/>
                  </a:lnTo>
                  <a:lnTo>
                    <a:pt x="2188" y="2974"/>
                  </a:lnTo>
                  <a:lnTo>
                    <a:pt x="2202" y="2969"/>
                  </a:lnTo>
                  <a:lnTo>
                    <a:pt x="2215" y="2965"/>
                  </a:lnTo>
                  <a:lnTo>
                    <a:pt x="2228" y="2960"/>
                  </a:lnTo>
                  <a:lnTo>
                    <a:pt x="2241" y="2953"/>
                  </a:lnTo>
                  <a:lnTo>
                    <a:pt x="2254" y="2947"/>
                  </a:lnTo>
                  <a:lnTo>
                    <a:pt x="2266" y="2939"/>
                  </a:lnTo>
                  <a:lnTo>
                    <a:pt x="2277" y="2932"/>
                  </a:lnTo>
                  <a:lnTo>
                    <a:pt x="2288" y="2923"/>
                  </a:lnTo>
                  <a:lnTo>
                    <a:pt x="2299" y="2915"/>
                  </a:lnTo>
                  <a:lnTo>
                    <a:pt x="2308" y="2905"/>
                  </a:lnTo>
                  <a:lnTo>
                    <a:pt x="2318" y="2896"/>
                  </a:lnTo>
                  <a:lnTo>
                    <a:pt x="2327" y="2886"/>
                  </a:lnTo>
                  <a:lnTo>
                    <a:pt x="2336" y="2875"/>
                  </a:lnTo>
                  <a:lnTo>
                    <a:pt x="2344" y="2864"/>
                  </a:lnTo>
                  <a:lnTo>
                    <a:pt x="2352" y="2852"/>
                  </a:lnTo>
                  <a:lnTo>
                    <a:pt x="2359" y="2840"/>
                  </a:lnTo>
                  <a:lnTo>
                    <a:pt x="2367" y="2827"/>
                  </a:lnTo>
                  <a:lnTo>
                    <a:pt x="2373" y="2814"/>
                  </a:lnTo>
                  <a:lnTo>
                    <a:pt x="2379" y="2801"/>
                  </a:lnTo>
                  <a:lnTo>
                    <a:pt x="2384" y="2786"/>
                  </a:lnTo>
                  <a:lnTo>
                    <a:pt x="2389" y="2772"/>
                  </a:lnTo>
                  <a:lnTo>
                    <a:pt x="2262" y="2712"/>
                  </a:lnTo>
                  <a:lnTo>
                    <a:pt x="2256" y="2732"/>
                  </a:lnTo>
                  <a:lnTo>
                    <a:pt x="2247" y="2752"/>
                  </a:lnTo>
                  <a:lnTo>
                    <a:pt x="2239" y="2770"/>
                  </a:lnTo>
                  <a:lnTo>
                    <a:pt x="2228" y="2786"/>
                  </a:lnTo>
                  <a:lnTo>
                    <a:pt x="2216" y="2800"/>
                  </a:lnTo>
                  <a:lnTo>
                    <a:pt x="2203" y="2814"/>
                  </a:lnTo>
                  <a:lnTo>
                    <a:pt x="2189" y="2825"/>
                  </a:lnTo>
                  <a:lnTo>
                    <a:pt x="2174" y="2836"/>
                  </a:lnTo>
                  <a:lnTo>
                    <a:pt x="2165" y="2840"/>
                  </a:lnTo>
                  <a:lnTo>
                    <a:pt x="2157" y="2844"/>
                  </a:lnTo>
                  <a:lnTo>
                    <a:pt x="2148" y="2849"/>
                  </a:lnTo>
                  <a:lnTo>
                    <a:pt x="2139" y="2852"/>
                  </a:lnTo>
                  <a:lnTo>
                    <a:pt x="2120" y="2856"/>
                  </a:lnTo>
                  <a:lnTo>
                    <a:pt x="2100" y="2859"/>
                  </a:lnTo>
                  <a:lnTo>
                    <a:pt x="2079" y="2862"/>
                  </a:lnTo>
                  <a:lnTo>
                    <a:pt x="2055" y="2860"/>
                  </a:lnTo>
                  <a:lnTo>
                    <a:pt x="2032" y="2858"/>
                  </a:lnTo>
                  <a:lnTo>
                    <a:pt x="2007" y="2854"/>
                  </a:lnTo>
                  <a:lnTo>
                    <a:pt x="1985" y="2850"/>
                  </a:lnTo>
                  <a:lnTo>
                    <a:pt x="1964" y="2843"/>
                  </a:lnTo>
                  <a:lnTo>
                    <a:pt x="1943" y="2836"/>
                  </a:lnTo>
                  <a:lnTo>
                    <a:pt x="1923" y="2827"/>
                  </a:lnTo>
                  <a:lnTo>
                    <a:pt x="1905" y="2818"/>
                  </a:lnTo>
                  <a:lnTo>
                    <a:pt x="1887" y="2807"/>
                  </a:lnTo>
                  <a:lnTo>
                    <a:pt x="1871" y="2795"/>
                  </a:lnTo>
                  <a:lnTo>
                    <a:pt x="1855" y="2783"/>
                  </a:lnTo>
                  <a:lnTo>
                    <a:pt x="1840" y="2769"/>
                  </a:lnTo>
                  <a:lnTo>
                    <a:pt x="1826" y="2755"/>
                  </a:lnTo>
                  <a:lnTo>
                    <a:pt x="1813" y="2739"/>
                  </a:lnTo>
                  <a:lnTo>
                    <a:pt x="1802" y="2723"/>
                  </a:lnTo>
                  <a:lnTo>
                    <a:pt x="1790" y="2706"/>
                  </a:lnTo>
                  <a:lnTo>
                    <a:pt x="1780" y="2688"/>
                  </a:lnTo>
                  <a:lnTo>
                    <a:pt x="1771" y="2669"/>
                  </a:lnTo>
                  <a:lnTo>
                    <a:pt x="1763" y="2649"/>
                  </a:lnTo>
                  <a:lnTo>
                    <a:pt x="1756" y="2629"/>
                  </a:lnTo>
                  <a:lnTo>
                    <a:pt x="1749" y="2609"/>
                  </a:lnTo>
                  <a:lnTo>
                    <a:pt x="1744" y="2586"/>
                  </a:lnTo>
                  <a:lnTo>
                    <a:pt x="1740" y="2565"/>
                  </a:lnTo>
                  <a:lnTo>
                    <a:pt x="1736" y="2542"/>
                  </a:lnTo>
                  <a:lnTo>
                    <a:pt x="1734" y="2519"/>
                  </a:lnTo>
                  <a:lnTo>
                    <a:pt x="1733" y="2495"/>
                  </a:lnTo>
                  <a:lnTo>
                    <a:pt x="1732" y="2471"/>
                  </a:lnTo>
                  <a:lnTo>
                    <a:pt x="1733" y="2446"/>
                  </a:lnTo>
                  <a:lnTo>
                    <a:pt x="1734" y="2424"/>
                  </a:lnTo>
                  <a:lnTo>
                    <a:pt x="1736" y="2402"/>
                  </a:lnTo>
                  <a:lnTo>
                    <a:pt x="1741" y="2380"/>
                  </a:lnTo>
                  <a:lnTo>
                    <a:pt x="1745" y="2360"/>
                  </a:lnTo>
                  <a:lnTo>
                    <a:pt x="1750" y="2341"/>
                  </a:lnTo>
                  <a:lnTo>
                    <a:pt x="1756" y="2321"/>
                  </a:lnTo>
                  <a:lnTo>
                    <a:pt x="1763" y="2304"/>
                  </a:lnTo>
                  <a:lnTo>
                    <a:pt x="1772" y="2288"/>
                  </a:lnTo>
                  <a:lnTo>
                    <a:pt x="1780" y="2272"/>
                  </a:lnTo>
                  <a:lnTo>
                    <a:pt x="1791" y="2259"/>
                  </a:lnTo>
                  <a:lnTo>
                    <a:pt x="1802" y="2246"/>
                  </a:lnTo>
                  <a:lnTo>
                    <a:pt x="1813" y="2235"/>
                  </a:lnTo>
                  <a:lnTo>
                    <a:pt x="1826" y="2224"/>
                  </a:lnTo>
                  <a:lnTo>
                    <a:pt x="1840" y="2215"/>
                  </a:lnTo>
                  <a:lnTo>
                    <a:pt x="1855" y="2207"/>
                  </a:lnTo>
                  <a:close/>
                  <a:moveTo>
                    <a:pt x="2633" y="2337"/>
                  </a:moveTo>
                  <a:lnTo>
                    <a:pt x="3068" y="2424"/>
                  </a:lnTo>
                  <a:lnTo>
                    <a:pt x="3068" y="3166"/>
                  </a:lnTo>
                  <a:lnTo>
                    <a:pt x="3192" y="3190"/>
                  </a:lnTo>
                  <a:lnTo>
                    <a:pt x="3192" y="2331"/>
                  </a:lnTo>
                  <a:lnTo>
                    <a:pt x="2509" y="2194"/>
                  </a:lnTo>
                  <a:lnTo>
                    <a:pt x="2509" y="3055"/>
                  </a:lnTo>
                  <a:lnTo>
                    <a:pt x="2633" y="3079"/>
                  </a:lnTo>
                  <a:lnTo>
                    <a:pt x="2633" y="2337"/>
                  </a:lnTo>
                  <a:close/>
                  <a:moveTo>
                    <a:pt x="2659" y="535"/>
                  </a:moveTo>
                  <a:lnTo>
                    <a:pt x="0" y="0"/>
                  </a:lnTo>
                  <a:lnTo>
                    <a:pt x="0" y="2523"/>
                  </a:lnTo>
                  <a:lnTo>
                    <a:pt x="106" y="2547"/>
                  </a:lnTo>
                  <a:lnTo>
                    <a:pt x="106" y="133"/>
                  </a:lnTo>
                  <a:lnTo>
                    <a:pt x="2655" y="640"/>
                  </a:lnTo>
                  <a:lnTo>
                    <a:pt x="2659" y="535"/>
                  </a:lnTo>
                  <a:close/>
                  <a:moveTo>
                    <a:pt x="3762" y="3829"/>
                  </a:moveTo>
                  <a:lnTo>
                    <a:pt x="2555" y="3588"/>
                  </a:lnTo>
                  <a:lnTo>
                    <a:pt x="2555" y="3693"/>
                  </a:lnTo>
                  <a:lnTo>
                    <a:pt x="3868" y="3962"/>
                  </a:lnTo>
                  <a:lnTo>
                    <a:pt x="3868" y="2715"/>
                  </a:lnTo>
                  <a:lnTo>
                    <a:pt x="3762" y="2688"/>
                  </a:lnTo>
                  <a:lnTo>
                    <a:pt x="3762" y="38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  <p:sp>
          <p:nvSpPr>
            <p:cNvPr id="51" name="Freeform 11">
              <a:extLst>
                <a:ext uri="{FF2B5EF4-FFF2-40B4-BE49-F238E27FC236}">
                  <a16:creationId xmlns:a16="http://schemas.microsoft.com/office/drawing/2014/main" id="{B1E15F3F-12B1-8793-B06D-0B20788113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8833" y="378561"/>
              <a:ext cx="1033529" cy="219288"/>
            </a:xfrm>
            <a:custGeom>
              <a:avLst/>
              <a:gdLst>
                <a:gd name="T0" fmla="*/ 1171 w 16100"/>
                <a:gd name="T1" fmla="*/ 712 h 3416"/>
                <a:gd name="T2" fmla="*/ 1871 w 16100"/>
                <a:gd name="T3" fmla="*/ 1146 h 3416"/>
                <a:gd name="T4" fmla="*/ 2109 w 16100"/>
                <a:gd name="T5" fmla="*/ 843 h 3416"/>
                <a:gd name="T6" fmla="*/ 2496 w 16100"/>
                <a:gd name="T7" fmla="*/ 697 h 3416"/>
                <a:gd name="T8" fmla="*/ 2840 w 16100"/>
                <a:gd name="T9" fmla="*/ 718 h 3416"/>
                <a:gd name="T10" fmla="*/ 3069 w 16100"/>
                <a:gd name="T11" fmla="*/ 832 h 3416"/>
                <a:gd name="T12" fmla="*/ 3243 w 16100"/>
                <a:gd name="T13" fmla="*/ 1027 h 3416"/>
                <a:gd name="T14" fmla="*/ 2781 w 16100"/>
                <a:gd name="T15" fmla="*/ 985 h 3416"/>
                <a:gd name="T16" fmla="*/ 2544 w 16100"/>
                <a:gd name="T17" fmla="*/ 956 h 3416"/>
                <a:gd name="T18" fmla="*/ 2315 w 16100"/>
                <a:gd name="T19" fmla="*/ 1050 h 3416"/>
                <a:gd name="T20" fmla="*/ 2178 w 16100"/>
                <a:gd name="T21" fmla="*/ 1244 h 3416"/>
                <a:gd name="T22" fmla="*/ 2159 w 16100"/>
                <a:gd name="T23" fmla="*/ 1499 h 3416"/>
                <a:gd name="T24" fmla="*/ 2267 w 16100"/>
                <a:gd name="T25" fmla="*/ 1714 h 3416"/>
                <a:gd name="T26" fmla="*/ 2474 w 16100"/>
                <a:gd name="T27" fmla="*/ 1839 h 3416"/>
                <a:gd name="T28" fmla="*/ 2755 w 16100"/>
                <a:gd name="T29" fmla="*/ 1834 h 3416"/>
                <a:gd name="T30" fmla="*/ 2969 w 16100"/>
                <a:gd name="T31" fmla="*/ 1657 h 3416"/>
                <a:gd name="T32" fmla="*/ 3085 w 16100"/>
                <a:gd name="T33" fmla="*/ 1963 h 3416"/>
                <a:gd name="T34" fmla="*/ 2864 w 16100"/>
                <a:gd name="T35" fmla="*/ 2083 h 3416"/>
                <a:gd name="T36" fmla="*/ 2536 w 16100"/>
                <a:gd name="T37" fmla="*/ 2116 h 3416"/>
                <a:gd name="T38" fmla="*/ 2139 w 16100"/>
                <a:gd name="T39" fmla="*/ 1986 h 3416"/>
                <a:gd name="T40" fmla="*/ 1885 w 16100"/>
                <a:gd name="T41" fmla="*/ 1695 h 3416"/>
                <a:gd name="T42" fmla="*/ 3731 w 16100"/>
                <a:gd name="T43" fmla="*/ 971 h 3416"/>
                <a:gd name="T44" fmla="*/ 6287 w 16100"/>
                <a:gd name="T45" fmla="*/ 1216 h 3416"/>
                <a:gd name="T46" fmla="*/ 6564 w 16100"/>
                <a:gd name="T47" fmla="*/ 1280 h 3416"/>
                <a:gd name="T48" fmla="*/ 6732 w 16100"/>
                <a:gd name="T49" fmla="*/ 1447 h 3416"/>
                <a:gd name="T50" fmla="*/ 6782 w 16100"/>
                <a:gd name="T51" fmla="*/ 1677 h 3416"/>
                <a:gd name="T52" fmla="*/ 6710 w 16100"/>
                <a:gd name="T53" fmla="*/ 1899 h 3416"/>
                <a:gd name="T54" fmla="*/ 6523 w 16100"/>
                <a:gd name="T55" fmla="*/ 2050 h 3416"/>
                <a:gd name="T56" fmla="*/ 5582 w 16100"/>
                <a:gd name="T57" fmla="*/ 712 h 3416"/>
                <a:gd name="T58" fmla="*/ 6367 w 16100"/>
                <a:gd name="T59" fmla="*/ 1807 h 3416"/>
                <a:gd name="T60" fmla="*/ 6451 w 16100"/>
                <a:gd name="T61" fmla="*/ 1703 h 3416"/>
                <a:gd name="T62" fmla="*/ 6448 w 16100"/>
                <a:gd name="T63" fmla="*/ 1597 h 3416"/>
                <a:gd name="T64" fmla="*/ 6348 w 16100"/>
                <a:gd name="T65" fmla="*/ 1494 h 3416"/>
                <a:gd name="T66" fmla="*/ 7555 w 16100"/>
                <a:gd name="T67" fmla="*/ 2033 h 3416"/>
                <a:gd name="T68" fmla="*/ 7311 w 16100"/>
                <a:gd name="T69" fmla="*/ 2117 h 3416"/>
                <a:gd name="T70" fmla="*/ 7111 w 16100"/>
                <a:gd name="T71" fmla="*/ 2094 h 3416"/>
                <a:gd name="T72" fmla="*/ 6957 w 16100"/>
                <a:gd name="T73" fmla="*/ 1991 h 3416"/>
                <a:gd name="T74" fmla="*/ 6884 w 16100"/>
                <a:gd name="T75" fmla="*/ 1808 h 3416"/>
                <a:gd name="T76" fmla="*/ 6936 w 16100"/>
                <a:gd name="T77" fmla="*/ 1609 h 3416"/>
                <a:gd name="T78" fmla="*/ 7080 w 16100"/>
                <a:gd name="T79" fmla="*/ 1499 h 3416"/>
                <a:gd name="T80" fmla="*/ 7259 w 16100"/>
                <a:gd name="T81" fmla="*/ 1465 h 3416"/>
                <a:gd name="T82" fmla="*/ 7520 w 16100"/>
                <a:gd name="T83" fmla="*/ 1523 h 3416"/>
                <a:gd name="T84" fmla="*/ 7595 w 16100"/>
                <a:gd name="T85" fmla="*/ 1407 h 3416"/>
                <a:gd name="T86" fmla="*/ 7503 w 16100"/>
                <a:gd name="T87" fmla="*/ 1310 h 3416"/>
                <a:gd name="T88" fmla="*/ 7258 w 16100"/>
                <a:gd name="T89" fmla="*/ 1296 h 3416"/>
                <a:gd name="T90" fmla="*/ 7049 w 16100"/>
                <a:gd name="T91" fmla="*/ 1402 h 3416"/>
                <a:gd name="T92" fmla="*/ 7224 w 16100"/>
                <a:gd name="T93" fmla="*/ 1090 h 3416"/>
                <a:gd name="T94" fmla="*/ 7527 w 16100"/>
                <a:gd name="T95" fmla="*/ 1076 h 3416"/>
                <a:gd name="T96" fmla="*/ 7742 w 16100"/>
                <a:gd name="T97" fmla="*/ 1150 h 3416"/>
                <a:gd name="T98" fmla="*/ 7871 w 16100"/>
                <a:gd name="T99" fmla="*/ 1326 h 3416"/>
                <a:gd name="T100" fmla="*/ 7592 w 16100"/>
                <a:gd name="T101" fmla="*/ 1720 h 3416"/>
                <a:gd name="T102" fmla="*/ 7441 w 16100"/>
                <a:gd name="T103" fmla="*/ 1648 h 3416"/>
                <a:gd name="T104" fmla="*/ 7244 w 16100"/>
                <a:gd name="T105" fmla="*/ 1672 h 3416"/>
                <a:gd name="T106" fmla="*/ 7172 w 16100"/>
                <a:gd name="T107" fmla="*/ 1776 h 3416"/>
                <a:gd name="T108" fmla="*/ 7195 w 16100"/>
                <a:gd name="T109" fmla="*/ 1870 h 3416"/>
                <a:gd name="T110" fmla="*/ 7374 w 16100"/>
                <a:gd name="T111" fmla="*/ 1941 h 3416"/>
                <a:gd name="T112" fmla="*/ 7547 w 16100"/>
                <a:gd name="T113" fmla="*/ 1900 h 3416"/>
                <a:gd name="T114" fmla="*/ 8878 w 16100"/>
                <a:gd name="T115" fmla="*/ 1094 h 3416"/>
                <a:gd name="T116" fmla="*/ 9709 w 16100"/>
                <a:gd name="T117" fmla="*/ 2095 h 3416"/>
                <a:gd name="T118" fmla="*/ 13892 w 16100"/>
                <a:gd name="T119" fmla="*/ 3416 h 3416"/>
                <a:gd name="T120" fmla="*/ 14648 w 16100"/>
                <a:gd name="T121" fmla="*/ 1078 h 3416"/>
                <a:gd name="T122" fmla="*/ 13021 w 16100"/>
                <a:gd name="T123" fmla="*/ 1191 h 3416"/>
                <a:gd name="T124" fmla="*/ 10883 w 16100"/>
                <a:gd name="T125" fmla="*/ 0 h 3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00" h="3416">
                  <a:moveTo>
                    <a:pt x="1299" y="2095"/>
                  </a:moveTo>
                  <a:lnTo>
                    <a:pt x="1299" y="1127"/>
                  </a:lnTo>
                  <a:lnTo>
                    <a:pt x="878" y="2095"/>
                  </a:lnTo>
                  <a:lnTo>
                    <a:pt x="739" y="2095"/>
                  </a:lnTo>
                  <a:lnTo>
                    <a:pt x="318" y="1127"/>
                  </a:lnTo>
                  <a:lnTo>
                    <a:pt x="318" y="2095"/>
                  </a:lnTo>
                  <a:lnTo>
                    <a:pt x="0" y="2095"/>
                  </a:lnTo>
                  <a:lnTo>
                    <a:pt x="0" y="712"/>
                  </a:lnTo>
                  <a:lnTo>
                    <a:pt x="446" y="712"/>
                  </a:lnTo>
                  <a:lnTo>
                    <a:pt x="808" y="1547"/>
                  </a:lnTo>
                  <a:lnTo>
                    <a:pt x="1171" y="712"/>
                  </a:lnTo>
                  <a:lnTo>
                    <a:pt x="1619" y="712"/>
                  </a:lnTo>
                  <a:lnTo>
                    <a:pt x="1619" y="2095"/>
                  </a:lnTo>
                  <a:lnTo>
                    <a:pt x="1299" y="2095"/>
                  </a:lnTo>
                  <a:close/>
                  <a:moveTo>
                    <a:pt x="1823" y="1404"/>
                  </a:moveTo>
                  <a:lnTo>
                    <a:pt x="1824" y="1365"/>
                  </a:lnTo>
                  <a:lnTo>
                    <a:pt x="1827" y="1326"/>
                  </a:lnTo>
                  <a:lnTo>
                    <a:pt x="1832" y="1288"/>
                  </a:lnTo>
                  <a:lnTo>
                    <a:pt x="1838" y="1252"/>
                  </a:lnTo>
                  <a:lnTo>
                    <a:pt x="1847" y="1216"/>
                  </a:lnTo>
                  <a:lnTo>
                    <a:pt x="1859" y="1180"/>
                  </a:lnTo>
                  <a:lnTo>
                    <a:pt x="1871" y="1146"/>
                  </a:lnTo>
                  <a:lnTo>
                    <a:pt x="1885" y="1113"/>
                  </a:lnTo>
                  <a:lnTo>
                    <a:pt x="1900" y="1082"/>
                  </a:lnTo>
                  <a:lnTo>
                    <a:pt x="1917" y="1050"/>
                  </a:lnTo>
                  <a:lnTo>
                    <a:pt x="1936" y="1020"/>
                  </a:lnTo>
                  <a:lnTo>
                    <a:pt x="1957" y="991"/>
                  </a:lnTo>
                  <a:lnTo>
                    <a:pt x="1978" y="964"/>
                  </a:lnTo>
                  <a:lnTo>
                    <a:pt x="2001" y="936"/>
                  </a:lnTo>
                  <a:lnTo>
                    <a:pt x="2027" y="911"/>
                  </a:lnTo>
                  <a:lnTo>
                    <a:pt x="2053" y="887"/>
                  </a:lnTo>
                  <a:lnTo>
                    <a:pt x="2080" y="864"/>
                  </a:lnTo>
                  <a:lnTo>
                    <a:pt x="2109" y="843"/>
                  </a:lnTo>
                  <a:lnTo>
                    <a:pt x="2139" y="823"/>
                  </a:lnTo>
                  <a:lnTo>
                    <a:pt x="2169" y="803"/>
                  </a:lnTo>
                  <a:lnTo>
                    <a:pt x="2202" y="785"/>
                  </a:lnTo>
                  <a:lnTo>
                    <a:pt x="2236" y="769"/>
                  </a:lnTo>
                  <a:lnTo>
                    <a:pt x="2270" y="754"/>
                  </a:lnTo>
                  <a:lnTo>
                    <a:pt x="2305" y="741"/>
                  </a:lnTo>
                  <a:lnTo>
                    <a:pt x="2342" y="729"/>
                  </a:lnTo>
                  <a:lnTo>
                    <a:pt x="2379" y="719"/>
                  </a:lnTo>
                  <a:lnTo>
                    <a:pt x="2417" y="710"/>
                  </a:lnTo>
                  <a:lnTo>
                    <a:pt x="2455" y="703"/>
                  </a:lnTo>
                  <a:lnTo>
                    <a:pt x="2496" y="697"/>
                  </a:lnTo>
                  <a:lnTo>
                    <a:pt x="2536" y="692"/>
                  </a:lnTo>
                  <a:lnTo>
                    <a:pt x="2577" y="689"/>
                  </a:lnTo>
                  <a:lnTo>
                    <a:pt x="2618" y="689"/>
                  </a:lnTo>
                  <a:lnTo>
                    <a:pt x="2648" y="689"/>
                  </a:lnTo>
                  <a:lnTo>
                    <a:pt x="2679" y="690"/>
                  </a:lnTo>
                  <a:lnTo>
                    <a:pt x="2707" y="693"/>
                  </a:lnTo>
                  <a:lnTo>
                    <a:pt x="2735" y="697"/>
                  </a:lnTo>
                  <a:lnTo>
                    <a:pt x="2762" y="701"/>
                  </a:lnTo>
                  <a:lnTo>
                    <a:pt x="2789" y="706"/>
                  </a:lnTo>
                  <a:lnTo>
                    <a:pt x="2814" y="712"/>
                  </a:lnTo>
                  <a:lnTo>
                    <a:pt x="2840" y="718"/>
                  </a:lnTo>
                  <a:lnTo>
                    <a:pt x="2865" y="725"/>
                  </a:lnTo>
                  <a:lnTo>
                    <a:pt x="2888" y="733"/>
                  </a:lnTo>
                  <a:lnTo>
                    <a:pt x="2911" y="742"/>
                  </a:lnTo>
                  <a:lnTo>
                    <a:pt x="2933" y="751"/>
                  </a:lnTo>
                  <a:lnTo>
                    <a:pt x="2954" y="761"/>
                  </a:lnTo>
                  <a:lnTo>
                    <a:pt x="2975" y="771"/>
                  </a:lnTo>
                  <a:lnTo>
                    <a:pt x="2996" y="782"/>
                  </a:lnTo>
                  <a:lnTo>
                    <a:pt x="3015" y="793"/>
                  </a:lnTo>
                  <a:lnTo>
                    <a:pt x="3034" y="805"/>
                  </a:lnTo>
                  <a:lnTo>
                    <a:pt x="3052" y="818"/>
                  </a:lnTo>
                  <a:lnTo>
                    <a:pt x="3069" y="832"/>
                  </a:lnTo>
                  <a:lnTo>
                    <a:pt x="3086" y="845"/>
                  </a:lnTo>
                  <a:lnTo>
                    <a:pt x="3102" y="859"/>
                  </a:lnTo>
                  <a:lnTo>
                    <a:pt x="3118" y="873"/>
                  </a:lnTo>
                  <a:lnTo>
                    <a:pt x="3132" y="887"/>
                  </a:lnTo>
                  <a:lnTo>
                    <a:pt x="3148" y="902"/>
                  </a:lnTo>
                  <a:lnTo>
                    <a:pt x="3162" y="916"/>
                  </a:lnTo>
                  <a:lnTo>
                    <a:pt x="3175" y="932"/>
                  </a:lnTo>
                  <a:lnTo>
                    <a:pt x="3188" y="947"/>
                  </a:lnTo>
                  <a:lnTo>
                    <a:pt x="3200" y="964"/>
                  </a:lnTo>
                  <a:lnTo>
                    <a:pt x="3222" y="995"/>
                  </a:lnTo>
                  <a:lnTo>
                    <a:pt x="3243" y="1027"/>
                  </a:lnTo>
                  <a:lnTo>
                    <a:pt x="2969" y="1152"/>
                  </a:lnTo>
                  <a:lnTo>
                    <a:pt x="2957" y="1131"/>
                  </a:lnTo>
                  <a:lnTo>
                    <a:pt x="2943" y="1111"/>
                  </a:lnTo>
                  <a:lnTo>
                    <a:pt x="2927" y="1092"/>
                  </a:lnTo>
                  <a:lnTo>
                    <a:pt x="2910" y="1073"/>
                  </a:lnTo>
                  <a:lnTo>
                    <a:pt x="2892" y="1055"/>
                  </a:lnTo>
                  <a:lnTo>
                    <a:pt x="2872" y="1039"/>
                  </a:lnTo>
                  <a:lnTo>
                    <a:pt x="2851" y="1023"/>
                  </a:lnTo>
                  <a:lnTo>
                    <a:pt x="2829" y="1009"/>
                  </a:lnTo>
                  <a:lnTo>
                    <a:pt x="2805" y="996"/>
                  </a:lnTo>
                  <a:lnTo>
                    <a:pt x="2781" y="985"/>
                  </a:lnTo>
                  <a:lnTo>
                    <a:pt x="2755" y="975"/>
                  </a:lnTo>
                  <a:lnTo>
                    <a:pt x="2730" y="966"/>
                  </a:lnTo>
                  <a:lnTo>
                    <a:pt x="2703" y="960"/>
                  </a:lnTo>
                  <a:lnTo>
                    <a:pt x="2675" y="955"/>
                  </a:lnTo>
                  <a:lnTo>
                    <a:pt x="2662" y="953"/>
                  </a:lnTo>
                  <a:lnTo>
                    <a:pt x="2647" y="952"/>
                  </a:lnTo>
                  <a:lnTo>
                    <a:pt x="2632" y="951"/>
                  </a:lnTo>
                  <a:lnTo>
                    <a:pt x="2618" y="951"/>
                  </a:lnTo>
                  <a:lnTo>
                    <a:pt x="2593" y="951"/>
                  </a:lnTo>
                  <a:lnTo>
                    <a:pt x="2568" y="953"/>
                  </a:lnTo>
                  <a:lnTo>
                    <a:pt x="2544" y="956"/>
                  </a:lnTo>
                  <a:lnTo>
                    <a:pt x="2521" y="960"/>
                  </a:lnTo>
                  <a:lnTo>
                    <a:pt x="2498" y="964"/>
                  </a:lnTo>
                  <a:lnTo>
                    <a:pt x="2474" y="970"/>
                  </a:lnTo>
                  <a:lnTo>
                    <a:pt x="2452" y="977"/>
                  </a:lnTo>
                  <a:lnTo>
                    <a:pt x="2431" y="985"/>
                  </a:lnTo>
                  <a:lnTo>
                    <a:pt x="2410" y="994"/>
                  </a:lnTo>
                  <a:lnTo>
                    <a:pt x="2390" y="1003"/>
                  </a:lnTo>
                  <a:lnTo>
                    <a:pt x="2370" y="1014"/>
                  </a:lnTo>
                  <a:lnTo>
                    <a:pt x="2352" y="1025"/>
                  </a:lnTo>
                  <a:lnTo>
                    <a:pt x="2332" y="1037"/>
                  </a:lnTo>
                  <a:lnTo>
                    <a:pt x="2315" y="1050"/>
                  </a:lnTo>
                  <a:lnTo>
                    <a:pt x="2298" y="1064"/>
                  </a:lnTo>
                  <a:lnTo>
                    <a:pt x="2282" y="1080"/>
                  </a:lnTo>
                  <a:lnTo>
                    <a:pt x="2267" y="1095"/>
                  </a:lnTo>
                  <a:lnTo>
                    <a:pt x="2253" y="1111"/>
                  </a:lnTo>
                  <a:lnTo>
                    <a:pt x="2240" y="1128"/>
                  </a:lnTo>
                  <a:lnTo>
                    <a:pt x="2227" y="1146"/>
                  </a:lnTo>
                  <a:lnTo>
                    <a:pt x="2215" y="1164"/>
                  </a:lnTo>
                  <a:lnTo>
                    <a:pt x="2205" y="1183"/>
                  </a:lnTo>
                  <a:lnTo>
                    <a:pt x="2195" y="1203"/>
                  </a:lnTo>
                  <a:lnTo>
                    <a:pt x="2186" y="1224"/>
                  </a:lnTo>
                  <a:lnTo>
                    <a:pt x="2178" y="1244"/>
                  </a:lnTo>
                  <a:lnTo>
                    <a:pt x="2170" y="1265"/>
                  </a:lnTo>
                  <a:lnTo>
                    <a:pt x="2164" y="1287"/>
                  </a:lnTo>
                  <a:lnTo>
                    <a:pt x="2159" y="1309"/>
                  </a:lnTo>
                  <a:lnTo>
                    <a:pt x="2155" y="1333"/>
                  </a:lnTo>
                  <a:lnTo>
                    <a:pt x="2152" y="1356"/>
                  </a:lnTo>
                  <a:lnTo>
                    <a:pt x="2150" y="1380"/>
                  </a:lnTo>
                  <a:lnTo>
                    <a:pt x="2150" y="1404"/>
                  </a:lnTo>
                  <a:lnTo>
                    <a:pt x="2150" y="1428"/>
                  </a:lnTo>
                  <a:lnTo>
                    <a:pt x="2152" y="1452"/>
                  </a:lnTo>
                  <a:lnTo>
                    <a:pt x="2155" y="1476"/>
                  </a:lnTo>
                  <a:lnTo>
                    <a:pt x="2159" y="1499"/>
                  </a:lnTo>
                  <a:lnTo>
                    <a:pt x="2164" y="1521"/>
                  </a:lnTo>
                  <a:lnTo>
                    <a:pt x="2170" y="1543"/>
                  </a:lnTo>
                  <a:lnTo>
                    <a:pt x="2178" y="1564"/>
                  </a:lnTo>
                  <a:lnTo>
                    <a:pt x="2186" y="1586"/>
                  </a:lnTo>
                  <a:lnTo>
                    <a:pt x="2195" y="1606"/>
                  </a:lnTo>
                  <a:lnTo>
                    <a:pt x="2205" y="1626"/>
                  </a:lnTo>
                  <a:lnTo>
                    <a:pt x="2215" y="1644"/>
                  </a:lnTo>
                  <a:lnTo>
                    <a:pt x="2227" y="1663"/>
                  </a:lnTo>
                  <a:lnTo>
                    <a:pt x="2240" y="1680"/>
                  </a:lnTo>
                  <a:lnTo>
                    <a:pt x="2253" y="1697"/>
                  </a:lnTo>
                  <a:lnTo>
                    <a:pt x="2267" y="1714"/>
                  </a:lnTo>
                  <a:lnTo>
                    <a:pt x="2282" y="1730"/>
                  </a:lnTo>
                  <a:lnTo>
                    <a:pt x="2298" y="1744"/>
                  </a:lnTo>
                  <a:lnTo>
                    <a:pt x="2315" y="1758"/>
                  </a:lnTo>
                  <a:lnTo>
                    <a:pt x="2332" y="1771"/>
                  </a:lnTo>
                  <a:lnTo>
                    <a:pt x="2352" y="1784"/>
                  </a:lnTo>
                  <a:lnTo>
                    <a:pt x="2370" y="1795"/>
                  </a:lnTo>
                  <a:lnTo>
                    <a:pt x="2390" y="1805"/>
                  </a:lnTo>
                  <a:lnTo>
                    <a:pt x="2410" y="1815"/>
                  </a:lnTo>
                  <a:lnTo>
                    <a:pt x="2431" y="1824"/>
                  </a:lnTo>
                  <a:lnTo>
                    <a:pt x="2452" y="1832"/>
                  </a:lnTo>
                  <a:lnTo>
                    <a:pt x="2474" y="1839"/>
                  </a:lnTo>
                  <a:lnTo>
                    <a:pt x="2498" y="1845"/>
                  </a:lnTo>
                  <a:lnTo>
                    <a:pt x="2521" y="1850"/>
                  </a:lnTo>
                  <a:lnTo>
                    <a:pt x="2544" y="1854"/>
                  </a:lnTo>
                  <a:lnTo>
                    <a:pt x="2568" y="1856"/>
                  </a:lnTo>
                  <a:lnTo>
                    <a:pt x="2593" y="1858"/>
                  </a:lnTo>
                  <a:lnTo>
                    <a:pt x="2618" y="1859"/>
                  </a:lnTo>
                  <a:lnTo>
                    <a:pt x="2647" y="1858"/>
                  </a:lnTo>
                  <a:lnTo>
                    <a:pt x="2675" y="1855"/>
                  </a:lnTo>
                  <a:lnTo>
                    <a:pt x="2703" y="1850"/>
                  </a:lnTo>
                  <a:lnTo>
                    <a:pt x="2730" y="1843"/>
                  </a:lnTo>
                  <a:lnTo>
                    <a:pt x="2755" y="1834"/>
                  </a:lnTo>
                  <a:lnTo>
                    <a:pt x="2781" y="1824"/>
                  </a:lnTo>
                  <a:lnTo>
                    <a:pt x="2805" y="1813"/>
                  </a:lnTo>
                  <a:lnTo>
                    <a:pt x="2829" y="1800"/>
                  </a:lnTo>
                  <a:lnTo>
                    <a:pt x="2851" y="1786"/>
                  </a:lnTo>
                  <a:lnTo>
                    <a:pt x="2872" y="1771"/>
                  </a:lnTo>
                  <a:lnTo>
                    <a:pt x="2892" y="1754"/>
                  </a:lnTo>
                  <a:lnTo>
                    <a:pt x="2910" y="1737"/>
                  </a:lnTo>
                  <a:lnTo>
                    <a:pt x="2927" y="1718"/>
                  </a:lnTo>
                  <a:lnTo>
                    <a:pt x="2943" y="1698"/>
                  </a:lnTo>
                  <a:lnTo>
                    <a:pt x="2957" y="1678"/>
                  </a:lnTo>
                  <a:lnTo>
                    <a:pt x="2969" y="1657"/>
                  </a:lnTo>
                  <a:lnTo>
                    <a:pt x="3243" y="1779"/>
                  </a:lnTo>
                  <a:lnTo>
                    <a:pt x="3222" y="1811"/>
                  </a:lnTo>
                  <a:lnTo>
                    <a:pt x="3199" y="1844"/>
                  </a:lnTo>
                  <a:lnTo>
                    <a:pt x="3187" y="1860"/>
                  </a:lnTo>
                  <a:lnTo>
                    <a:pt x="3174" y="1875"/>
                  </a:lnTo>
                  <a:lnTo>
                    <a:pt x="3161" y="1890"/>
                  </a:lnTo>
                  <a:lnTo>
                    <a:pt x="3147" y="1905"/>
                  </a:lnTo>
                  <a:lnTo>
                    <a:pt x="3131" y="1920"/>
                  </a:lnTo>
                  <a:lnTo>
                    <a:pt x="3116" y="1934"/>
                  </a:lnTo>
                  <a:lnTo>
                    <a:pt x="3101" y="1948"/>
                  </a:lnTo>
                  <a:lnTo>
                    <a:pt x="3085" y="1963"/>
                  </a:lnTo>
                  <a:lnTo>
                    <a:pt x="3068" y="1976"/>
                  </a:lnTo>
                  <a:lnTo>
                    <a:pt x="3051" y="1989"/>
                  </a:lnTo>
                  <a:lnTo>
                    <a:pt x="3033" y="2002"/>
                  </a:lnTo>
                  <a:lnTo>
                    <a:pt x="3014" y="2014"/>
                  </a:lnTo>
                  <a:lnTo>
                    <a:pt x="2995" y="2026"/>
                  </a:lnTo>
                  <a:lnTo>
                    <a:pt x="2974" y="2037"/>
                  </a:lnTo>
                  <a:lnTo>
                    <a:pt x="2953" y="2047"/>
                  </a:lnTo>
                  <a:lnTo>
                    <a:pt x="2932" y="2057"/>
                  </a:lnTo>
                  <a:lnTo>
                    <a:pt x="2910" y="2066"/>
                  </a:lnTo>
                  <a:lnTo>
                    <a:pt x="2887" y="2075"/>
                  </a:lnTo>
                  <a:lnTo>
                    <a:pt x="2864" y="2083"/>
                  </a:lnTo>
                  <a:lnTo>
                    <a:pt x="2840" y="2091"/>
                  </a:lnTo>
                  <a:lnTo>
                    <a:pt x="2814" y="2097"/>
                  </a:lnTo>
                  <a:lnTo>
                    <a:pt x="2789" y="2103"/>
                  </a:lnTo>
                  <a:lnTo>
                    <a:pt x="2762" y="2108"/>
                  </a:lnTo>
                  <a:lnTo>
                    <a:pt x="2735" y="2112"/>
                  </a:lnTo>
                  <a:lnTo>
                    <a:pt x="2707" y="2115"/>
                  </a:lnTo>
                  <a:lnTo>
                    <a:pt x="2679" y="2118"/>
                  </a:lnTo>
                  <a:lnTo>
                    <a:pt x="2648" y="2119"/>
                  </a:lnTo>
                  <a:lnTo>
                    <a:pt x="2618" y="2120"/>
                  </a:lnTo>
                  <a:lnTo>
                    <a:pt x="2577" y="2119"/>
                  </a:lnTo>
                  <a:lnTo>
                    <a:pt x="2536" y="2116"/>
                  </a:lnTo>
                  <a:lnTo>
                    <a:pt x="2496" y="2112"/>
                  </a:lnTo>
                  <a:lnTo>
                    <a:pt x="2455" y="2106"/>
                  </a:lnTo>
                  <a:lnTo>
                    <a:pt x="2417" y="2099"/>
                  </a:lnTo>
                  <a:lnTo>
                    <a:pt x="2379" y="2090"/>
                  </a:lnTo>
                  <a:lnTo>
                    <a:pt x="2342" y="2079"/>
                  </a:lnTo>
                  <a:lnTo>
                    <a:pt x="2305" y="2067"/>
                  </a:lnTo>
                  <a:lnTo>
                    <a:pt x="2270" y="2054"/>
                  </a:lnTo>
                  <a:lnTo>
                    <a:pt x="2236" y="2039"/>
                  </a:lnTo>
                  <a:lnTo>
                    <a:pt x="2202" y="2023"/>
                  </a:lnTo>
                  <a:lnTo>
                    <a:pt x="2169" y="2005"/>
                  </a:lnTo>
                  <a:lnTo>
                    <a:pt x="2139" y="1986"/>
                  </a:lnTo>
                  <a:lnTo>
                    <a:pt x="2109" y="1966"/>
                  </a:lnTo>
                  <a:lnTo>
                    <a:pt x="2080" y="1944"/>
                  </a:lnTo>
                  <a:lnTo>
                    <a:pt x="2053" y="1921"/>
                  </a:lnTo>
                  <a:lnTo>
                    <a:pt x="2027" y="1897"/>
                  </a:lnTo>
                  <a:lnTo>
                    <a:pt x="2001" y="1872"/>
                  </a:lnTo>
                  <a:lnTo>
                    <a:pt x="1978" y="1845"/>
                  </a:lnTo>
                  <a:lnTo>
                    <a:pt x="1957" y="1817"/>
                  </a:lnTo>
                  <a:lnTo>
                    <a:pt x="1936" y="1788"/>
                  </a:lnTo>
                  <a:lnTo>
                    <a:pt x="1917" y="1759"/>
                  </a:lnTo>
                  <a:lnTo>
                    <a:pt x="1900" y="1728"/>
                  </a:lnTo>
                  <a:lnTo>
                    <a:pt x="1885" y="1695"/>
                  </a:lnTo>
                  <a:lnTo>
                    <a:pt x="1871" y="1662"/>
                  </a:lnTo>
                  <a:lnTo>
                    <a:pt x="1859" y="1628"/>
                  </a:lnTo>
                  <a:lnTo>
                    <a:pt x="1847" y="1593"/>
                  </a:lnTo>
                  <a:lnTo>
                    <a:pt x="1838" y="1557"/>
                  </a:lnTo>
                  <a:lnTo>
                    <a:pt x="1832" y="1520"/>
                  </a:lnTo>
                  <a:lnTo>
                    <a:pt x="1827" y="1483"/>
                  </a:lnTo>
                  <a:lnTo>
                    <a:pt x="1824" y="1443"/>
                  </a:lnTo>
                  <a:lnTo>
                    <a:pt x="1823" y="1404"/>
                  </a:lnTo>
                  <a:close/>
                  <a:moveTo>
                    <a:pt x="4437" y="2095"/>
                  </a:moveTo>
                  <a:lnTo>
                    <a:pt x="4437" y="971"/>
                  </a:lnTo>
                  <a:lnTo>
                    <a:pt x="3731" y="971"/>
                  </a:lnTo>
                  <a:lnTo>
                    <a:pt x="3731" y="2095"/>
                  </a:lnTo>
                  <a:lnTo>
                    <a:pt x="3413" y="2095"/>
                  </a:lnTo>
                  <a:lnTo>
                    <a:pt x="3413" y="712"/>
                  </a:lnTo>
                  <a:lnTo>
                    <a:pt x="4758" y="712"/>
                  </a:lnTo>
                  <a:lnTo>
                    <a:pt x="4758" y="2095"/>
                  </a:lnTo>
                  <a:lnTo>
                    <a:pt x="4437" y="2095"/>
                  </a:lnTo>
                  <a:close/>
                  <a:moveTo>
                    <a:pt x="6672" y="712"/>
                  </a:moveTo>
                  <a:lnTo>
                    <a:pt x="6672" y="971"/>
                  </a:lnTo>
                  <a:lnTo>
                    <a:pt x="5900" y="971"/>
                  </a:lnTo>
                  <a:lnTo>
                    <a:pt x="5900" y="1216"/>
                  </a:lnTo>
                  <a:lnTo>
                    <a:pt x="6287" y="1216"/>
                  </a:lnTo>
                  <a:lnTo>
                    <a:pt x="6316" y="1216"/>
                  </a:lnTo>
                  <a:lnTo>
                    <a:pt x="6345" y="1218"/>
                  </a:lnTo>
                  <a:lnTo>
                    <a:pt x="6373" y="1221"/>
                  </a:lnTo>
                  <a:lnTo>
                    <a:pt x="6400" y="1225"/>
                  </a:lnTo>
                  <a:lnTo>
                    <a:pt x="6426" y="1230"/>
                  </a:lnTo>
                  <a:lnTo>
                    <a:pt x="6451" y="1236"/>
                  </a:lnTo>
                  <a:lnTo>
                    <a:pt x="6475" y="1243"/>
                  </a:lnTo>
                  <a:lnTo>
                    <a:pt x="6498" y="1251"/>
                  </a:lnTo>
                  <a:lnTo>
                    <a:pt x="6522" y="1260"/>
                  </a:lnTo>
                  <a:lnTo>
                    <a:pt x="6543" y="1269"/>
                  </a:lnTo>
                  <a:lnTo>
                    <a:pt x="6564" y="1280"/>
                  </a:lnTo>
                  <a:lnTo>
                    <a:pt x="6584" y="1291"/>
                  </a:lnTo>
                  <a:lnTo>
                    <a:pt x="6603" y="1304"/>
                  </a:lnTo>
                  <a:lnTo>
                    <a:pt x="6620" y="1317"/>
                  </a:lnTo>
                  <a:lnTo>
                    <a:pt x="6638" y="1332"/>
                  </a:lnTo>
                  <a:lnTo>
                    <a:pt x="6654" y="1346"/>
                  </a:lnTo>
                  <a:lnTo>
                    <a:pt x="6669" y="1361"/>
                  </a:lnTo>
                  <a:lnTo>
                    <a:pt x="6684" y="1377"/>
                  </a:lnTo>
                  <a:lnTo>
                    <a:pt x="6697" y="1394"/>
                  </a:lnTo>
                  <a:lnTo>
                    <a:pt x="6710" y="1411"/>
                  </a:lnTo>
                  <a:lnTo>
                    <a:pt x="6721" y="1429"/>
                  </a:lnTo>
                  <a:lnTo>
                    <a:pt x="6732" y="1447"/>
                  </a:lnTo>
                  <a:lnTo>
                    <a:pt x="6741" y="1467"/>
                  </a:lnTo>
                  <a:lnTo>
                    <a:pt x="6750" y="1486"/>
                  </a:lnTo>
                  <a:lnTo>
                    <a:pt x="6757" y="1506"/>
                  </a:lnTo>
                  <a:lnTo>
                    <a:pt x="6764" y="1526"/>
                  </a:lnTo>
                  <a:lnTo>
                    <a:pt x="6769" y="1546"/>
                  </a:lnTo>
                  <a:lnTo>
                    <a:pt x="6774" y="1567"/>
                  </a:lnTo>
                  <a:lnTo>
                    <a:pt x="6777" y="1590"/>
                  </a:lnTo>
                  <a:lnTo>
                    <a:pt x="6780" y="1611"/>
                  </a:lnTo>
                  <a:lnTo>
                    <a:pt x="6782" y="1633"/>
                  </a:lnTo>
                  <a:lnTo>
                    <a:pt x="6782" y="1655"/>
                  </a:lnTo>
                  <a:lnTo>
                    <a:pt x="6782" y="1677"/>
                  </a:lnTo>
                  <a:lnTo>
                    <a:pt x="6780" y="1699"/>
                  </a:lnTo>
                  <a:lnTo>
                    <a:pt x="6778" y="1721"/>
                  </a:lnTo>
                  <a:lnTo>
                    <a:pt x="6774" y="1743"/>
                  </a:lnTo>
                  <a:lnTo>
                    <a:pt x="6769" y="1764"/>
                  </a:lnTo>
                  <a:lnTo>
                    <a:pt x="6764" y="1784"/>
                  </a:lnTo>
                  <a:lnTo>
                    <a:pt x="6757" y="1804"/>
                  </a:lnTo>
                  <a:lnTo>
                    <a:pt x="6750" y="1824"/>
                  </a:lnTo>
                  <a:lnTo>
                    <a:pt x="6741" y="1844"/>
                  </a:lnTo>
                  <a:lnTo>
                    <a:pt x="6732" y="1863"/>
                  </a:lnTo>
                  <a:lnTo>
                    <a:pt x="6722" y="1881"/>
                  </a:lnTo>
                  <a:lnTo>
                    <a:pt x="6710" y="1899"/>
                  </a:lnTo>
                  <a:lnTo>
                    <a:pt x="6698" y="1916"/>
                  </a:lnTo>
                  <a:lnTo>
                    <a:pt x="6685" y="1933"/>
                  </a:lnTo>
                  <a:lnTo>
                    <a:pt x="6670" y="1949"/>
                  </a:lnTo>
                  <a:lnTo>
                    <a:pt x="6654" y="1965"/>
                  </a:lnTo>
                  <a:lnTo>
                    <a:pt x="6638" y="1979"/>
                  </a:lnTo>
                  <a:lnTo>
                    <a:pt x="6621" y="1993"/>
                  </a:lnTo>
                  <a:lnTo>
                    <a:pt x="6603" y="2006"/>
                  </a:lnTo>
                  <a:lnTo>
                    <a:pt x="6585" y="2018"/>
                  </a:lnTo>
                  <a:lnTo>
                    <a:pt x="6565" y="2030"/>
                  </a:lnTo>
                  <a:lnTo>
                    <a:pt x="6544" y="2041"/>
                  </a:lnTo>
                  <a:lnTo>
                    <a:pt x="6523" y="2050"/>
                  </a:lnTo>
                  <a:lnTo>
                    <a:pt x="6499" y="2059"/>
                  </a:lnTo>
                  <a:lnTo>
                    <a:pt x="6476" y="2067"/>
                  </a:lnTo>
                  <a:lnTo>
                    <a:pt x="6452" y="2074"/>
                  </a:lnTo>
                  <a:lnTo>
                    <a:pt x="6427" y="2080"/>
                  </a:lnTo>
                  <a:lnTo>
                    <a:pt x="6401" y="2085"/>
                  </a:lnTo>
                  <a:lnTo>
                    <a:pt x="6374" y="2090"/>
                  </a:lnTo>
                  <a:lnTo>
                    <a:pt x="6345" y="2093"/>
                  </a:lnTo>
                  <a:lnTo>
                    <a:pt x="6317" y="2095"/>
                  </a:lnTo>
                  <a:lnTo>
                    <a:pt x="6287" y="2095"/>
                  </a:lnTo>
                  <a:lnTo>
                    <a:pt x="5582" y="2095"/>
                  </a:lnTo>
                  <a:lnTo>
                    <a:pt x="5582" y="712"/>
                  </a:lnTo>
                  <a:lnTo>
                    <a:pt x="6672" y="712"/>
                  </a:lnTo>
                  <a:close/>
                  <a:moveTo>
                    <a:pt x="5900" y="1475"/>
                  </a:moveTo>
                  <a:lnTo>
                    <a:pt x="5900" y="1475"/>
                  </a:lnTo>
                  <a:lnTo>
                    <a:pt x="5900" y="1836"/>
                  </a:lnTo>
                  <a:lnTo>
                    <a:pt x="6245" y="1836"/>
                  </a:lnTo>
                  <a:lnTo>
                    <a:pt x="6268" y="1834"/>
                  </a:lnTo>
                  <a:lnTo>
                    <a:pt x="6289" y="1832"/>
                  </a:lnTo>
                  <a:lnTo>
                    <a:pt x="6310" y="1828"/>
                  </a:lnTo>
                  <a:lnTo>
                    <a:pt x="6330" y="1822"/>
                  </a:lnTo>
                  <a:lnTo>
                    <a:pt x="6348" y="1815"/>
                  </a:lnTo>
                  <a:lnTo>
                    <a:pt x="6367" y="1807"/>
                  </a:lnTo>
                  <a:lnTo>
                    <a:pt x="6383" y="1797"/>
                  </a:lnTo>
                  <a:lnTo>
                    <a:pt x="6398" y="1786"/>
                  </a:lnTo>
                  <a:lnTo>
                    <a:pt x="6411" y="1774"/>
                  </a:lnTo>
                  <a:lnTo>
                    <a:pt x="6423" y="1760"/>
                  </a:lnTo>
                  <a:lnTo>
                    <a:pt x="6428" y="1753"/>
                  </a:lnTo>
                  <a:lnTo>
                    <a:pt x="6433" y="1746"/>
                  </a:lnTo>
                  <a:lnTo>
                    <a:pt x="6437" y="1738"/>
                  </a:lnTo>
                  <a:lnTo>
                    <a:pt x="6441" y="1730"/>
                  </a:lnTo>
                  <a:lnTo>
                    <a:pt x="6445" y="1722"/>
                  </a:lnTo>
                  <a:lnTo>
                    <a:pt x="6448" y="1713"/>
                  </a:lnTo>
                  <a:lnTo>
                    <a:pt x="6451" y="1703"/>
                  </a:lnTo>
                  <a:lnTo>
                    <a:pt x="6453" y="1694"/>
                  </a:lnTo>
                  <a:lnTo>
                    <a:pt x="6455" y="1685"/>
                  </a:lnTo>
                  <a:lnTo>
                    <a:pt x="6456" y="1675"/>
                  </a:lnTo>
                  <a:lnTo>
                    <a:pt x="6457" y="1665"/>
                  </a:lnTo>
                  <a:lnTo>
                    <a:pt x="6457" y="1655"/>
                  </a:lnTo>
                  <a:lnTo>
                    <a:pt x="6457" y="1645"/>
                  </a:lnTo>
                  <a:lnTo>
                    <a:pt x="6456" y="1635"/>
                  </a:lnTo>
                  <a:lnTo>
                    <a:pt x="6455" y="1625"/>
                  </a:lnTo>
                  <a:lnTo>
                    <a:pt x="6453" y="1615"/>
                  </a:lnTo>
                  <a:lnTo>
                    <a:pt x="6451" y="1606"/>
                  </a:lnTo>
                  <a:lnTo>
                    <a:pt x="6448" y="1597"/>
                  </a:lnTo>
                  <a:lnTo>
                    <a:pt x="6445" y="1589"/>
                  </a:lnTo>
                  <a:lnTo>
                    <a:pt x="6441" y="1579"/>
                  </a:lnTo>
                  <a:lnTo>
                    <a:pt x="6437" y="1571"/>
                  </a:lnTo>
                  <a:lnTo>
                    <a:pt x="6433" y="1563"/>
                  </a:lnTo>
                  <a:lnTo>
                    <a:pt x="6428" y="1556"/>
                  </a:lnTo>
                  <a:lnTo>
                    <a:pt x="6423" y="1549"/>
                  </a:lnTo>
                  <a:lnTo>
                    <a:pt x="6411" y="1535"/>
                  </a:lnTo>
                  <a:lnTo>
                    <a:pt x="6398" y="1523"/>
                  </a:lnTo>
                  <a:lnTo>
                    <a:pt x="6383" y="1512"/>
                  </a:lnTo>
                  <a:lnTo>
                    <a:pt x="6367" y="1502"/>
                  </a:lnTo>
                  <a:lnTo>
                    <a:pt x="6348" y="1494"/>
                  </a:lnTo>
                  <a:lnTo>
                    <a:pt x="6330" y="1487"/>
                  </a:lnTo>
                  <a:lnTo>
                    <a:pt x="6310" y="1482"/>
                  </a:lnTo>
                  <a:lnTo>
                    <a:pt x="6289" y="1478"/>
                  </a:lnTo>
                  <a:lnTo>
                    <a:pt x="6268" y="1476"/>
                  </a:lnTo>
                  <a:lnTo>
                    <a:pt x="6245" y="1475"/>
                  </a:lnTo>
                  <a:lnTo>
                    <a:pt x="5900" y="1475"/>
                  </a:lnTo>
                  <a:close/>
                  <a:moveTo>
                    <a:pt x="7602" y="2095"/>
                  </a:moveTo>
                  <a:lnTo>
                    <a:pt x="7602" y="1991"/>
                  </a:lnTo>
                  <a:lnTo>
                    <a:pt x="7587" y="2006"/>
                  </a:lnTo>
                  <a:lnTo>
                    <a:pt x="7572" y="2020"/>
                  </a:lnTo>
                  <a:lnTo>
                    <a:pt x="7555" y="2033"/>
                  </a:lnTo>
                  <a:lnTo>
                    <a:pt x="7537" y="2045"/>
                  </a:lnTo>
                  <a:lnTo>
                    <a:pt x="7518" y="2056"/>
                  </a:lnTo>
                  <a:lnTo>
                    <a:pt x="7499" y="2067"/>
                  </a:lnTo>
                  <a:lnTo>
                    <a:pt x="7477" y="2076"/>
                  </a:lnTo>
                  <a:lnTo>
                    <a:pt x="7456" y="2085"/>
                  </a:lnTo>
                  <a:lnTo>
                    <a:pt x="7433" y="2094"/>
                  </a:lnTo>
                  <a:lnTo>
                    <a:pt x="7410" y="2100"/>
                  </a:lnTo>
                  <a:lnTo>
                    <a:pt x="7387" y="2106"/>
                  </a:lnTo>
                  <a:lnTo>
                    <a:pt x="7362" y="2111"/>
                  </a:lnTo>
                  <a:lnTo>
                    <a:pt x="7337" y="2115"/>
                  </a:lnTo>
                  <a:lnTo>
                    <a:pt x="7311" y="2117"/>
                  </a:lnTo>
                  <a:lnTo>
                    <a:pt x="7285" y="2119"/>
                  </a:lnTo>
                  <a:lnTo>
                    <a:pt x="7259" y="2120"/>
                  </a:lnTo>
                  <a:lnTo>
                    <a:pt x="7243" y="2119"/>
                  </a:lnTo>
                  <a:lnTo>
                    <a:pt x="7227" y="2118"/>
                  </a:lnTo>
                  <a:lnTo>
                    <a:pt x="7210" y="2117"/>
                  </a:lnTo>
                  <a:lnTo>
                    <a:pt x="7194" y="2115"/>
                  </a:lnTo>
                  <a:lnTo>
                    <a:pt x="7177" y="2112"/>
                  </a:lnTo>
                  <a:lnTo>
                    <a:pt x="7160" y="2108"/>
                  </a:lnTo>
                  <a:lnTo>
                    <a:pt x="7144" y="2104"/>
                  </a:lnTo>
                  <a:lnTo>
                    <a:pt x="7128" y="2099"/>
                  </a:lnTo>
                  <a:lnTo>
                    <a:pt x="7111" y="2094"/>
                  </a:lnTo>
                  <a:lnTo>
                    <a:pt x="7096" y="2087"/>
                  </a:lnTo>
                  <a:lnTo>
                    <a:pt x="7080" y="2080"/>
                  </a:lnTo>
                  <a:lnTo>
                    <a:pt x="7065" y="2073"/>
                  </a:lnTo>
                  <a:lnTo>
                    <a:pt x="7050" y="2065"/>
                  </a:lnTo>
                  <a:lnTo>
                    <a:pt x="7035" y="2057"/>
                  </a:lnTo>
                  <a:lnTo>
                    <a:pt x="7021" y="2047"/>
                  </a:lnTo>
                  <a:lnTo>
                    <a:pt x="7007" y="2037"/>
                  </a:lnTo>
                  <a:lnTo>
                    <a:pt x="6993" y="2027"/>
                  </a:lnTo>
                  <a:lnTo>
                    <a:pt x="6980" y="2016"/>
                  </a:lnTo>
                  <a:lnTo>
                    <a:pt x="6968" y="2004"/>
                  </a:lnTo>
                  <a:lnTo>
                    <a:pt x="6957" y="1991"/>
                  </a:lnTo>
                  <a:lnTo>
                    <a:pt x="6946" y="1978"/>
                  </a:lnTo>
                  <a:lnTo>
                    <a:pt x="6936" y="1964"/>
                  </a:lnTo>
                  <a:lnTo>
                    <a:pt x="6926" y="1949"/>
                  </a:lnTo>
                  <a:lnTo>
                    <a:pt x="6918" y="1934"/>
                  </a:lnTo>
                  <a:lnTo>
                    <a:pt x="6910" y="1918"/>
                  </a:lnTo>
                  <a:lnTo>
                    <a:pt x="6903" y="1901"/>
                  </a:lnTo>
                  <a:lnTo>
                    <a:pt x="6898" y="1884"/>
                  </a:lnTo>
                  <a:lnTo>
                    <a:pt x="6893" y="1866"/>
                  </a:lnTo>
                  <a:lnTo>
                    <a:pt x="6889" y="1848"/>
                  </a:lnTo>
                  <a:lnTo>
                    <a:pt x="6886" y="1828"/>
                  </a:lnTo>
                  <a:lnTo>
                    <a:pt x="6884" y="1808"/>
                  </a:lnTo>
                  <a:lnTo>
                    <a:pt x="6884" y="1788"/>
                  </a:lnTo>
                  <a:lnTo>
                    <a:pt x="6884" y="1766"/>
                  </a:lnTo>
                  <a:lnTo>
                    <a:pt x="6886" y="1746"/>
                  </a:lnTo>
                  <a:lnTo>
                    <a:pt x="6889" y="1726"/>
                  </a:lnTo>
                  <a:lnTo>
                    <a:pt x="6893" y="1706"/>
                  </a:lnTo>
                  <a:lnTo>
                    <a:pt x="6898" y="1688"/>
                  </a:lnTo>
                  <a:lnTo>
                    <a:pt x="6903" y="1671"/>
                  </a:lnTo>
                  <a:lnTo>
                    <a:pt x="6910" y="1654"/>
                  </a:lnTo>
                  <a:lnTo>
                    <a:pt x="6918" y="1639"/>
                  </a:lnTo>
                  <a:lnTo>
                    <a:pt x="6926" y="1624"/>
                  </a:lnTo>
                  <a:lnTo>
                    <a:pt x="6936" y="1609"/>
                  </a:lnTo>
                  <a:lnTo>
                    <a:pt x="6946" y="1596"/>
                  </a:lnTo>
                  <a:lnTo>
                    <a:pt x="6957" y="1583"/>
                  </a:lnTo>
                  <a:lnTo>
                    <a:pt x="6968" y="1570"/>
                  </a:lnTo>
                  <a:lnTo>
                    <a:pt x="6980" y="1559"/>
                  </a:lnTo>
                  <a:lnTo>
                    <a:pt x="6993" y="1548"/>
                  </a:lnTo>
                  <a:lnTo>
                    <a:pt x="7007" y="1538"/>
                  </a:lnTo>
                  <a:lnTo>
                    <a:pt x="7021" y="1529"/>
                  </a:lnTo>
                  <a:lnTo>
                    <a:pt x="7035" y="1520"/>
                  </a:lnTo>
                  <a:lnTo>
                    <a:pt x="7050" y="1512"/>
                  </a:lnTo>
                  <a:lnTo>
                    <a:pt x="7065" y="1505"/>
                  </a:lnTo>
                  <a:lnTo>
                    <a:pt x="7080" y="1499"/>
                  </a:lnTo>
                  <a:lnTo>
                    <a:pt x="7096" y="1493"/>
                  </a:lnTo>
                  <a:lnTo>
                    <a:pt x="7111" y="1487"/>
                  </a:lnTo>
                  <a:lnTo>
                    <a:pt x="7128" y="1482"/>
                  </a:lnTo>
                  <a:lnTo>
                    <a:pt x="7144" y="1478"/>
                  </a:lnTo>
                  <a:lnTo>
                    <a:pt x="7160" y="1475"/>
                  </a:lnTo>
                  <a:lnTo>
                    <a:pt x="7177" y="1472"/>
                  </a:lnTo>
                  <a:lnTo>
                    <a:pt x="7194" y="1469"/>
                  </a:lnTo>
                  <a:lnTo>
                    <a:pt x="7210" y="1467"/>
                  </a:lnTo>
                  <a:lnTo>
                    <a:pt x="7227" y="1466"/>
                  </a:lnTo>
                  <a:lnTo>
                    <a:pt x="7243" y="1465"/>
                  </a:lnTo>
                  <a:lnTo>
                    <a:pt x="7259" y="1465"/>
                  </a:lnTo>
                  <a:lnTo>
                    <a:pt x="7286" y="1465"/>
                  </a:lnTo>
                  <a:lnTo>
                    <a:pt x="7312" y="1467"/>
                  </a:lnTo>
                  <a:lnTo>
                    <a:pt x="7338" y="1469"/>
                  </a:lnTo>
                  <a:lnTo>
                    <a:pt x="7363" y="1473"/>
                  </a:lnTo>
                  <a:lnTo>
                    <a:pt x="7388" y="1477"/>
                  </a:lnTo>
                  <a:lnTo>
                    <a:pt x="7412" y="1483"/>
                  </a:lnTo>
                  <a:lnTo>
                    <a:pt x="7435" y="1489"/>
                  </a:lnTo>
                  <a:lnTo>
                    <a:pt x="7457" y="1496"/>
                  </a:lnTo>
                  <a:lnTo>
                    <a:pt x="7479" y="1504"/>
                  </a:lnTo>
                  <a:lnTo>
                    <a:pt x="7500" y="1513"/>
                  </a:lnTo>
                  <a:lnTo>
                    <a:pt x="7520" y="1523"/>
                  </a:lnTo>
                  <a:lnTo>
                    <a:pt x="7539" y="1534"/>
                  </a:lnTo>
                  <a:lnTo>
                    <a:pt x="7556" y="1546"/>
                  </a:lnTo>
                  <a:lnTo>
                    <a:pt x="7573" y="1558"/>
                  </a:lnTo>
                  <a:lnTo>
                    <a:pt x="7588" y="1572"/>
                  </a:lnTo>
                  <a:lnTo>
                    <a:pt x="7602" y="1587"/>
                  </a:lnTo>
                  <a:lnTo>
                    <a:pt x="7602" y="1452"/>
                  </a:lnTo>
                  <a:lnTo>
                    <a:pt x="7601" y="1442"/>
                  </a:lnTo>
                  <a:lnTo>
                    <a:pt x="7601" y="1433"/>
                  </a:lnTo>
                  <a:lnTo>
                    <a:pt x="7599" y="1424"/>
                  </a:lnTo>
                  <a:lnTo>
                    <a:pt x="7597" y="1415"/>
                  </a:lnTo>
                  <a:lnTo>
                    <a:pt x="7595" y="1407"/>
                  </a:lnTo>
                  <a:lnTo>
                    <a:pt x="7592" y="1399"/>
                  </a:lnTo>
                  <a:lnTo>
                    <a:pt x="7589" y="1391"/>
                  </a:lnTo>
                  <a:lnTo>
                    <a:pt x="7585" y="1383"/>
                  </a:lnTo>
                  <a:lnTo>
                    <a:pt x="7581" y="1376"/>
                  </a:lnTo>
                  <a:lnTo>
                    <a:pt x="7576" y="1368"/>
                  </a:lnTo>
                  <a:lnTo>
                    <a:pt x="7570" y="1361"/>
                  </a:lnTo>
                  <a:lnTo>
                    <a:pt x="7565" y="1355"/>
                  </a:lnTo>
                  <a:lnTo>
                    <a:pt x="7552" y="1342"/>
                  </a:lnTo>
                  <a:lnTo>
                    <a:pt x="7537" y="1331"/>
                  </a:lnTo>
                  <a:lnTo>
                    <a:pt x="7521" y="1319"/>
                  </a:lnTo>
                  <a:lnTo>
                    <a:pt x="7503" y="1310"/>
                  </a:lnTo>
                  <a:lnTo>
                    <a:pt x="7483" y="1302"/>
                  </a:lnTo>
                  <a:lnTo>
                    <a:pt x="7462" y="1296"/>
                  </a:lnTo>
                  <a:lnTo>
                    <a:pt x="7440" y="1291"/>
                  </a:lnTo>
                  <a:lnTo>
                    <a:pt x="7416" y="1287"/>
                  </a:lnTo>
                  <a:lnTo>
                    <a:pt x="7391" y="1285"/>
                  </a:lnTo>
                  <a:lnTo>
                    <a:pt x="7365" y="1284"/>
                  </a:lnTo>
                  <a:lnTo>
                    <a:pt x="7343" y="1285"/>
                  </a:lnTo>
                  <a:lnTo>
                    <a:pt x="7321" y="1286"/>
                  </a:lnTo>
                  <a:lnTo>
                    <a:pt x="7300" y="1288"/>
                  </a:lnTo>
                  <a:lnTo>
                    <a:pt x="7279" y="1291"/>
                  </a:lnTo>
                  <a:lnTo>
                    <a:pt x="7258" y="1296"/>
                  </a:lnTo>
                  <a:lnTo>
                    <a:pt x="7238" y="1301"/>
                  </a:lnTo>
                  <a:lnTo>
                    <a:pt x="7218" y="1306"/>
                  </a:lnTo>
                  <a:lnTo>
                    <a:pt x="7198" y="1313"/>
                  </a:lnTo>
                  <a:lnTo>
                    <a:pt x="7178" y="1321"/>
                  </a:lnTo>
                  <a:lnTo>
                    <a:pt x="7158" y="1331"/>
                  </a:lnTo>
                  <a:lnTo>
                    <a:pt x="7139" y="1340"/>
                  </a:lnTo>
                  <a:lnTo>
                    <a:pt x="7120" y="1351"/>
                  </a:lnTo>
                  <a:lnTo>
                    <a:pt x="7102" y="1362"/>
                  </a:lnTo>
                  <a:lnTo>
                    <a:pt x="7084" y="1375"/>
                  </a:lnTo>
                  <a:lnTo>
                    <a:pt x="7066" y="1388"/>
                  </a:lnTo>
                  <a:lnTo>
                    <a:pt x="7049" y="1402"/>
                  </a:lnTo>
                  <a:lnTo>
                    <a:pt x="6941" y="1226"/>
                  </a:lnTo>
                  <a:lnTo>
                    <a:pt x="6966" y="1207"/>
                  </a:lnTo>
                  <a:lnTo>
                    <a:pt x="6992" y="1188"/>
                  </a:lnTo>
                  <a:lnTo>
                    <a:pt x="7020" y="1171"/>
                  </a:lnTo>
                  <a:lnTo>
                    <a:pt x="7047" y="1156"/>
                  </a:lnTo>
                  <a:lnTo>
                    <a:pt x="7075" y="1142"/>
                  </a:lnTo>
                  <a:lnTo>
                    <a:pt x="7104" y="1129"/>
                  </a:lnTo>
                  <a:lnTo>
                    <a:pt x="7133" y="1117"/>
                  </a:lnTo>
                  <a:lnTo>
                    <a:pt x="7163" y="1107"/>
                  </a:lnTo>
                  <a:lnTo>
                    <a:pt x="7194" y="1098"/>
                  </a:lnTo>
                  <a:lnTo>
                    <a:pt x="7224" y="1090"/>
                  </a:lnTo>
                  <a:lnTo>
                    <a:pt x="7255" y="1084"/>
                  </a:lnTo>
                  <a:lnTo>
                    <a:pt x="7286" y="1078"/>
                  </a:lnTo>
                  <a:lnTo>
                    <a:pt x="7318" y="1073"/>
                  </a:lnTo>
                  <a:lnTo>
                    <a:pt x="7350" y="1070"/>
                  </a:lnTo>
                  <a:lnTo>
                    <a:pt x="7382" y="1069"/>
                  </a:lnTo>
                  <a:lnTo>
                    <a:pt x="7414" y="1068"/>
                  </a:lnTo>
                  <a:lnTo>
                    <a:pt x="7437" y="1068"/>
                  </a:lnTo>
                  <a:lnTo>
                    <a:pt x="7459" y="1069"/>
                  </a:lnTo>
                  <a:lnTo>
                    <a:pt x="7482" y="1070"/>
                  </a:lnTo>
                  <a:lnTo>
                    <a:pt x="7505" y="1072"/>
                  </a:lnTo>
                  <a:lnTo>
                    <a:pt x="7527" y="1076"/>
                  </a:lnTo>
                  <a:lnTo>
                    <a:pt x="7549" y="1079"/>
                  </a:lnTo>
                  <a:lnTo>
                    <a:pt x="7570" y="1083"/>
                  </a:lnTo>
                  <a:lnTo>
                    <a:pt x="7591" y="1088"/>
                  </a:lnTo>
                  <a:lnTo>
                    <a:pt x="7612" y="1093"/>
                  </a:lnTo>
                  <a:lnTo>
                    <a:pt x="7632" y="1099"/>
                  </a:lnTo>
                  <a:lnTo>
                    <a:pt x="7653" y="1105"/>
                  </a:lnTo>
                  <a:lnTo>
                    <a:pt x="7672" y="1113"/>
                  </a:lnTo>
                  <a:lnTo>
                    <a:pt x="7691" y="1121"/>
                  </a:lnTo>
                  <a:lnTo>
                    <a:pt x="7708" y="1130"/>
                  </a:lnTo>
                  <a:lnTo>
                    <a:pt x="7726" y="1139"/>
                  </a:lnTo>
                  <a:lnTo>
                    <a:pt x="7742" y="1150"/>
                  </a:lnTo>
                  <a:lnTo>
                    <a:pt x="7758" y="1161"/>
                  </a:lnTo>
                  <a:lnTo>
                    <a:pt x="7773" y="1174"/>
                  </a:lnTo>
                  <a:lnTo>
                    <a:pt x="7788" y="1187"/>
                  </a:lnTo>
                  <a:lnTo>
                    <a:pt x="7801" y="1201"/>
                  </a:lnTo>
                  <a:lnTo>
                    <a:pt x="7815" y="1217"/>
                  </a:lnTo>
                  <a:lnTo>
                    <a:pt x="7827" y="1232"/>
                  </a:lnTo>
                  <a:lnTo>
                    <a:pt x="7838" y="1249"/>
                  </a:lnTo>
                  <a:lnTo>
                    <a:pt x="7847" y="1267"/>
                  </a:lnTo>
                  <a:lnTo>
                    <a:pt x="7856" y="1286"/>
                  </a:lnTo>
                  <a:lnTo>
                    <a:pt x="7864" y="1305"/>
                  </a:lnTo>
                  <a:lnTo>
                    <a:pt x="7871" y="1326"/>
                  </a:lnTo>
                  <a:lnTo>
                    <a:pt x="7876" y="1349"/>
                  </a:lnTo>
                  <a:lnTo>
                    <a:pt x="7881" y="1372"/>
                  </a:lnTo>
                  <a:lnTo>
                    <a:pt x="7884" y="1396"/>
                  </a:lnTo>
                  <a:lnTo>
                    <a:pt x="7886" y="1421"/>
                  </a:lnTo>
                  <a:lnTo>
                    <a:pt x="7886" y="1447"/>
                  </a:lnTo>
                  <a:lnTo>
                    <a:pt x="7886" y="2095"/>
                  </a:lnTo>
                  <a:lnTo>
                    <a:pt x="7602" y="2095"/>
                  </a:lnTo>
                  <a:close/>
                  <a:moveTo>
                    <a:pt x="7602" y="1854"/>
                  </a:moveTo>
                  <a:lnTo>
                    <a:pt x="7602" y="1854"/>
                  </a:lnTo>
                  <a:lnTo>
                    <a:pt x="7602" y="1730"/>
                  </a:lnTo>
                  <a:lnTo>
                    <a:pt x="7592" y="1720"/>
                  </a:lnTo>
                  <a:lnTo>
                    <a:pt x="7582" y="1710"/>
                  </a:lnTo>
                  <a:lnTo>
                    <a:pt x="7571" y="1700"/>
                  </a:lnTo>
                  <a:lnTo>
                    <a:pt x="7559" y="1691"/>
                  </a:lnTo>
                  <a:lnTo>
                    <a:pt x="7547" y="1684"/>
                  </a:lnTo>
                  <a:lnTo>
                    <a:pt x="7533" y="1676"/>
                  </a:lnTo>
                  <a:lnTo>
                    <a:pt x="7519" y="1670"/>
                  </a:lnTo>
                  <a:lnTo>
                    <a:pt x="7505" y="1664"/>
                  </a:lnTo>
                  <a:lnTo>
                    <a:pt x="7490" y="1659"/>
                  </a:lnTo>
                  <a:lnTo>
                    <a:pt x="7473" y="1655"/>
                  </a:lnTo>
                  <a:lnTo>
                    <a:pt x="7457" y="1651"/>
                  </a:lnTo>
                  <a:lnTo>
                    <a:pt x="7441" y="1648"/>
                  </a:lnTo>
                  <a:lnTo>
                    <a:pt x="7424" y="1646"/>
                  </a:lnTo>
                  <a:lnTo>
                    <a:pt x="7408" y="1644"/>
                  </a:lnTo>
                  <a:lnTo>
                    <a:pt x="7391" y="1643"/>
                  </a:lnTo>
                  <a:lnTo>
                    <a:pt x="7374" y="1643"/>
                  </a:lnTo>
                  <a:lnTo>
                    <a:pt x="7353" y="1643"/>
                  </a:lnTo>
                  <a:lnTo>
                    <a:pt x="7333" y="1645"/>
                  </a:lnTo>
                  <a:lnTo>
                    <a:pt x="7313" y="1648"/>
                  </a:lnTo>
                  <a:lnTo>
                    <a:pt x="7294" y="1652"/>
                  </a:lnTo>
                  <a:lnTo>
                    <a:pt x="7277" y="1658"/>
                  </a:lnTo>
                  <a:lnTo>
                    <a:pt x="7260" y="1665"/>
                  </a:lnTo>
                  <a:lnTo>
                    <a:pt x="7244" y="1672"/>
                  </a:lnTo>
                  <a:lnTo>
                    <a:pt x="7230" y="1681"/>
                  </a:lnTo>
                  <a:lnTo>
                    <a:pt x="7217" y="1692"/>
                  </a:lnTo>
                  <a:lnTo>
                    <a:pt x="7205" y="1703"/>
                  </a:lnTo>
                  <a:lnTo>
                    <a:pt x="7195" y="1716"/>
                  </a:lnTo>
                  <a:lnTo>
                    <a:pt x="7186" y="1730"/>
                  </a:lnTo>
                  <a:lnTo>
                    <a:pt x="7183" y="1737"/>
                  </a:lnTo>
                  <a:lnTo>
                    <a:pt x="7180" y="1744"/>
                  </a:lnTo>
                  <a:lnTo>
                    <a:pt x="7177" y="1752"/>
                  </a:lnTo>
                  <a:lnTo>
                    <a:pt x="7175" y="1759"/>
                  </a:lnTo>
                  <a:lnTo>
                    <a:pt x="7173" y="1768"/>
                  </a:lnTo>
                  <a:lnTo>
                    <a:pt x="7172" y="1776"/>
                  </a:lnTo>
                  <a:lnTo>
                    <a:pt x="7171" y="1785"/>
                  </a:lnTo>
                  <a:lnTo>
                    <a:pt x="7170" y="1794"/>
                  </a:lnTo>
                  <a:lnTo>
                    <a:pt x="7171" y="1802"/>
                  </a:lnTo>
                  <a:lnTo>
                    <a:pt x="7172" y="1811"/>
                  </a:lnTo>
                  <a:lnTo>
                    <a:pt x="7173" y="1819"/>
                  </a:lnTo>
                  <a:lnTo>
                    <a:pt x="7175" y="1827"/>
                  </a:lnTo>
                  <a:lnTo>
                    <a:pt x="7177" y="1834"/>
                  </a:lnTo>
                  <a:lnTo>
                    <a:pt x="7180" y="1843"/>
                  </a:lnTo>
                  <a:lnTo>
                    <a:pt x="7183" y="1850"/>
                  </a:lnTo>
                  <a:lnTo>
                    <a:pt x="7186" y="1857"/>
                  </a:lnTo>
                  <a:lnTo>
                    <a:pt x="7195" y="1870"/>
                  </a:lnTo>
                  <a:lnTo>
                    <a:pt x="7205" y="1882"/>
                  </a:lnTo>
                  <a:lnTo>
                    <a:pt x="7217" y="1893"/>
                  </a:lnTo>
                  <a:lnTo>
                    <a:pt x="7230" y="1902"/>
                  </a:lnTo>
                  <a:lnTo>
                    <a:pt x="7244" y="1911"/>
                  </a:lnTo>
                  <a:lnTo>
                    <a:pt x="7260" y="1919"/>
                  </a:lnTo>
                  <a:lnTo>
                    <a:pt x="7277" y="1926"/>
                  </a:lnTo>
                  <a:lnTo>
                    <a:pt x="7294" y="1931"/>
                  </a:lnTo>
                  <a:lnTo>
                    <a:pt x="7313" y="1935"/>
                  </a:lnTo>
                  <a:lnTo>
                    <a:pt x="7333" y="1938"/>
                  </a:lnTo>
                  <a:lnTo>
                    <a:pt x="7353" y="1940"/>
                  </a:lnTo>
                  <a:lnTo>
                    <a:pt x="7374" y="1941"/>
                  </a:lnTo>
                  <a:lnTo>
                    <a:pt x="7391" y="1940"/>
                  </a:lnTo>
                  <a:lnTo>
                    <a:pt x="7408" y="1939"/>
                  </a:lnTo>
                  <a:lnTo>
                    <a:pt x="7424" y="1938"/>
                  </a:lnTo>
                  <a:lnTo>
                    <a:pt x="7441" y="1935"/>
                  </a:lnTo>
                  <a:lnTo>
                    <a:pt x="7457" y="1932"/>
                  </a:lnTo>
                  <a:lnTo>
                    <a:pt x="7473" y="1929"/>
                  </a:lnTo>
                  <a:lnTo>
                    <a:pt x="7490" y="1924"/>
                  </a:lnTo>
                  <a:lnTo>
                    <a:pt x="7505" y="1919"/>
                  </a:lnTo>
                  <a:lnTo>
                    <a:pt x="7519" y="1913"/>
                  </a:lnTo>
                  <a:lnTo>
                    <a:pt x="7533" y="1907"/>
                  </a:lnTo>
                  <a:lnTo>
                    <a:pt x="7547" y="1900"/>
                  </a:lnTo>
                  <a:lnTo>
                    <a:pt x="7559" y="1892"/>
                  </a:lnTo>
                  <a:lnTo>
                    <a:pt x="7571" y="1884"/>
                  </a:lnTo>
                  <a:lnTo>
                    <a:pt x="7582" y="1875"/>
                  </a:lnTo>
                  <a:lnTo>
                    <a:pt x="7592" y="1865"/>
                  </a:lnTo>
                  <a:lnTo>
                    <a:pt x="7602" y="1854"/>
                  </a:lnTo>
                  <a:close/>
                  <a:moveTo>
                    <a:pt x="8147" y="2095"/>
                  </a:moveTo>
                  <a:lnTo>
                    <a:pt x="8147" y="1094"/>
                  </a:lnTo>
                  <a:lnTo>
                    <a:pt x="8431" y="1094"/>
                  </a:lnTo>
                  <a:lnTo>
                    <a:pt x="8431" y="1465"/>
                  </a:lnTo>
                  <a:lnTo>
                    <a:pt x="8878" y="1465"/>
                  </a:lnTo>
                  <a:lnTo>
                    <a:pt x="8878" y="1094"/>
                  </a:lnTo>
                  <a:lnTo>
                    <a:pt x="9163" y="1094"/>
                  </a:lnTo>
                  <a:lnTo>
                    <a:pt x="9163" y="2095"/>
                  </a:lnTo>
                  <a:lnTo>
                    <a:pt x="8878" y="2095"/>
                  </a:lnTo>
                  <a:lnTo>
                    <a:pt x="8878" y="1694"/>
                  </a:lnTo>
                  <a:lnTo>
                    <a:pt x="8431" y="1694"/>
                  </a:lnTo>
                  <a:lnTo>
                    <a:pt x="8431" y="2095"/>
                  </a:lnTo>
                  <a:lnTo>
                    <a:pt x="8147" y="2095"/>
                  </a:lnTo>
                  <a:close/>
                  <a:moveTo>
                    <a:pt x="10127" y="2095"/>
                  </a:moveTo>
                  <a:lnTo>
                    <a:pt x="9840" y="1710"/>
                  </a:lnTo>
                  <a:lnTo>
                    <a:pt x="9709" y="1838"/>
                  </a:lnTo>
                  <a:lnTo>
                    <a:pt x="9709" y="2095"/>
                  </a:lnTo>
                  <a:lnTo>
                    <a:pt x="9426" y="2095"/>
                  </a:lnTo>
                  <a:lnTo>
                    <a:pt x="9426" y="1094"/>
                  </a:lnTo>
                  <a:lnTo>
                    <a:pt x="9709" y="1094"/>
                  </a:lnTo>
                  <a:lnTo>
                    <a:pt x="9709" y="1539"/>
                  </a:lnTo>
                  <a:lnTo>
                    <a:pt x="10120" y="1094"/>
                  </a:lnTo>
                  <a:lnTo>
                    <a:pt x="10469" y="1094"/>
                  </a:lnTo>
                  <a:lnTo>
                    <a:pt x="10041" y="1547"/>
                  </a:lnTo>
                  <a:lnTo>
                    <a:pt x="10482" y="2095"/>
                  </a:lnTo>
                  <a:lnTo>
                    <a:pt x="10127" y="2095"/>
                  </a:lnTo>
                  <a:close/>
                  <a:moveTo>
                    <a:pt x="14428" y="1078"/>
                  </a:moveTo>
                  <a:lnTo>
                    <a:pt x="13892" y="3416"/>
                  </a:lnTo>
                  <a:lnTo>
                    <a:pt x="12440" y="3416"/>
                  </a:lnTo>
                  <a:lnTo>
                    <a:pt x="12977" y="1078"/>
                  </a:lnTo>
                  <a:lnTo>
                    <a:pt x="12555" y="0"/>
                  </a:lnTo>
                  <a:lnTo>
                    <a:pt x="14006" y="0"/>
                  </a:lnTo>
                  <a:lnTo>
                    <a:pt x="14428" y="1078"/>
                  </a:lnTo>
                  <a:close/>
                  <a:moveTo>
                    <a:pt x="16100" y="1078"/>
                  </a:moveTo>
                  <a:lnTo>
                    <a:pt x="15798" y="2391"/>
                  </a:lnTo>
                  <a:lnTo>
                    <a:pt x="15564" y="3416"/>
                  </a:lnTo>
                  <a:lnTo>
                    <a:pt x="15564" y="3416"/>
                  </a:lnTo>
                  <a:lnTo>
                    <a:pt x="14112" y="3416"/>
                  </a:lnTo>
                  <a:lnTo>
                    <a:pt x="14648" y="1078"/>
                  </a:lnTo>
                  <a:lnTo>
                    <a:pt x="14226" y="0"/>
                  </a:lnTo>
                  <a:lnTo>
                    <a:pt x="14226" y="0"/>
                  </a:lnTo>
                  <a:lnTo>
                    <a:pt x="15678" y="0"/>
                  </a:lnTo>
                  <a:lnTo>
                    <a:pt x="16100" y="1078"/>
                  </a:lnTo>
                  <a:close/>
                  <a:moveTo>
                    <a:pt x="15518" y="3302"/>
                  </a:moveTo>
                  <a:lnTo>
                    <a:pt x="14693" y="1191"/>
                  </a:lnTo>
                  <a:lnTo>
                    <a:pt x="14198" y="3346"/>
                  </a:lnTo>
                  <a:lnTo>
                    <a:pt x="15508" y="3346"/>
                  </a:lnTo>
                  <a:lnTo>
                    <a:pt x="15518" y="3302"/>
                  </a:lnTo>
                  <a:close/>
                  <a:moveTo>
                    <a:pt x="13847" y="3302"/>
                  </a:moveTo>
                  <a:lnTo>
                    <a:pt x="13021" y="1191"/>
                  </a:lnTo>
                  <a:lnTo>
                    <a:pt x="12527" y="3346"/>
                  </a:lnTo>
                  <a:lnTo>
                    <a:pt x="13837" y="3346"/>
                  </a:lnTo>
                  <a:lnTo>
                    <a:pt x="13847" y="3302"/>
                  </a:lnTo>
                  <a:close/>
                  <a:moveTo>
                    <a:pt x="12756" y="1078"/>
                  </a:moveTo>
                  <a:lnTo>
                    <a:pt x="12522" y="2097"/>
                  </a:lnTo>
                  <a:lnTo>
                    <a:pt x="12220" y="3416"/>
                  </a:lnTo>
                  <a:lnTo>
                    <a:pt x="12219" y="3416"/>
                  </a:lnTo>
                  <a:lnTo>
                    <a:pt x="10768" y="3416"/>
                  </a:lnTo>
                  <a:lnTo>
                    <a:pt x="11304" y="1078"/>
                  </a:lnTo>
                  <a:lnTo>
                    <a:pt x="11304" y="1078"/>
                  </a:lnTo>
                  <a:lnTo>
                    <a:pt x="10883" y="0"/>
                  </a:lnTo>
                  <a:lnTo>
                    <a:pt x="10883" y="0"/>
                  </a:lnTo>
                  <a:lnTo>
                    <a:pt x="12334" y="0"/>
                  </a:lnTo>
                  <a:lnTo>
                    <a:pt x="12335" y="0"/>
                  </a:lnTo>
                  <a:lnTo>
                    <a:pt x="12593" y="661"/>
                  </a:lnTo>
                  <a:lnTo>
                    <a:pt x="12756" y="1078"/>
                  </a:lnTo>
                  <a:close/>
                  <a:moveTo>
                    <a:pt x="12175" y="3303"/>
                  </a:moveTo>
                  <a:lnTo>
                    <a:pt x="11348" y="1191"/>
                  </a:lnTo>
                  <a:lnTo>
                    <a:pt x="10854" y="3346"/>
                  </a:lnTo>
                  <a:lnTo>
                    <a:pt x="12165" y="3346"/>
                  </a:lnTo>
                  <a:lnTo>
                    <a:pt x="12175" y="33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</p:grpSp>
      <p:pic>
        <p:nvPicPr>
          <p:cNvPr id="52" name="Рисунок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3363" y="394020"/>
            <a:ext cx="2021894" cy="392337"/>
          </a:xfrm>
          <a:prstGeom prst="rect">
            <a:avLst/>
          </a:prstGeom>
        </p:spPr>
      </p:pic>
      <p:sp>
        <p:nvSpPr>
          <p:cNvPr id="34" name="Rounded Rectangle 8">
            <a:extLst>
              <a:ext uri="{FF2B5EF4-FFF2-40B4-BE49-F238E27FC236}">
                <a16:creationId xmlns:a16="http://schemas.microsoft.com/office/drawing/2014/main" id="{16EF1956-6A2B-C71F-C239-97AB0FAD5F7F}"/>
              </a:ext>
            </a:extLst>
          </p:cNvPr>
          <p:cNvSpPr/>
          <p:nvPr/>
        </p:nvSpPr>
        <p:spPr>
          <a:xfrm>
            <a:off x="481014" y="2754826"/>
            <a:ext cx="5359624" cy="1137663"/>
          </a:xfrm>
          <a:prstGeom prst="roundRect">
            <a:avLst>
              <a:gd name="adj" fmla="val 11931"/>
            </a:avLst>
          </a:prstGeom>
          <a:solidFill>
            <a:srgbClr val="4FC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5" name="Rounded Rectangle 11">
            <a:extLst>
              <a:ext uri="{FF2B5EF4-FFF2-40B4-BE49-F238E27FC236}">
                <a16:creationId xmlns:a16="http://schemas.microsoft.com/office/drawing/2014/main" id="{11AE86F1-69CC-5A01-652A-8D2511B2C982}"/>
              </a:ext>
            </a:extLst>
          </p:cNvPr>
          <p:cNvSpPr/>
          <p:nvPr/>
        </p:nvSpPr>
        <p:spPr>
          <a:xfrm>
            <a:off x="6351364" y="2754826"/>
            <a:ext cx="5294328" cy="1137663"/>
          </a:xfrm>
          <a:prstGeom prst="roundRect">
            <a:avLst>
              <a:gd name="adj" fmla="val 13014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D9868FC-E216-73E0-D346-74D6F5B2B3C3}"/>
              </a:ext>
            </a:extLst>
          </p:cNvPr>
          <p:cNvSpPr txBox="1"/>
          <p:nvPr/>
        </p:nvSpPr>
        <p:spPr>
          <a:xfrm>
            <a:off x="6590563" y="3029350"/>
            <a:ext cx="3968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2216">
              <a:buClr>
                <a:schemeClr val="tx2"/>
              </a:buClr>
              <a:defRPr/>
            </a:pPr>
            <a:r>
              <a:rPr lang="ru-RU" b="1" dirty="0" smtClean="0">
                <a:solidFill>
                  <a:schemeClr val="bg1"/>
                </a:solidFill>
                <a:latin typeface="PT Root UI Bold" panose="020B0303020202020204" pitchFamily="34" charset="77"/>
                <a:ea typeface="PT Root UI Bold" panose="020B0303020202020204" pitchFamily="34" charset="77"/>
                <a:cs typeface="Segoe UI Semibold" panose="020B0702040204020203" pitchFamily="34" charset="0"/>
              </a:rPr>
              <a:t>Преимущества</a:t>
            </a:r>
            <a:endParaRPr lang="ru-RU" b="1" dirty="0">
              <a:solidFill>
                <a:schemeClr val="bg1"/>
              </a:solidFill>
              <a:latin typeface="PT Root UI Bold" panose="020B0303020202020204" pitchFamily="34" charset="77"/>
              <a:ea typeface="PT Root UI Bold" panose="020B0303020202020204" pitchFamily="34" charset="77"/>
              <a:cs typeface="Segoe UI Semibold" panose="020B0702040204020203" pitchFamily="34" charset="0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F4011662-0C20-7038-11A6-5200F34390AF}"/>
              </a:ext>
            </a:extLst>
          </p:cNvPr>
          <p:cNvSpPr/>
          <p:nvPr/>
        </p:nvSpPr>
        <p:spPr>
          <a:xfrm>
            <a:off x="481014" y="1649764"/>
            <a:ext cx="5656372" cy="819390"/>
          </a:xfrm>
          <a:prstGeom prst="rect">
            <a:avLst/>
          </a:prstGeom>
          <a:ln>
            <a:noFill/>
          </a:ln>
        </p:spPr>
        <p:txBody>
          <a:bodyPr wrap="square" lIns="0" tIns="36000" rIns="36000" bIns="36000" anchor="ctr">
            <a:noAutofit/>
          </a:bodyPr>
          <a:lstStyle/>
          <a:p>
            <a:pPr marL="552450" lvl="1" indent="-2857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Тендерная гарантия</a:t>
            </a:r>
          </a:p>
          <a:p>
            <a:pPr marL="552450" lvl="1" indent="-2857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Гарантия возврата аванса</a:t>
            </a:r>
            <a:endParaRPr lang="ru-RU" sz="2000" b="1" dirty="0"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</p:txBody>
      </p:sp>
      <p:sp>
        <p:nvSpPr>
          <p:cNvPr id="39" name="Прямоугольник 3">
            <a:extLst>
              <a:ext uri="{FF2B5EF4-FFF2-40B4-BE49-F238E27FC236}">
                <a16:creationId xmlns:a16="http://schemas.microsoft.com/office/drawing/2014/main" id="{CF459221-D490-BE8C-0EE4-EDBCB80B80AB}"/>
              </a:ext>
            </a:extLst>
          </p:cNvPr>
          <p:cNvSpPr/>
          <p:nvPr/>
        </p:nvSpPr>
        <p:spPr>
          <a:xfrm>
            <a:off x="398112" y="4193491"/>
            <a:ext cx="10951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Сумма, до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sp>
        <p:nvSpPr>
          <p:cNvPr id="41" name="Прямоугольник 1">
            <a:extLst>
              <a:ext uri="{FF2B5EF4-FFF2-40B4-BE49-F238E27FC236}">
                <a16:creationId xmlns:a16="http://schemas.microsoft.com/office/drawing/2014/main" id="{30674D46-207C-AD2F-B1EE-73D1ACFAFE9A}"/>
              </a:ext>
            </a:extLst>
          </p:cNvPr>
          <p:cNvSpPr/>
          <p:nvPr/>
        </p:nvSpPr>
        <p:spPr>
          <a:xfrm>
            <a:off x="1723207" y="3995051"/>
            <a:ext cx="1932132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defRPr/>
            </a:pPr>
            <a:r>
              <a:rPr lang="ru-RU" sz="3600" b="1" dirty="0">
                <a:solidFill>
                  <a:srgbClr val="191919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1 млрд </a:t>
            </a:r>
          </a:p>
        </p:txBody>
      </p:sp>
      <p:sp>
        <p:nvSpPr>
          <p:cNvPr id="45" name="Прямоугольник 3">
            <a:extLst>
              <a:ext uri="{FF2B5EF4-FFF2-40B4-BE49-F238E27FC236}">
                <a16:creationId xmlns:a16="http://schemas.microsoft.com/office/drawing/2014/main" id="{EB1E5E71-4415-2144-5557-C462227212F6}"/>
              </a:ext>
            </a:extLst>
          </p:cNvPr>
          <p:cNvSpPr/>
          <p:nvPr/>
        </p:nvSpPr>
        <p:spPr>
          <a:xfrm>
            <a:off x="103242" y="5023268"/>
            <a:ext cx="13900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Стоимость, от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sp>
        <p:nvSpPr>
          <p:cNvPr id="46" name="Прямоугольник 36">
            <a:extLst>
              <a:ext uri="{FF2B5EF4-FFF2-40B4-BE49-F238E27FC236}">
                <a16:creationId xmlns:a16="http://schemas.microsoft.com/office/drawing/2014/main" id="{F5C7D09B-758A-7410-F105-556722F0EF36}"/>
              </a:ext>
            </a:extLst>
          </p:cNvPr>
          <p:cNvSpPr/>
          <p:nvPr/>
        </p:nvSpPr>
        <p:spPr>
          <a:xfrm>
            <a:off x="253964" y="5869947"/>
            <a:ext cx="12393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Срок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sp>
        <p:nvSpPr>
          <p:cNvPr id="47" name="Прямоугольник 42">
            <a:extLst>
              <a:ext uri="{FF2B5EF4-FFF2-40B4-BE49-F238E27FC236}">
                <a16:creationId xmlns:a16="http://schemas.microsoft.com/office/drawing/2014/main" id="{54C883DE-9D67-1A09-9AE5-867C9ED921E5}"/>
              </a:ext>
            </a:extLst>
          </p:cNvPr>
          <p:cNvSpPr/>
          <p:nvPr/>
        </p:nvSpPr>
        <p:spPr>
          <a:xfrm>
            <a:off x="1723207" y="4761708"/>
            <a:ext cx="2444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786">
              <a:spcBef>
                <a:spcPts val="361"/>
              </a:spcBef>
              <a:spcAft>
                <a:spcPts val="657"/>
              </a:spcAft>
            </a:pPr>
            <a:r>
              <a:rPr lang="ru-RU" sz="3600" b="1" dirty="0">
                <a:solidFill>
                  <a:srgbClr val="191919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2% </a:t>
            </a:r>
            <a:r>
              <a:rPr lang="ru-RU" sz="1400" b="1" dirty="0">
                <a:solidFill>
                  <a:srgbClr val="191919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годовых</a:t>
            </a:r>
          </a:p>
        </p:txBody>
      </p:sp>
      <p:sp>
        <p:nvSpPr>
          <p:cNvPr id="65" name="Прямоугольник 51">
            <a:extLst>
              <a:ext uri="{FF2B5EF4-FFF2-40B4-BE49-F238E27FC236}">
                <a16:creationId xmlns:a16="http://schemas.microsoft.com/office/drawing/2014/main" id="{1C22CB8B-2294-0A7E-A6A4-0A183B46BB59}"/>
              </a:ext>
            </a:extLst>
          </p:cNvPr>
          <p:cNvSpPr/>
          <p:nvPr/>
        </p:nvSpPr>
        <p:spPr>
          <a:xfrm>
            <a:off x="1723207" y="5639976"/>
            <a:ext cx="3813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1400" b="1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в соответствии с </a:t>
            </a:r>
            <a:r>
              <a:rPr lang="ru-RU" sz="14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требованиями</a:t>
            </a:r>
            <a:br>
              <a:rPr lang="ru-RU" sz="14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</a:br>
            <a:r>
              <a:rPr lang="ru-RU" sz="14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конкурсной </a:t>
            </a:r>
            <a:r>
              <a:rPr lang="ru-RU" sz="1400" b="1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документации и/или </a:t>
            </a:r>
            <a:r>
              <a:rPr lang="ru-RU" sz="14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контракта</a:t>
            </a:r>
            <a:endParaRPr lang="ru-RU" sz="1400" b="1" dirty="0"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</p:txBody>
      </p:sp>
      <p:cxnSp>
        <p:nvCxnSpPr>
          <p:cNvPr id="66" name="Straight Connector 4">
            <a:extLst>
              <a:ext uri="{FF2B5EF4-FFF2-40B4-BE49-F238E27FC236}">
                <a16:creationId xmlns:a16="http://schemas.microsoft.com/office/drawing/2014/main" id="{A68E6085-B09E-66BD-18D7-532FEB3A0111}"/>
              </a:ext>
            </a:extLst>
          </p:cNvPr>
          <p:cNvCxnSpPr>
            <a:cxnSpLocks/>
          </p:cNvCxnSpPr>
          <p:nvPr/>
        </p:nvCxnSpPr>
        <p:spPr>
          <a:xfrm flipH="1">
            <a:off x="548641" y="4680092"/>
            <a:ext cx="5273482" cy="0"/>
          </a:xfrm>
          <a:prstGeom prst="line">
            <a:avLst/>
          </a:prstGeom>
          <a:ln w="12700">
            <a:solidFill>
              <a:schemeClr val="bg1">
                <a:lumMod val="50000"/>
                <a:alpha val="19639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4">
            <a:extLst>
              <a:ext uri="{FF2B5EF4-FFF2-40B4-BE49-F238E27FC236}">
                <a16:creationId xmlns:a16="http://schemas.microsoft.com/office/drawing/2014/main" id="{A68E6085-B09E-66BD-18D7-532FEB3A0111}"/>
              </a:ext>
            </a:extLst>
          </p:cNvPr>
          <p:cNvCxnSpPr>
            <a:cxnSpLocks/>
          </p:cNvCxnSpPr>
          <p:nvPr/>
        </p:nvCxnSpPr>
        <p:spPr>
          <a:xfrm flipH="1">
            <a:off x="548641" y="5516372"/>
            <a:ext cx="5273482" cy="0"/>
          </a:xfrm>
          <a:prstGeom prst="line">
            <a:avLst/>
          </a:prstGeom>
          <a:ln w="12700">
            <a:solidFill>
              <a:schemeClr val="bg1">
                <a:lumMod val="50000"/>
                <a:alpha val="19639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DFF5438A-8FAD-19F3-E4FA-F8D8ECF44D36}"/>
              </a:ext>
            </a:extLst>
          </p:cNvPr>
          <p:cNvSpPr/>
          <p:nvPr/>
        </p:nvSpPr>
        <p:spPr>
          <a:xfrm>
            <a:off x="7260067" y="4224268"/>
            <a:ext cx="480518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2786">
              <a:buClr>
                <a:srgbClr val="84E0F7"/>
              </a:buClr>
            </a:pPr>
            <a:r>
              <a:rPr lang="ru-RU" sz="16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без </a:t>
            </a:r>
            <a:r>
              <a:rPr lang="ru-RU" sz="16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обеспечения при </a:t>
            </a:r>
            <a:r>
              <a:rPr lang="ru-RU" sz="16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сумме </a:t>
            </a:r>
            <a:r>
              <a:rPr lang="ru-RU" sz="16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гарантии</a:t>
            </a:r>
            <a:br>
              <a:rPr lang="ru-RU" sz="16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</a:br>
            <a:r>
              <a:rPr lang="ru-RU" sz="16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до 30 млн </a:t>
            </a:r>
            <a:endParaRPr lang="ru-RU" sz="1600" spc="7" dirty="0"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</p:txBody>
      </p:sp>
      <p:grpSp>
        <p:nvGrpSpPr>
          <p:cNvPr id="70" name="Group 77">
            <a:extLst>
              <a:ext uri="{FF2B5EF4-FFF2-40B4-BE49-F238E27FC236}">
                <a16:creationId xmlns:a16="http://schemas.microsoft.com/office/drawing/2014/main" id="{B275A6DC-FA16-23B3-A5B4-9807B6A3E4BE}"/>
              </a:ext>
            </a:extLst>
          </p:cNvPr>
          <p:cNvGrpSpPr/>
          <p:nvPr/>
        </p:nvGrpSpPr>
        <p:grpSpPr>
          <a:xfrm>
            <a:off x="6843051" y="4202135"/>
            <a:ext cx="237577" cy="237577"/>
            <a:chOff x="636869" y="1755697"/>
            <a:chExt cx="296825" cy="296825"/>
          </a:xfrm>
        </p:grpSpPr>
        <p:sp>
          <p:nvSpPr>
            <p:cNvPr id="71" name="Oval 78">
              <a:extLst>
                <a:ext uri="{FF2B5EF4-FFF2-40B4-BE49-F238E27FC236}">
                  <a16:creationId xmlns:a16="http://schemas.microsoft.com/office/drawing/2014/main" id="{FC0F808E-1E65-90BB-F562-F5339682FE2D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72" name="Graphic 79">
              <a:extLst>
                <a:ext uri="{FF2B5EF4-FFF2-40B4-BE49-F238E27FC236}">
                  <a16:creationId xmlns:a16="http://schemas.microsoft.com/office/drawing/2014/main" id="{71F21A4A-2AF4-4FB0-F1B8-8325F08EB4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DFF5438A-8FAD-19F3-E4FA-F8D8ECF44D36}"/>
              </a:ext>
            </a:extLst>
          </p:cNvPr>
          <p:cNvSpPr/>
          <p:nvPr/>
        </p:nvSpPr>
        <p:spPr>
          <a:xfrm>
            <a:off x="7260068" y="5145798"/>
            <a:ext cx="387732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2786">
              <a:buClr>
                <a:srgbClr val="84E0F7"/>
              </a:buClr>
            </a:pPr>
            <a:r>
              <a:rPr lang="ru-RU" sz="16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без </a:t>
            </a:r>
            <a:r>
              <a:rPr lang="ru-RU" sz="16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открытия расчетного </a:t>
            </a:r>
            <a:r>
              <a:rPr lang="ru-RU" sz="16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счета</a:t>
            </a:r>
          </a:p>
        </p:txBody>
      </p:sp>
      <p:grpSp>
        <p:nvGrpSpPr>
          <p:cNvPr id="74" name="Group 77">
            <a:extLst>
              <a:ext uri="{FF2B5EF4-FFF2-40B4-BE49-F238E27FC236}">
                <a16:creationId xmlns:a16="http://schemas.microsoft.com/office/drawing/2014/main" id="{B275A6DC-FA16-23B3-A5B4-9807B6A3E4BE}"/>
              </a:ext>
            </a:extLst>
          </p:cNvPr>
          <p:cNvGrpSpPr/>
          <p:nvPr/>
        </p:nvGrpSpPr>
        <p:grpSpPr>
          <a:xfrm>
            <a:off x="6843051" y="5123665"/>
            <a:ext cx="237577" cy="237577"/>
            <a:chOff x="636869" y="1755697"/>
            <a:chExt cx="296825" cy="296825"/>
          </a:xfrm>
        </p:grpSpPr>
        <p:sp>
          <p:nvSpPr>
            <p:cNvPr id="75" name="Oval 78">
              <a:extLst>
                <a:ext uri="{FF2B5EF4-FFF2-40B4-BE49-F238E27FC236}">
                  <a16:creationId xmlns:a16="http://schemas.microsoft.com/office/drawing/2014/main" id="{FC0F808E-1E65-90BB-F562-F5339682FE2D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76" name="Graphic 79">
              <a:extLst>
                <a:ext uri="{FF2B5EF4-FFF2-40B4-BE49-F238E27FC236}">
                  <a16:creationId xmlns:a16="http://schemas.microsoft.com/office/drawing/2014/main" id="{71F21A4A-2AF4-4FB0-F1B8-8325F08EB4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DFF5438A-8FAD-19F3-E4FA-F8D8ECF44D36}"/>
              </a:ext>
            </a:extLst>
          </p:cNvPr>
          <p:cNvSpPr/>
          <p:nvPr/>
        </p:nvSpPr>
        <p:spPr>
          <a:xfrm>
            <a:off x="7260068" y="5791952"/>
            <a:ext cx="462713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2786">
              <a:buClr>
                <a:srgbClr val="84E0F7"/>
              </a:buClr>
            </a:pPr>
            <a:r>
              <a:rPr lang="ru-RU" sz="16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предварительное </a:t>
            </a:r>
            <a:r>
              <a:rPr lang="ru-RU" sz="1600" spc="7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решение по </a:t>
            </a:r>
            <a:r>
              <a:rPr lang="ru-RU" sz="1600" spc="7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2 документам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B275A6DC-FA16-23B3-A5B4-9807B6A3E4BE}"/>
              </a:ext>
            </a:extLst>
          </p:cNvPr>
          <p:cNvGrpSpPr/>
          <p:nvPr/>
        </p:nvGrpSpPr>
        <p:grpSpPr>
          <a:xfrm>
            <a:off x="6843051" y="5769819"/>
            <a:ext cx="237577" cy="237577"/>
            <a:chOff x="636869" y="1755697"/>
            <a:chExt cx="296825" cy="296825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FC0F808E-1E65-90BB-F562-F5339682FE2D}"/>
                </a:ext>
              </a:extLst>
            </p:cNvPr>
            <p:cNvSpPr/>
            <p:nvPr/>
          </p:nvSpPr>
          <p:spPr>
            <a:xfrm>
              <a:off x="636869" y="1755697"/>
              <a:ext cx="296825" cy="296825"/>
            </a:xfrm>
            <a:prstGeom prst="ellipse">
              <a:avLst/>
            </a:prstGeom>
            <a:solidFill>
              <a:srgbClr val="4FC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/>
            </a:p>
          </p:txBody>
        </p:sp>
        <p:pic>
          <p:nvPicPr>
            <p:cNvPr id="80" name="Graphic 79">
              <a:extLst>
                <a:ext uri="{FF2B5EF4-FFF2-40B4-BE49-F238E27FC236}">
                  <a16:creationId xmlns:a16="http://schemas.microsoft.com/office/drawing/2014/main" id="{71F21A4A-2AF4-4FB0-F1B8-8325F08EB4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 l="21256" t="17448" r="22708" b="37584"/>
            <a:stretch/>
          </p:blipFill>
          <p:spPr>
            <a:xfrm>
              <a:off x="700507" y="1841957"/>
              <a:ext cx="161680" cy="129745"/>
            </a:xfrm>
            <a:prstGeom prst="rect">
              <a:avLst/>
            </a:prstGeom>
          </p:spPr>
        </p:pic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C9222AA0-91F1-6535-6DC9-2E950AD586C3}"/>
              </a:ext>
            </a:extLst>
          </p:cNvPr>
          <p:cNvSpPr txBox="1"/>
          <p:nvPr/>
        </p:nvSpPr>
        <p:spPr>
          <a:xfrm>
            <a:off x="681456" y="3029350"/>
            <a:ext cx="2503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2216">
              <a:buClr>
                <a:schemeClr val="tx2"/>
              </a:buClr>
              <a:defRPr/>
            </a:pPr>
            <a:r>
              <a:rPr lang="ru-RU" b="1" dirty="0" smtClean="0">
                <a:latin typeface="PT Root UI Bold" panose="020B0303020202020204" pitchFamily="34" charset="77"/>
                <a:ea typeface="PT Root UI Bold" panose="020B0303020202020204" pitchFamily="34" charset="77"/>
                <a:cs typeface="Segoe UI Semibold" panose="020B0702040204020203" pitchFamily="34" charset="0"/>
              </a:rPr>
              <a:t>Условия</a:t>
            </a:r>
            <a:endParaRPr lang="ru-RU" b="1" dirty="0">
              <a:latin typeface="PT Root UI Bold" panose="020B0303020202020204" pitchFamily="34" charset="77"/>
              <a:ea typeface="PT Root UI Bold" panose="020B0303020202020204" pitchFamily="34" charset="77"/>
              <a:cs typeface="Segoe UI Semibold" panose="020B0702040204020203" pitchFamily="34" charset="0"/>
            </a:endParaRPr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F4011662-0C20-7038-11A6-5200F34390AF}"/>
              </a:ext>
            </a:extLst>
          </p:cNvPr>
          <p:cNvSpPr/>
          <p:nvPr/>
        </p:nvSpPr>
        <p:spPr>
          <a:xfrm>
            <a:off x="6261005" y="1657762"/>
            <a:ext cx="5475045" cy="819390"/>
          </a:xfrm>
          <a:prstGeom prst="rect">
            <a:avLst/>
          </a:prstGeom>
          <a:ln>
            <a:noFill/>
          </a:ln>
        </p:spPr>
        <p:txBody>
          <a:bodyPr wrap="square" lIns="0" tIns="36000" rIns="36000" bIns="36000" anchor="ctr">
            <a:noAutofit/>
          </a:bodyPr>
          <a:lstStyle/>
          <a:p>
            <a:pPr marL="552450" lvl="1" indent="-2857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Гарантия исполнения контракта</a:t>
            </a:r>
          </a:p>
          <a:p>
            <a:pPr marL="552450" lvl="1" indent="-285750"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Гарантия </a:t>
            </a:r>
            <a:r>
              <a:rPr lang="ru-RU" sz="2000" b="1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исполнения</a:t>
            </a:r>
            <a:endParaRPr lang="ru-RU" sz="2000" b="1" dirty="0"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071631" y="2015656"/>
            <a:ext cx="220124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lvl="1">
              <a:spcAft>
                <a:spcPts val="300"/>
              </a:spcAft>
              <a:defRPr/>
            </a:pPr>
            <a:r>
              <a:rPr lang="ru-RU" sz="1100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гарантийных </a:t>
            </a:r>
            <a:r>
              <a:rPr lang="ru-RU" sz="1100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обязательств</a:t>
            </a:r>
            <a:r>
              <a:rPr lang="en-US" sz="1100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/>
            </a:r>
            <a:br>
              <a:rPr lang="en-US" sz="1100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</a:br>
            <a:r>
              <a:rPr lang="ru-RU" sz="1100" dirty="0" smtClean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по </a:t>
            </a:r>
            <a:r>
              <a:rPr lang="ru-RU" sz="1100" dirty="0"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контракту</a:t>
            </a:r>
            <a:endParaRPr lang="ru-RU" sz="1600" b="1" dirty="0"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52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71650" y="733544"/>
            <a:ext cx="8864600" cy="88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6200"/>
              </a:lnSpc>
            </a:pPr>
            <a:r>
              <a:rPr lang="ru-RU" sz="6000" dirty="0">
                <a:solidFill>
                  <a:schemeClr val="bg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Больше </a:t>
            </a:r>
            <a:r>
              <a:rPr lang="ru-RU" sz="6000" dirty="0" smtClean="0">
                <a:solidFill>
                  <a:schemeClr val="bg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для </a:t>
            </a:r>
            <a:r>
              <a:rPr lang="ru-RU" sz="6000" dirty="0">
                <a:solidFill>
                  <a:schemeClr val="bg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бизнеса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95400" y="4349685"/>
            <a:ext cx="2597091" cy="369332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 marR="2786"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Корпорация </a:t>
            </a:r>
            <a:r>
              <a:rPr lang="ru-RU" sz="2400" b="1" dirty="0">
                <a:solidFill>
                  <a:schemeClr val="bg1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МСП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753" y="2756099"/>
            <a:ext cx="998220" cy="99822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77394" y="5657972"/>
            <a:ext cx="9488012" cy="1200329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spc="7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8 </a:t>
            </a:r>
            <a:r>
              <a:rPr lang="en-US" sz="3600" spc="7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800 100-1-</a:t>
            </a:r>
            <a:r>
              <a:rPr lang="ru-RU" sz="3600" spc="7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100    </a:t>
            </a:r>
            <a:r>
              <a:rPr lang="en-US" sz="3600" spc="7" dirty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|     </a:t>
            </a:r>
            <a:r>
              <a:rPr lang="en-US" sz="3600" spc="7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www.</a:t>
            </a:r>
            <a:r>
              <a:rPr lang="en-US" sz="3600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mspbank.ru</a:t>
            </a:r>
            <a:endParaRPr lang="ru-RU" sz="3600" dirty="0">
              <a:solidFill>
                <a:srgbClr val="4FCEFF"/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 Semibold" panose="020B0702040204020203" pitchFamily="34" charset="0"/>
            </a:endParaRPr>
          </a:p>
          <a:p>
            <a:pPr algn="ctr"/>
            <a:r>
              <a:rPr lang="en-US" sz="3600" spc="7" dirty="0" smtClean="0">
                <a:solidFill>
                  <a:srgbClr val="4FCEFF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" panose="020B0502040204020203" pitchFamily="34" charset="0"/>
              </a:rPr>
              <a:t>  </a:t>
            </a:r>
            <a:endParaRPr lang="ru-RU" sz="3600" spc="7" dirty="0">
              <a:solidFill>
                <a:srgbClr val="4FCEFF"/>
              </a:solidFill>
              <a:latin typeface="PT Root UI Bold" panose="020B0603020202020204" pitchFamily="34" charset="-52"/>
              <a:ea typeface="PT Root UI Bold" panose="020B0603020202020204" pitchFamily="34" charset="-52"/>
              <a:cs typeface="Segoe UI" panose="020B0502040204020203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167061" y="2384636"/>
            <a:ext cx="1853770" cy="1741146"/>
            <a:chOff x="1167061" y="2384636"/>
            <a:chExt cx="1853770" cy="1741146"/>
          </a:xfrm>
        </p:grpSpPr>
        <p:sp>
          <p:nvSpPr>
            <p:cNvPr id="12" name="Rounded Rectangle 5">
              <a:extLst>
                <a:ext uri="{FF2B5EF4-FFF2-40B4-BE49-F238E27FC236}">
                  <a16:creationId xmlns:a16="http://schemas.microsoft.com/office/drawing/2014/main" id="{AD38A84B-AF1D-8952-AAF3-8E9911070AD5}"/>
                </a:ext>
              </a:extLst>
            </p:cNvPr>
            <p:cNvSpPr/>
            <p:nvPr/>
          </p:nvSpPr>
          <p:spPr>
            <a:xfrm>
              <a:off x="1167061" y="2384636"/>
              <a:ext cx="1853770" cy="1741146"/>
            </a:xfrm>
            <a:prstGeom prst="roundRect">
              <a:avLst>
                <a:gd name="adj" fmla="val 4612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  <p:pic>
          <p:nvPicPr>
            <p:cNvPr id="16" name="Picture 2" descr="http://qrcoder.ru/code/?https%3A%2F%2Ft.me%2Fcorpmspof&amp;4&amp;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4797" y="2446060"/>
              <a:ext cx="1618298" cy="16182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4958895" y="2384636"/>
            <a:ext cx="1853770" cy="1741146"/>
            <a:chOff x="4692660" y="2393499"/>
            <a:chExt cx="1853770" cy="1741146"/>
          </a:xfrm>
        </p:grpSpPr>
        <p:sp>
          <p:nvSpPr>
            <p:cNvPr id="13" name="Rounded Rectangle 5">
              <a:extLst>
                <a:ext uri="{FF2B5EF4-FFF2-40B4-BE49-F238E27FC236}">
                  <a16:creationId xmlns:a16="http://schemas.microsoft.com/office/drawing/2014/main" id="{AD38A84B-AF1D-8952-AAF3-8E9911070AD5}"/>
                </a:ext>
              </a:extLst>
            </p:cNvPr>
            <p:cNvSpPr/>
            <p:nvPr/>
          </p:nvSpPr>
          <p:spPr>
            <a:xfrm>
              <a:off x="4692660" y="2393499"/>
              <a:ext cx="1853770" cy="1741146"/>
            </a:xfrm>
            <a:prstGeom prst="roundRect">
              <a:avLst>
                <a:gd name="adj" fmla="val 4612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  <p:pic>
          <p:nvPicPr>
            <p:cNvPr id="17" name="Picture 2" descr="http://qrcoder.ru/code/?https%3A%2F%2Ft.me%2Fmsp_bank&amp;4&amp;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2939" y="2427466"/>
              <a:ext cx="1673212" cy="16732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8750729" y="2384636"/>
            <a:ext cx="1853770" cy="1741146"/>
            <a:chOff x="8750730" y="2323214"/>
            <a:chExt cx="1853770" cy="1741146"/>
          </a:xfrm>
        </p:grpSpPr>
        <p:sp>
          <p:nvSpPr>
            <p:cNvPr id="14" name="Rounded Rectangle 5">
              <a:extLst>
                <a:ext uri="{FF2B5EF4-FFF2-40B4-BE49-F238E27FC236}">
                  <a16:creationId xmlns:a16="http://schemas.microsoft.com/office/drawing/2014/main" id="{AD38A84B-AF1D-8952-AAF3-8E9911070AD5}"/>
                </a:ext>
              </a:extLst>
            </p:cNvPr>
            <p:cNvSpPr/>
            <p:nvPr/>
          </p:nvSpPr>
          <p:spPr>
            <a:xfrm>
              <a:off x="8750730" y="2323214"/>
              <a:ext cx="1853770" cy="1741146"/>
            </a:xfrm>
            <a:prstGeom prst="roundRect">
              <a:avLst>
                <a:gd name="adj" fmla="val 4612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x-none">
                <a:latin typeface="PT Root UI Bold" panose="020B0603020202020204" pitchFamily="34" charset="-52"/>
                <a:ea typeface="PT Root UI Bold" panose="020B0603020202020204" pitchFamily="34" charset="-52"/>
              </a:endParaRPr>
            </a:p>
          </p:txBody>
        </p:sp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46930" y="2463102"/>
              <a:ext cx="1461370" cy="1461370"/>
            </a:xfrm>
            <a:prstGeom prst="rect">
              <a:avLst/>
            </a:prstGeom>
          </p:spPr>
        </p:pic>
      </p:grpSp>
      <p:sp>
        <p:nvSpPr>
          <p:cNvPr id="22" name="Прямоугольник 21"/>
          <p:cNvSpPr/>
          <p:nvPr/>
        </p:nvSpPr>
        <p:spPr>
          <a:xfrm>
            <a:off x="7693131" y="4266033"/>
            <a:ext cx="3775260" cy="48731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ts val="3800"/>
              </a:lnSpc>
            </a:pPr>
            <a:r>
              <a:rPr lang="ru-RU" sz="2400" dirty="0" smtClean="0">
                <a:solidFill>
                  <a:schemeClr val="bg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Платформа АИС </a:t>
            </a:r>
            <a:r>
              <a:rPr lang="ru-RU" sz="2400" dirty="0">
                <a:solidFill>
                  <a:schemeClr val="bg2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НГС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587234" y="4349685"/>
            <a:ext cx="2597091" cy="369332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/>
          <a:p>
            <a:pPr marR="2786"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Банк </a:t>
            </a:r>
            <a:r>
              <a:rPr lang="ru-RU" sz="2400" b="1" dirty="0">
                <a:solidFill>
                  <a:schemeClr val="bg1"/>
                </a:solidFill>
                <a:latin typeface="PT Root UI Bold" panose="020B0603020202020204" pitchFamily="34" charset="-52"/>
                <a:ea typeface="PT Root UI Bold" panose="020B0603020202020204" pitchFamily="34" charset="-52"/>
                <a:cs typeface="Segoe UI Semibold" panose="020B0702040204020203" pitchFamily="34" charset="0"/>
              </a:rPr>
              <a:t>МСП</a:t>
            </a:r>
          </a:p>
        </p:txBody>
      </p:sp>
      <p:sp>
        <p:nvSpPr>
          <p:cNvPr id="19" name="Rounded Rectangle 8">
            <a:extLst>
              <a:ext uri="{FF2B5EF4-FFF2-40B4-BE49-F238E27FC236}">
                <a16:creationId xmlns:a16="http://schemas.microsoft.com/office/drawing/2014/main" id="{16EF1956-6A2B-C71F-C239-97AB0FAD5F7F}"/>
              </a:ext>
            </a:extLst>
          </p:cNvPr>
          <p:cNvSpPr/>
          <p:nvPr/>
        </p:nvSpPr>
        <p:spPr>
          <a:xfrm>
            <a:off x="-942974" y="1875619"/>
            <a:ext cx="8127300" cy="3298000"/>
          </a:xfrm>
          <a:prstGeom prst="roundRect">
            <a:avLst>
              <a:gd name="adj" fmla="val 5887"/>
            </a:avLst>
          </a:prstGeom>
          <a:noFill/>
          <a:ln>
            <a:solidFill>
              <a:srgbClr val="4FC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rgbClr val="4FCEFF"/>
              </a:solidFill>
              <a:latin typeface="PT Root UI Bold" panose="020B0603020202020204" pitchFamily="34" charset="-52"/>
              <a:ea typeface="PT Root UI Bold" panose="020B0603020202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4581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heme/theme1.xml><?xml version="1.0" encoding="utf-8"?>
<a:theme xmlns:a="http://schemas.openxmlformats.org/drawingml/2006/main" name="3_Voodoo2 Powerpoint Template">
  <a:themeElements>
    <a:clrScheme name="MSP Bank">
      <a:dk1>
        <a:srgbClr val="222222"/>
      </a:dk1>
      <a:lt1>
        <a:srgbClr val="F0F0F0"/>
      </a:lt1>
      <a:dk2>
        <a:srgbClr val="222222"/>
      </a:dk2>
      <a:lt2>
        <a:srgbClr val="FEFFFF"/>
      </a:lt2>
      <a:accent1>
        <a:srgbClr val="1D46F3"/>
      </a:accent1>
      <a:accent2>
        <a:srgbClr val="FE5757"/>
      </a:accent2>
      <a:accent3>
        <a:srgbClr val="FE0061"/>
      </a:accent3>
      <a:accent4>
        <a:srgbClr val="A905B7"/>
      </a:accent4>
      <a:accent5>
        <a:srgbClr val="7030BD"/>
      </a:accent5>
      <a:accent6>
        <a:srgbClr val="3C4EBC"/>
      </a:accent6>
      <a:hlink>
        <a:srgbClr val="5352F5"/>
      </a:hlink>
      <a:folHlink>
        <a:srgbClr val="BFBFBF"/>
      </a:folHlink>
    </a:clrScheme>
    <a:fontScheme name="Montserrat + Golos UI">
      <a:majorFont>
        <a:latin typeface="Montserrat Bold"/>
        <a:ea typeface=""/>
        <a:cs typeface=""/>
      </a:majorFont>
      <a:minorFont>
        <a:latin typeface="Golos U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36000" rIns="144000" bIns="36000" rtlCol="0">
        <a:spAutoFit/>
      </a:bodyPr>
      <a:lstStyle>
        <a:defPPr>
          <a:lnSpc>
            <a:spcPct val="120000"/>
          </a:lnSpc>
          <a:spcBef>
            <a:spcPts val="1000"/>
          </a:spcBef>
          <a:defRPr sz="1400" b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B&amp;D-Powerpoint Template_16x9" id="{D6003E70-2833-4847-828A-A182BBF6C8FF}" vid="{85D7DE89-D8E2-D743-952C-ED1FA0F18479}"/>
    </a:ext>
  </a:extLst>
</a:theme>
</file>

<file path=ppt/theme/theme2.xml><?xml version="1.0" encoding="utf-8"?>
<a:theme xmlns:a="http://schemas.openxmlformats.org/drawingml/2006/main" name="4_Voodoo2 Powerpoint Template">
  <a:themeElements>
    <a:clrScheme name="MSP Bank">
      <a:dk1>
        <a:srgbClr val="222222"/>
      </a:dk1>
      <a:lt1>
        <a:srgbClr val="F0F0F0"/>
      </a:lt1>
      <a:dk2>
        <a:srgbClr val="222222"/>
      </a:dk2>
      <a:lt2>
        <a:srgbClr val="FEFFFF"/>
      </a:lt2>
      <a:accent1>
        <a:srgbClr val="1D46F3"/>
      </a:accent1>
      <a:accent2>
        <a:srgbClr val="FE5757"/>
      </a:accent2>
      <a:accent3>
        <a:srgbClr val="FE0061"/>
      </a:accent3>
      <a:accent4>
        <a:srgbClr val="A905B7"/>
      </a:accent4>
      <a:accent5>
        <a:srgbClr val="7030BD"/>
      </a:accent5>
      <a:accent6>
        <a:srgbClr val="3C4EBC"/>
      </a:accent6>
      <a:hlink>
        <a:srgbClr val="5352F5"/>
      </a:hlink>
      <a:folHlink>
        <a:srgbClr val="BFBFBF"/>
      </a:folHlink>
    </a:clrScheme>
    <a:fontScheme name="Montserrat + Golos UI">
      <a:majorFont>
        <a:latin typeface="Montserrat Bold"/>
        <a:ea typeface=""/>
        <a:cs typeface=""/>
      </a:majorFont>
      <a:minorFont>
        <a:latin typeface="Golos U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36000" rIns="144000" bIns="36000" rtlCol="0">
        <a:spAutoFit/>
      </a:bodyPr>
      <a:lstStyle>
        <a:defPPr>
          <a:lnSpc>
            <a:spcPct val="120000"/>
          </a:lnSpc>
          <a:spcBef>
            <a:spcPts val="1000"/>
          </a:spcBef>
          <a:defRPr sz="1400" b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B&amp;D-Powerpoint Template_16x9" id="{D6003E70-2833-4847-828A-A182BBF6C8FF}" vid="{85D7DE89-D8E2-D743-952C-ED1FA0F18479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16142</TotalTime>
  <Words>313</Words>
  <Application>Microsoft Office PowerPoint</Application>
  <PresentationFormat>Широкоэкранный</PresentationFormat>
  <Paragraphs>97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21" baseType="lpstr">
      <vt:lpstr>Segoe UI Semibold</vt:lpstr>
      <vt:lpstr>Montserrat SemiBold</vt:lpstr>
      <vt:lpstr>Golos UI</vt:lpstr>
      <vt:lpstr>Arial</vt:lpstr>
      <vt:lpstr>Segoe UI</vt:lpstr>
      <vt:lpstr>Wingdings</vt:lpstr>
      <vt:lpstr>PT Root UI</vt:lpstr>
      <vt:lpstr>Montserrat Bold</vt:lpstr>
      <vt:lpstr>PT Root UI Bold</vt:lpstr>
      <vt:lpstr>Calibri</vt:lpstr>
      <vt:lpstr>3_Voodoo2 Powerpoint Template</vt:lpstr>
      <vt:lpstr>4_Voodoo2 Powerpoint Template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Абрамова Евгения Вадимовна</dc:creator>
  <cp:lastModifiedBy>Логинов Игорь Эдуардович</cp:lastModifiedBy>
  <cp:revision>1038</cp:revision>
  <cp:lastPrinted>2023-02-02T15:10:28Z</cp:lastPrinted>
  <dcterms:created xsi:type="dcterms:W3CDTF">2022-02-09T17:47:39Z</dcterms:created>
  <dcterms:modified xsi:type="dcterms:W3CDTF">2023-12-20T11:29:21Z</dcterms:modified>
</cp:coreProperties>
</file>