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21"/>
  </p:notesMasterIdLst>
  <p:sldIdLst>
    <p:sldId id="293" r:id="rId2"/>
    <p:sldId id="288" r:id="rId3"/>
    <p:sldId id="282" r:id="rId4"/>
    <p:sldId id="257" r:id="rId5"/>
    <p:sldId id="262" r:id="rId6"/>
    <p:sldId id="278" r:id="rId7"/>
    <p:sldId id="267" r:id="rId8"/>
    <p:sldId id="269" r:id="rId9"/>
    <p:sldId id="281" r:id="rId10"/>
    <p:sldId id="289" r:id="rId11"/>
    <p:sldId id="290" r:id="rId12"/>
    <p:sldId id="291" r:id="rId13"/>
    <p:sldId id="272" r:id="rId14"/>
    <p:sldId id="274" r:id="rId15"/>
    <p:sldId id="277" r:id="rId16"/>
    <p:sldId id="294" r:id="rId17"/>
    <p:sldId id="271" r:id="rId18"/>
    <p:sldId id="279" r:id="rId19"/>
    <p:sldId id="261"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3300"/>
    <a:srgbClr val="FDA97B"/>
    <a:srgbClr val="59AAF2"/>
    <a:srgbClr val="000000"/>
    <a:srgbClr val="87B3D6"/>
    <a:srgbClr val="595959"/>
    <a:srgbClr val="404040"/>
    <a:srgbClr val="26262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6552" autoAdjust="0"/>
  </p:normalViewPr>
  <p:slideViewPr>
    <p:cSldViewPr snapToGrid="0">
      <p:cViewPr>
        <p:scale>
          <a:sx n="125" d="100"/>
          <a:sy n="125" d="100"/>
        </p:scale>
        <p:origin x="9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51EBA-17AD-468C-8807-B802CC5C9BBF}" type="datetimeFigureOut">
              <a:rPr lang="ru-RU" smtClean="0"/>
              <a:t>15.03.2024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93C12-14C4-469F-8329-0A01CB7FB6C0}" type="slidenum">
              <a:rPr lang="ru-RU" smtClean="0"/>
              <a:t>‹#›</a:t>
            </a:fld>
            <a:endParaRPr lang="ru-RU"/>
          </a:p>
        </p:txBody>
      </p:sp>
    </p:spTree>
    <p:extLst>
      <p:ext uri="{BB962C8B-B14F-4D97-AF65-F5344CB8AC3E}">
        <p14:creationId xmlns:p14="http://schemas.microsoft.com/office/powerpoint/2010/main" val="2838281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B39EA49-6200-4C66-99E8-81B7CD1F21B4}" type="slidenum">
              <a:rPr lang="ru-RU" smtClean="0"/>
              <a:t>2</a:t>
            </a:fld>
            <a:endParaRPr lang="ru-RU"/>
          </a:p>
        </p:txBody>
      </p:sp>
    </p:spTree>
    <p:extLst>
      <p:ext uri="{BB962C8B-B14F-4D97-AF65-F5344CB8AC3E}">
        <p14:creationId xmlns:p14="http://schemas.microsoft.com/office/powerpoint/2010/main" val="1849868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Закончили о </a:t>
            </a:r>
            <a:r>
              <a:rPr lang="ru-RU" dirty="0" err="1" smtClean="0"/>
              <a:t>дропах</a:t>
            </a:r>
            <a:r>
              <a:rPr lang="ru-RU" dirty="0" smtClean="0"/>
              <a:t>. Среди вопросов, был такой: откуда</a:t>
            </a:r>
            <a:r>
              <a:rPr lang="ru-RU" baseline="0" dirty="0" smtClean="0"/>
              <a:t> у мошенников мои данные? Откуда они знают мой телефон? Имя? Работу? Вот отсюда. Если раньше нужно было тратить время и ресурсы на сёрфинг в сети для получения информации о человеке, то теперь и этот процесс автоматизирован. Куча технологий, ПО, ботов работают, собирая следы в сети и консолидируя найденное – на каждого из нас уже собрана и хранится где-то куча информации. Даже самая незначительная новость о покупке, скажем, книги, может стать основой для запугивания человека, при умелом ведении разговора. </a:t>
            </a:r>
          </a:p>
          <a:p>
            <a:r>
              <a:rPr lang="ru-RU" baseline="0" dirty="0" smtClean="0"/>
              <a:t>Так что если вы покупаете онлайн, </a:t>
            </a:r>
          </a:p>
          <a:p>
            <a:r>
              <a:rPr lang="ru-RU" baseline="0" dirty="0" smtClean="0"/>
              <a:t>Кстати о картах лояльности – казалось бы, ну тут-то что опасного? «Звонок: - простите, я оформлял карту и указал случайно ваш телефон – ошибся на одну цифру. Вы можете продиктовать код подтверждения, что б не переоформлять? Я потом ее закрою сразу…» И доверчивый гражданин, продиктовав код из смс, может удивляться, почему его деньги уходят в неизвестном направлении. </a:t>
            </a:r>
          </a:p>
          <a:p>
            <a:endParaRPr lang="ru-RU" baseline="0" dirty="0" smtClean="0"/>
          </a:p>
          <a:p>
            <a:r>
              <a:rPr lang="ru-RU" baseline="0" dirty="0" smtClean="0"/>
              <a:t>Причем тут Любопытство? Ну это я просто напомнить, что не так давно вышло мобильное приложение, которое поначалу произвело фурор – оно позволяет узнать, как вы записаны у вашего абонента в телефонной книге. Конечно, для начала все переругались, потому что выяснилось, что многие записаны слишком откровенно, однако потом оказалось, что не это главная проблема. Ведь </a:t>
            </a:r>
            <a:r>
              <a:rPr lang="ru-RU" baseline="0" dirty="0" err="1" smtClean="0"/>
              <a:t>по-сути</a:t>
            </a:r>
            <a:r>
              <a:rPr lang="ru-RU" baseline="0" dirty="0" smtClean="0"/>
              <a:t>, данные телефонных книг, тех, кто поставил приложение – лежат в открытом доступе. Поэтому вопрос «откуда мошенник знает мое имя и телефон?» - можно адресовать и какому-нибудь любопытному контакту из вашей телефонной книги…</a:t>
            </a:r>
          </a:p>
        </p:txBody>
      </p:sp>
      <p:sp>
        <p:nvSpPr>
          <p:cNvPr id="4" name="Номер слайда 3"/>
          <p:cNvSpPr>
            <a:spLocks noGrp="1"/>
          </p:cNvSpPr>
          <p:nvPr>
            <p:ph type="sldNum" sz="quarter" idx="10"/>
          </p:nvPr>
        </p:nvSpPr>
        <p:spPr/>
        <p:txBody>
          <a:bodyPr/>
          <a:lstStyle/>
          <a:p>
            <a:fld id="{6FD93C12-14C4-469F-8329-0A01CB7FB6C0}" type="slidenum">
              <a:rPr lang="ru-RU" smtClean="0"/>
              <a:t>13</a:t>
            </a:fld>
            <a:endParaRPr lang="ru-RU"/>
          </a:p>
        </p:txBody>
      </p:sp>
    </p:spTree>
    <p:extLst>
      <p:ext uri="{BB962C8B-B14F-4D97-AF65-F5344CB8AC3E}">
        <p14:creationId xmlns:p14="http://schemas.microsoft.com/office/powerpoint/2010/main" val="1584717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Повторение</a:t>
            </a:r>
            <a:r>
              <a:rPr lang="ru-RU" baseline="0" dirty="0" smtClean="0"/>
              <a:t> – мать ученья… Год назад я показывал эти картинки. Увы, приходится повторять…</a:t>
            </a:r>
            <a:endParaRPr lang="ru-RU" dirty="0"/>
          </a:p>
        </p:txBody>
      </p:sp>
      <p:sp>
        <p:nvSpPr>
          <p:cNvPr id="4" name="Номер слайда 3"/>
          <p:cNvSpPr>
            <a:spLocks noGrp="1"/>
          </p:cNvSpPr>
          <p:nvPr>
            <p:ph type="sldNum" sz="quarter" idx="10"/>
          </p:nvPr>
        </p:nvSpPr>
        <p:spPr/>
        <p:txBody>
          <a:bodyPr/>
          <a:lstStyle/>
          <a:p>
            <a:fld id="{6FD93C12-14C4-469F-8329-0A01CB7FB6C0}" type="slidenum">
              <a:rPr lang="ru-RU" smtClean="0"/>
              <a:t>14</a:t>
            </a:fld>
            <a:endParaRPr lang="ru-RU"/>
          </a:p>
        </p:txBody>
      </p:sp>
    </p:spTree>
    <p:extLst>
      <p:ext uri="{BB962C8B-B14F-4D97-AF65-F5344CB8AC3E}">
        <p14:creationId xmlns:p14="http://schemas.microsoft.com/office/powerpoint/2010/main" val="347185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Теперь,</a:t>
            </a:r>
            <a:r>
              <a:rPr lang="ru-RU" baseline="0" dirty="0" smtClean="0"/>
              <a:t> что делает государство?</a:t>
            </a:r>
          </a:p>
          <a:p>
            <a:r>
              <a:rPr lang="ru-RU" baseline="0" dirty="0" smtClean="0"/>
              <a:t>Не смотря на кажущуюся тишину, делается многое. Мы регулярно участвуем во встречах с Банком России по финансовому мошенничеству – основная проблема, конечно, во взаимодействии банковской системы и МВД. А также в отсутствии информации в СМИ о том, что предотвращения мошенничества нужно просто прекратить разговор. Не установить себе виртуального помощника, и не застраховать все средства на счете – а просто повесить трубку. Этого пока нет. Но это не значит, что ничего не делается. Со стороны Банка России вводятся новые методы защиты (установлены признаки переводов без согласия клиента, создан механизм обмена информацией о счетах мошенников, разрабатываются механизмы управления риском </a:t>
            </a:r>
            <a:r>
              <a:rPr lang="ru-RU" baseline="0" dirty="0" err="1" smtClean="0"/>
              <a:t>социнженерии</a:t>
            </a:r>
            <a:r>
              <a:rPr lang="ru-RU" baseline="0" dirty="0" smtClean="0"/>
              <a:t> и т.д. – активно </a:t>
            </a:r>
            <a:r>
              <a:rPr lang="ru-RU" baseline="0" dirty="0" err="1" smtClean="0"/>
              <a:t>работет</a:t>
            </a:r>
            <a:r>
              <a:rPr lang="ru-RU" baseline="0" dirty="0" smtClean="0"/>
              <a:t> Банк России по обучению людей </a:t>
            </a:r>
            <a:r>
              <a:rPr lang="ru-RU" baseline="0" dirty="0" err="1" smtClean="0"/>
              <a:t>финграмотности</a:t>
            </a:r>
            <a:r>
              <a:rPr lang="ru-RU" baseline="0" dirty="0" smtClean="0"/>
              <a:t>, финансовой культуре – это тоже многое дает). Много делается МВД, но как сказали представители МВД на прошлой неделе – мошенничество идет после более серьезных преступлений. Очень много делает </a:t>
            </a:r>
            <a:r>
              <a:rPr lang="ru-RU" baseline="0" dirty="0" err="1" smtClean="0"/>
              <a:t>Финмониторинг</a:t>
            </a:r>
            <a:r>
              <a:rPr lang="ru-RU" baseline="0" dirty="0" smtClean="0"/>
              <a:t>, у них статистика, исследования, и разработки (в том числе создание аналога «светофора» на платформе Банка России для физических лиц – но э\то уже шаг в сторону социального рейтинга, а это дело такое… фантастическое)</a:t>
            </a:r>
          </a:p>
          <a:p>
            <a:r>
              <a:rPr lang="ru-RU" baseline="0" dirty="0" smtClean="0"/>
              <a:t>Меры есть, однако часть из них в силу своей отдаленности от реального разговора с клиентом, увы, слишком теоретические. </a:t>
            </a:r>
          </a:p>
          <a:p>
            <a:endParaRPr lang="ru-RU" baseline="0" dirty="0" smtClean="0"/>
          </a:p>
          <a:p>
            <a:r>
              <a:rPr lang="ru-RU" baseline="0" dirty="0" smtClean="0"/>
              <a:t>Что делает наш Банк? У нас сильный </a:t>
            </a:r>
            <a:r>
              <a:rPr lang="ru-RU" baseline="0" dirty="0" err="1" smtClean="0"/>
              <a:t>антифрод</a:t>
            </a:r>
            <a:r>
              <a:rPr lang="ru-RU" baseline="0" dirty="0" smtClean="0"/>
              <a:t>. По статистике 80% до списания выявлено и остановлено в ДБО. По </a:t>
            </a:r>
            <a:r>
              <a:rPr lang="ru-RU" baseline="0" dirty="0" err="1" smtClean="0"/>
              <a:t>юрлицам</a:t>
            </a:r>
            <a:r>
              <a:rPr lang="ru-RU" baseline="0" dirty="0" smtClean="0"/>
              <a:t> вообще 100%. Однако все равно – количество атак растет, сумма похищенных средств также растет. И одним </a:t>
            </a:r>
            <a:r>
              <a:rPr lang="ru-RU" baseline="0" dirty="0" err="1" smtClean="0"/>
              <a:t>анитофродом</a:t>
            </a:r>
            <a:r>
              <a:rPr lang="ru-RU" baseline="0" dirty="0" smtClean="0"/>
              <a:t> не спастись – что ж тут сделаешь, если клиент самостоятельно переводит деньги мошеннику? Тут нужна встряска клиенту. А она возможна при личном общении – в каналах ДБО клиент сначала отправляет деньги, а затем начинает что-то подозревать…</a:t>
            </a:r>
          </a:p>
          <a:p>
            <a:endParaRPr lang="ru-RU" dirty="0"/>
          </a:p>
        </p:txBody>
      </p:sp>
      <p:sp>
        <p:nvSpPr>
          <p:cNvPr id="4" name="Номер слайда 3"/>
          <p:cNvSpPr>
            <a:spLocks noGrp="1"/>
          </p:cNvSpPr>
          <p:nvPr>
            <p:ph type="sldNum" sz="quarter" idx="10"/>
          </p:nvPr>
        </p:nvSpPr>
        <p:spPr/>
        <p:txBody>
          <a:bodyPr/>
          <a:lstStyle/>
          <a:p>
            <a:fld id="{6FD93C12-14C4-469F-8329-0A01CB7FB6C0}" type="slidenum">
              <a:rPr lang="ru-RU" smtClean="0"/>
              <a:t>15</a:t>
            </a:fld>
            <a:endParaRPr lang="ru-RU"/>
          </a:p>
        </p:txBody>
      </p:sp>
    </p:spTree>
    <p:extLst>
      <p:ext uri="{BB962C8B-B14F-4D97-AF65-F5344CB8AC3E}">
        <p14:creationId xmlns:p14="http://schemas.microsoft.com/office/powerpoint/2010/main" val="101999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FD93C12-14C4-469F-8329-0A01CB7FB6C0}" type="slidenum">
              <a:rPr lang="ru-RU" smtClean="0"/>
              <a:t>17</a:t>
            </a:fld>
            <a:endParaRPr lang="ru-RU"/>
          </a:p>
        </p:txBody>
      </p:sp>
    </p:spTree>
    <p:extLst>
      <p:ext uri="{BB962C8B-B14F-4D97-AF65-F5344CB8AC3E}">
        <p14:creationId xmlns:p14="http://schemas.microsoft.com/office/powerpoint/2010/main" val="2374179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На это все. Спасибо за внимание. Удачи всем и здоровья. Если нужно обсудить какие-то личные финансовые проблемы, проблемы с родственниками (не знаю, наводить панику или нет, но ко мне уже три месяца растет количество вопросов по поводу «финансовых сект» - неких пирамид, которые завлекают пожилых людей сказками о сверхдоходах, и под это дело выманивают у них деньги – беда в том, что совмещая отъем денег и </a:t>
            </a:r>
            <a:r>
              <a:rPr lang="ru-RU" sz="1200" kern="1200" dirty="0" err="1" smtClean="0">
                <a:solidFill>
                  <a:schemeClr val="tx1"/>
                </a:solidFill>
                <a:effectLst/>
                <a:latin typeface="+mn-lt"/>
                <a:ea typeface="+mn-ea"/>
                <a:cs typeface="+mn-cs"/>
              </a:rPr>
              <a:t>сектанские</a:t>
            </a:r>
            <a:r>
              <a:rPr lang="ru-RU" sz="1200" kern="1200" dirty="0" smtClean="0">
                <a:solidFill>
                  <a:schemeClr val="tx1"/>
                </a:solidFill>
                <a:effectLst/>
                <a:latin typeface="+mn-lt"/>
                <a:ea typeface="+mn-ea"/>
                <a:cs typeface="+mn-cs"/>
              </a:rPr>
              <a:t> приемы, мошенники не боятся жертв – те, кто лишился денег, свято верят своим гуру и не портят статистику заявлениями).</a:t>
            </a:r>
          </a:p>
          <a:p>
            <a:r>
              <a:rPr lang="ru-RU" sz="1200" kern="1200" smtClean="0">
                <a:solidFill>
                  <a:schemeClr val="tx1"/>
                </a:solidFill>
                <a:effectLst/>
                <a:latin typeface="+mn-lt"/>
                <a:ea typeface="+mn-ea"/>
                <a:cs typeface="+mn-cs"/>
              </a:rPr>
              <a:t>В общем, если нужна помощь или консультация – обращайтесь. </a:t>
            </a:r>
          </a:p>
          <a:p>
            <a:endParaRPr lang="ru-RU"/>
          </a:p>
        </p:txBody>
      </p:sp>
      <p:sp>
        <p:nvSpPr>
          <p:cNvPr id="4" name="Номер слайда 3"/>
          <p:cNvSpPr>
            <a:spLocks noGrp="1"/>
          </p:cNvSpPr>
          <p:nvPr>
            <p:ph type="sldNum" sz="quarter" idx="10"/>
          </p:nvPr>
        </p:nvSpPr>
        <p:spPr/>
        <p:txBody>
          <a:bodyPr/>
          <a:lstStyle/>
          <a:p>
            <a:fld id="{6FD93C12-14C4-469F-8329-0A01CB7FB6C0}" type="slidenum">
              <a:rPr lang="ru-RU" smtClean="0"/>
              <a:t>19</a:t>
            </a:fld>
            <a:endParaRPr lang="ru-RU"/>
          </a:p>
        </p:txBody>
      </p:sp>
    </p:spTree>
    <p:extLst>
      <p:ext uri="{BB962C8B-B14F-4D97-AF65-F5344CB8AC3E}">
        <p14:creationId xmlns:p14="http://schemas.microsoft.com/office/powerpoint/2010/main" val="339415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FD93C12-14C4-469F-8329-0A01CB7FB6C0}" type="slidenum">
              <a:rPr lang="ru-RU" smtClean="0"/>
              <a:t>3</a:t>
            </a:fld>
            <a:endParaRPr lang="ru-RU"/>
          </a:p>
        </p:txBody>
      </p:sp>
    </p:spTree>
    <p:extLst>
      <p:ext uri="{BB962C8B-B14F-4D97-AF65-F5344CB8AC3E}">
        <p14:creationId xmlns:p14="http://schemas.microsoft.com/office/powerpoint/2010/main" val="2869421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FD93C12-14C4-469F-8329-0A01CB7FB6C0}" type="slidenum">
              <a:rPr lang="ru-RU" smtClean="0"/>
              <a:t>4</a:t>
            </a:fld>
            <a:endParaRPr lang="ru-RU"/>
          </a:p>
        </p:txBody>
      </p:sp>
    </p:spTree>
    <p:extLst>
      <p:ext uri="{BB962C8B-B14F-4D97-AF65-F5344CB8AC3E}">
        <p14:creationId xmlns:p14="http://schemas.microsoft.com/office/powerpoint/2010/main" val="207235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Кроме вопросов, как защитить</a:t>
            </a:r>
            <a:r>
              <a:rPr lang="ru-RU" baseline="0" dirty="0" smtClean="0"/>
              <a:t> себя, было много вопросов – «</a:t>
            </a:r>
            <a:r>
              <a:rPr lang="ru-RU" dirty="0" smtClean="0"/>
              <a:t>Как это вообще работает?» «Почему</a:t>
            </a:r>
            <a:r>
              <a:rPr lang="ru-RU" baseline="0" dirty="0" smtClean="0"/>
              <a:t> люди верят мошенникам?». Существует такая штука, как «социальная инженерия» - это набор приемов, позволяющих аккуратно заставлять жертву совершать какие-либо операции. Причем это исключительно по собственному желанию – у человека нет инстинктов (кроме одного, не имеющего отношения к теме) – но есть стандартные реакции на раздражители. То есть путем нехитрых уловок, зная реакцию на те или иные вещи, можно заставить жертву действовать так, как нужно.</a:t>
            </a:r>
          </a:p>
          <a:p>
            <a:r>
              <a:rPr lang="ru-RU" baseline="0" dirty="0" smtClean="0"/>
              <a:t>Пример: есть путь от дома до работы – человек идет и на пути встречает бабу с пустыми ведрами. Для убедительности она держит в руке черную кошку. Понятно, что суеверный свернет в сторону. Очень примерно, но так и действуют мошенники. Только в разговоре нужно слегка вывести человека из равновесия. Из психического. </a:t>
            </a:r>
            <a:endParaRPr lang="ru-RU" dirty="0"/>
          </a:p>
        </p:txBody>
      </p:sp>
      <p:sp>
        <p:nvSpPr>
          <p:cNvPr id="4" name="Номер слайда 3"/>
          <p:cNvSpPr>
            <a:spLocks noGrp="1"/>
          </p:cNvSpPr>
          <p:nvPr>
            <p:ph type="sldNum" sz="quarter" idx="10"/>
          </p:nvPr>
        </p:nvSpPr>
        <p:spPr/>
        <p:txBody>
          <a:bodyPr/>
          <a:lstStyle/>
          <a:p>
            <a:fld id="{6FD93C12-14C4-469F-8329-0A01CB7FB6C0}" type="slidenum">
              <a:rPr lang="ru-RU" smtClean="0"/>
              <a:t>5</a:t>
            </a:fld>
            <a:endParaRPr lang="ru-RU"/>
          </a:p>
        </p:txBody>
      </p:sp>
    </p:spTree>
    <p:extLst>
      <p:ext uri="{BB962C8B-B14F-4D97-AF65-F5344CB8AC3E}">
        <p14:creationId xmlns:p14="http://schemas.microsoft.com/office/powerpoint/2010/main" val="216283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Претекстинг</a:t>
            </a:r>
            <a:r>
              <a:rPr lang="ru-RU" dirty="0" smtClean="0"/>
              <a:t>. Алгоритм, который ведет жертву от «напугать» к «спасти». Начинается все с быстрого сообщения о неприятном</a:t>
            </a:r>
            <a:r>
              <a:rPr lang="ru-RU" baseline="0" dirty="0" smtClean="0"/>
              <a:t> известии (у вас украли деньги), затем нужно постоянно поддерживать разговор, - мошенник это делает, произнося заранее созданный текст, вплетая в него финансовые термины. При этом, что бы собеседник не спросил, какие бы вопросы не задавал, - мошенник всегда будет, что называется, вести: на любой вопрос будет сразу дан ответ. В последнее время используется строгий тон, даже грубый. Мошенники представляются сотрудниками прокуратуры и не задают вопросы, а как бы чеканят: «так, вы Петров Иван Иванович, адрес такой-то, квартира 26» если жертва говорит, мол, нет, это не так, мошенник перебивает и угрожает: «зачем врать? Если вы не подтвердите информацию, то я буду вынужден вызвать наряд полиции». Так подумать – какой наряд? Куда? Зачем? Но ведь работает – люди пугаются и перестают соображать. Далее разговор идет в нужном русле. </a:t>
            </a:r>
            <a:r>
              <a:rPr lang="ru-RU" baseline="0" smtClean="0"/>
              <a:t>Повторю - </a:t>
            </a:r>
            <a:endParaRPr lang="ru-RU" dirty="0"/>
          </a:p>
        </p:txBody>
      </p:sp>
      <p:sp>
        <p:nvSpPr>
          <p:cNvPr id="4" name="Номер слайда 3"/>
          <p:cNvSpPr>
            <a:spLocks noGrp="1"/>
          </p:cNvSpPr>
          <p:nvPr>
            <p:ph type="sldNum" sz="quarter" idx="10"/>
          </p:nvPr>
        </p:nvSpPr>
        <p:spPr/>
        <p:txBody>
          <a:bodyPr/>
          <a:lstStyle/>
          <a:p>
            <a:fld id="{6FD93C12-14C4-469F-8329-0A01CB7FB6C0}" type="slidenum">
              <a:rPr lang="ru-RU" smtClean="0"/>
              <a:t>6</a:t>
            </a:fld>
            <a:endParaRPr lang="ru-RU"/>
          </a:p>
        </p:txBody>
      </p:sp>
    </p:spTree>
    <p:extLst>
      <p:ext uri="{BB962C8B-B14F-4D97-AF65-F5344CB8AC3E}">
        <p14:creationId xmlns:p14="http://schemas.microsoft.com/office/powerpoint/2010/main" val="402471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Дроп</a:t>
            </a:r>
            <a:r>
              <a:rPr lang="ru-RU" dirty="0" smtClean="0"/>
              <a:t>. Среди вопросов был вопрос – кто помогает мошенникам? Ведь для кражи средств нужны</a:t>
            </a:r>
            <a:r>
              <a:rPr lang="ru-RU" baseline="0" dirty="0" smtClean="0"/>
              <a:t> счета, по которым будут проходить деньги? Совершенно верно. </a:t>
            </a:r>
            <a:endParaRPr lang="ru-RU" dirty="0" smtClean="0"/>
          </a:p>
        </p:txBody>
      </p:sp>
      <p:sp>
        <p:nvSpPr>
          <p:cNvPr id="4" name="Номер слайда 3"/>
          <p:cNvSpPr>
            <a:spLocks noGrp="1"/>
          </p:cNvSpPr>
          <p:nvPr>
            <p:ph type="sldNum" sz="quarter" idx="10"/>
          </p:nvPr>
        </p:nvSpPr>
        <p:spPr/>
        <p:txBody>
          <a:bodyPr/>
          <a:lstStyle/>
          <a:p>
            <a:fld id="{6FD93C12-14C4-469F-8329-0A01CB7FB6C0}" type="slidenum">
              <a:rPr lang="ru-RU" smtClean="0"/>
              <a:t>9</a:t>
            </a:fld>
            <a:endParaRPr lang="ru-RU"/>
          </a:p>
        </p:txBody>
      </p:sp>
    </p:spTree>
    <p:extLst>
      <p:ext uri="{BB962C8B-B14F-4D97-AF65-F5344CB8AC3E}">
        <p14:creationId xmlns:p14="http://schemas.microsoft.com/office/powerpoint/2010/main" val="4063532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Bef>
                <a:spcPts val="600"/>
              </a:spcBef>
            </a:pPr>
            <a:r>
              <a:rPr lang="ru-RU" sz="1200" dirty="0" smtClean="0">
                <a:solidFill>
                  <a:schemeClr val="bg1"/>
                </a:solidFill>
              </a:rPr>
              <a:t>По работе по найму </a:t>
            </a:r>
            <a:r>
              <a:rPr lang="ru-RU" sz="1200" dirty="0" err="1" smtClean="0">
                <a:solidFill>
                  <a:schemeClr val="bg1"/>
                </a:solidFill>
              </a:rPr>
              <a:t>дропов</a:t>
            </a:r>
            <a:r>
              <a:rPr lang="ru-RU" sz="1200" dirty="0" smtClean="0">
                <a:solidFill>
                  <a:schemeClr val="bg1"/>
                </a:solidFill>
              </a:rPr>
              <a:t> мы видим признаки отрасли. </a:t>
            </a:r>
          </a:p>
          <a:p>
            <a:pPr>
              <a:spcBef>
                <a:spcPts val="600"/>
              </a:spcBef>
            </a:pPr>
            <a:r>
              <a:rPr lang="ru-RU" sz="1200" dirty="0" smtClean="0">
                <a:solidFill>
                  <a:schemeClr val="bg1"/>
                </a:solidFill>
              </a:rPr>
              <a:t>С инженерией, </a:t>
            </a:r>
            <a:r>
              <a:rPr lang="ru-RU" sz="1200" dirty="0" err="1" smtClean="0">
                <a:solidFill>
                  <a:schemeClr val="bg1"/>
                </a:solidFill>
              </a:rPr>
              <a:t>рекрутингом</a:t>
            </a:r>
            <a:r>
              <a:rPr lang="ru-RU" sz="1200" dirty="0" smtClean="0">
                <a:solidFill>
                  <a:schemeClr val="bg1"/>
                </a:solidFill>
              </a:rPr>
              <a:t>, </a:t>
            </a:r>
            <a:r>
              <a:rPr lang="ru-RU" sz="1200" dirty="0" err="1" smtClean="0">
                <a:solidFill>
                  <a:schemeClr val="bg1"/>
                </a:solidFill>
              </a:rPr>
              <a:t>арбитражом</a:t>
            </a:r>
            <a:r>
              <a:rPr lang="ru-RU" sz="1200" dirty="0" smtClean="0">
                <a:solidFill>
                  <a:schemeClr val="bg1"/>
                </a:solidFill>
              </a:rPr>
              <a:t>, техникой и технологиями – значит при ее уничтожении будет сопротивление и трансформация под новые реалии. Подбор кадров идет</a:t>
            </a:r>
            <a:r>
              <a:rPr lang="ru-RU" sz="1200" baseline="0" dirty="0" smtClean="0">
                <a:solidFill>
                  <a:schemeClr val="bg1"/>
                </a:solidFill>
              </a:rPr>
              <a:t> постоянно. И это не только интернет. Зайдите на стройку – прораб подскажет, в какой бытовке найти </a:t>
            </a:r>
            <a:r>
              <a:rPr lang="ru-RU" sz="1200" baseline="0" dirty="0" err="1" smtClean="0">
                <a:solidFill>
                  <a:schemeClr val="bg1"/>
                </a:solidFill>
              </a:rPr>
              <a:t>дроповода</a:t>
            </a:r>
            <a:r>
              <a:rPr lang="ru-RU" sz="1200" baseline="0" dirty="0" smtClean="0">
                <a:solidFill>
                  <a:schemeClr val="bg1"/>
                </a:solidFill>
              </a:rPr>
              <a:t>. В любом общежитии вам также быстро помогут найти </a:t>
            </a:r>
            <a:r>
              <a:rPr lang="ru-RU" sz="1200" baseline="0" dirty="0" err="1" smtClean="0">
                <a:solidFill>
                  <a:schemeClr val="bg1"/>
                </a:solidFill>
              </a:rPr>
              <a:t>дропов</a:t>
            </a:r>
            <a:r>
              <a:rPr lang="ru-RU" sz="1200" baseline="0" dirty="0" smtClean="0">
                <a:solidFill>
                  <a:schemeClr val="bg1"/>
                </a:solidFill>
              </a:rPr>
              <a:t>. Если с живым общением сложности, то любой форум, связанный с </a:t>
            </a:r>
            <a:r>
              <a:rPr lang="ru-RU" sz="1200" baseline="0" dirty="0" err="1" smtClean="0">
                <a:solidFill>
                  <a:schemeClr val="bg1"/>
                </a:solidFill>
              </a:rPr>
              <a:t>криптовалютами</a:t>
            </a:r>
            <a:r>
              <a:rPr lang="ru-RU" sz="1200" baseline="0" dirty="0" smtClean="0">
                <a:solidFill>
                  <a:schemeClr val="bg1"/>
                </a:solidFill>
              </a:rPr>
              <a:t> даст нужные контакты. </a:t>
            </a:r>
          </a:p>
          <a:p>
            <a:pPr>
              <a:spcBef>
                <a:spcPts val="600"/>
              </a:spcBef>
            </a:pPr>
            <a:endParaRPr lang="ru-RU" sz="1200" baseline="0" dirty="0" smtClean="0">
              <a:solidFill>
                <a:schemeClr val="bg1"/>
              </a:solidFill>
            </a:endParaRPr>
          </a:p>
          <a:p>
            <a:pPr>
              <a:spcBef>
                <a:spcPts val="600"/>
              </a:spcBef>
            </a:pPr>
            <a:r>
              <a:rPr lang="ru-RU" sz="1200" baseline="0" dirty="0" smtClean="0">
                <a:solidFill>
                  <a:schemeClr val="bg1"/>
                </a:solidFill>
              </a:rPr>
              <a:t>И если раньше в </a:t>
            </a:r>
            <a:r>
              <a:rPr lang="ru-RU" sz="1200" baseline="0" dirty="0" err="1" smtClean="0">
                <a:solidFill>
                  <a:schemeClr val="bg1"/>
                </a:solidFill>
              </a:rPr>
              <a:t>дропы</a:t>
            </a:r>
            <a:r>
              <a:rPr lang="ru-RU" sz="1200" baseline="0" dirty="0" smtClean="0">
                <a:solidFill>
                  <a:schemeClr val="bg1"/>
                </a:solidFill>
              </a:rPr>
              <a:t> набирали людей, не особенно разбирающихся в финансах, мягко говоря, совсем простоватых, недалеких, обещая им золотые горы, то теперь среди </a:t>
            </a:r>
            <a:r>
              <a:rPr lang="ru-RU" sz="1200" baseline="0" dirty="0" err="1" smtClean="0">
                <a:solidFill>
                  <a:schemeClr val="bg1"/>
                </a:solidFill>
              </a:rPr>
              <a:t>дропов</a:t>
            </a:r>
            <a:r>
              <a:rPr lang="ru-RU" sz="1200" baseline="0" dirty="0" smtClean="0">
                <a:solidFill>
                  <a:schemeClr val="bg1"/>
                </a:solidFill>
              </a:rPr>
              <a:t> растет количество прекрасно осознающих, на что они идут, какие есть риски и вообще это разбирающиеся в финансах, люди.</a:t>
            </a:r>
          </a:p>
          <a:p>
            <a:pPr>
              <a:spcBef>
                <a:spcPts val="600"/>
              </a:spcBef>
            </a:pPr>
            <a:r>
              <a:rPr lang="ru-RU" sz="1200" baseline="0" dirty="0" smtClean="0">
                <a:solidFill>
                  <a:schemeClr val="bg1"/>
                </a:solidFill>
              </a:rPr>
              <a:t>Сейчас </a:t>
            </a:r>
            <a:r>
              <a:rPr lang="ru-RU" sz="1200" baseline="0" dirty="0" err="1" smtClean="0">
                <a:solidFill>
                  <a:schemeClr val="bg1"/>
                </a:solidFill>
              </a:rPr>
              <a:t>дроп</a:t>
            </a:r>
            <a:r>
              <a:rPr lang="ru-RU" sz="1200" baseline="0" dirty="0" smtClean="0">
                <a:solidFill>
                  <a:schemeClr val="bg1"/>
                </a:solidFill>
              </a:rPr>
              <a:t> в основном обслуживают </a:t>
            </a:r>
            <a:r>
              <a:rPr lang="ru-RU" sz="1200" baseline="0" dirty="0" err="1" smtClean="0">
                <a:solidFill>
                  <a:schemeClr val="bg1"/>
                </a:solidFill>
              </a:rPr>
              <a:t>обнал</a:t>
            </a:r>
            <a:r>
              <a:rPr lang="ru-RU" sz="1200" baseline="0" dirty="0" smtClean="0">
                <a:solidFill>
                  <a:schemeClr val="bg1"/>
                </a:solidFill>
              </a:rPr>
              <a:t> и вывод средств из </a:t>
            </a:r>
            <a:r>
              <a:rPr lang="ru-RU" sz="1200" baseline="0" dirty="0" err="1" smtClean="0">
                <a:solidFill>
                  <a:schemeClr val="bg1"/>
                </a:solidFill>
              </a:rPr>
              <a:t>криптовалюты</a:t>
            </a:r>
            <a:r>
              <a:rPr lang="ru-RU" sz="1200" baseline="0" dirty="0" smtClean="0">
                <a:solidFill>
                  <a:schemeClr val="bg1"/>
                </a:solidFill>
              </a:rPr>
              <a:t>. Есть специфические </a:t>
            </a:r>
            <a:r>
              <a:rPr lang="ru-RU" sz="1200" baseline="0" dirty="0" err="1" smtClean="0">
                <a:solidFill>
                  <a:schemeClr val="bg1"/>
                </a:solidFill>
              </a:rPr>
              <a:t>дропы</a:t>
            </a:r>
            <a:r>
              <a:rPr lang="ru-RU" sz="1200" baseline="0" dirty="0" smtClean="0">
                <a:solidFill>
                  <a:schemeClr val="bg1"/>
                </a:solidFill>
              </a:rPr>
              <a:t>: например, обслуживание клиента в офисе, прием у него наличных для обмена на </a:t>
            </a:r>
            <a:r>
              <a:rPr lang="ru-RU" sz="1200" baseline="0" dirty="0" err="1" smtClean="0">
                <a:solidFill>
                  <a:schemeClr val="bg1"/>
                </a:solidFill>
              </a:rPr>
              <a:t>криптовалюту</a:t>
            </a:r>
            <a:r>
              <a:rPr lang="ru-RU" sz="1200" baseline="0" dirty="0" smtClean="0">
                <a:solidFill>
                  <a:schemeClr val="bg1"/>
                </a:solidFill>
              </a:rPr>
              <a:t>. Пока наличные лежат, что называется «на столе», стороны ждут зачисления </a:t>
            </a:r>
            <a:r>
              <a:rPr lang="ru-RU" sz="1200" baseline="0" dirty="0" err="1" smtClean="0">
                <a:solidFill>
                  <a:schemeClr val="bg1"/>
                </a:solidFill>
              </a:rPr>
              <a:t>криптовалюты</a:t>
            </a:r>
            <a:r>
              <a:rPr lang="ru-RU" sz="1200" baseline="0" dirty="0" smtClean="0">
                <a:solidFill>
                  <a:schemeClr val="bg1"/>
                </a:solidFill>
              </a:rPr>
              <a:t>. С клиентом в это время общается </a:t>
            </a:r>
            <a:r>
              <a:rPr lang="ru-RU" sz="1200" baseline="0" dirty="0" err="1" smtClean="0">
                <a:solidFill>
                  <a:schemeClr val="bg1"/>
                </a:solidFill>
              </a:rPr>
              <a:t>дроп</a:t>
            </a:r>
            <a:r>
              <a:rPr lang="ru-RU" sz="1200" baseline="0" dirty="0" smtClean="0">
                <a:solidFill>
                  <a:schemeClr val="bg1"/>
                </a:solidFill>
              </a:rPr>
              <a:t>. И это тоже индустрия: офис, секретари, бронирование времени, трансфер и многое другое. И они могут себе это позволить: оборот одного </a:t>
            </a:r>
            <a:r>
              <a:rPr lang="ru-RU" sz="1200" baseline="0" dirty="0" err="1" smtClean="0">
                <a:solidFill>
                  <a:schemeClr val="bg1"/>
                </a:solidFill>
              </a:rPr>
              <a:t>обменника</a:t>
            </a:r>
            <a:r>
              <a:rPr lang="ru-RU" sz="1200" baseline="0" dirty="0" smtClean="0">
                <a:solidFill>
                  <a:schemeClr val="bg1"/>
                </a:solidFill>
              </a:rPr>
              <a:t> в Москва-Сити не так давно достигал 10 млрд в месяц. </a:t>
            </a:r>
            <a:endParaRPr lang="ru-RU" sz="1200" dirty="0" smtClean="0">
              <a:solidFill>
                <a:schemeClr val="bg1"/>
              </a:solidFill>
            </a:endParaRPr>
          </a:p>
          <a:p>
            <a:endParaRPr lang="ru-RU" dirty="0"/>
          </a:p>
        </p:txBody>
      </p:sp>
      <p:sp>
        <p:nvSpPr>
          <p:cNvPr id="4" name="Номер слайда 3"/>
          <p:cNvSpPr>
            <a:spLocks noGrp="1"/>
          </p:cNvSpPr>
          <p:nvPr>
            <p:ph type="sldNum" sz="quarter" idx="10"/>
          </p:nvPr>
        </p:nvSpPr>
        <p:spPr/>
        <p:txBody>
          <a:bodyPr/>
          <a:lstStyle/>
          <a:p>
            <a:fld id="{5349F498-7753-4A26-8FB1-7354AD48DBD7}" type="slidenum">
              <a:rPr lang="ru-RU" smtClean="0"/>
              <a:t>10</a:t>
            </a:fld>
            <a:endParaRPr lang="ru-RU"/>
          </a:p>
        </p:txBody>
      </p:sp>
    </p:spTree>
    <p:extLst>
      <p:ext uri="{BB962C8B-B14F-4D97-AF65-F5344CB8AC3E}">
        <p14:creationId xmlns:p14="http://schemas.microsoft.com/office/powerpoint/2010/main" val="366761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Почему идут в </a:t>
            </a:r>
            <a:r>
              <a:rPr lang="ru-RU" dirty="0" err="1" smtClean="0"/>
              <a:t>дропы</a:t>
            </a:r>
            <a:r>
              <a:rPr lang="ru-RU" dirty="0" smtClean="0"/>
              <a:t>? Потому что верят «повестке». Люди читают форумы, видят </a:t>
            </a:r>
            <a:r>
              <a:rPr lang="ru-RU" dirty="0" err="1" smtClean="0"/>
              <a:t>медийных</a:t>
            </a:r>
            <a:r>
              <a:rPr lang="ru-RU" baseline="0" dirty="0" smtClean="0"/>
              <a:t> персон, рекламирующих способы заработка – оглядитесь, уже у каждого в кругу есть кто-то, кто постоянно говорит о </a:t>
            </a:r>
            <a:r>
              <a:rPr lang="ru-RU" baseline="0" dirty="0" err="1" smtClean="0"/>
              <a:t>криптовалютах</a:t>
            </a:r>
            <a:r>
              <a:rPr lang="ru-RU" baseline="0" dirty="0" smtClean="0"/>
              <a:t>, больших заработках, легкости и доступности получения денег от операций с </a:t>
            </a:r>
            <a:r>
              <a:rPr lang="ru-RU" baseline="0" dirty="0" err="1" smtClean="0"/>
              <a:t>криптовалютой</a:t>
            </a:r>
            <a:r>
              <a:rPr lang="ru-RU" baseline="0" dirty="0" smtClean="0"/>
              <a:t>. </a:t>
            </a:r>
            <a:endParaRPr lang="ru-RU" dirty="0"/>
          </a:p>
        </p:txBody>
      </p:sp>
      <p:sp>
        <p:nvSpPr>
          <p:cNvPr id="4" name="Номер слайда 3"/>
          <p:cNvSpPr>
            <a:spLocks noGrp="1"/>
          </p:cNvSpPr>
          <p:nvPr>
            <p:ph type="sldNum" sz="quarter" idx="10"/>
          </p:nvPr>
        </p:nvSpPr>
        <p:spPr/>
        <p:txBody>
          <a:bodyPr/>
          <a:lstStyle/>
          <a:p>
            <a:fld id="{6FD93C12-14C4-469F-8329-0A01CB7FB6C0}" type="slidenum">
              <a:rPr lang="ru-RU" smtClean="0"/>
              <a:t>11</a:t>
            </a:fld>
            <a:endParaRPr lang="ru-RU"/>
          </a:p>
        </p:txBody>
      </p:sp>
    </p:spTree>
    <p:extLst>
      <p:ext uri="{BB962C8B-B14F-4D97-AF65-F5344CB8AC3E}">
        <p14:creationId xmlns:p14="http://schemas.microsoft.com/office/powerpoint/2010/main" val="238737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И еще – почему идут в </a:t>
            </a:r>
            <a:r>
              <a:rPr lang="ru-RU" sz="1200" kern="1200" dirty="0" err="1" smtClean="0">
                <a:solidFill>
                  <a:schemeClr val="tx1"/>
                </a:solidFill>
                <a:effectLst/>
                <a:latin typeface="+mn-lt"/>
                <a:ea typeface="+mn-ea"/>
                <a:cs typeface="+mn-cs"/>
              </a:rPr>
              <a:t>дропы</a:t>
            </a:r>
            <a:r>
              <a:rPr lang="ru-RU" sz="1200" kern="1200" dirty="0" smtClean="0">
                <a:solidFill>
                  <a:schemeClr val="tx1"/>
                </a:solidFill>
                <a:effectLst/>
                <a:latin typeface="+mn-lt"/>
                <a:ea typeface="+mn-ea"/>
                <a:cs typeface="+mn-cs"/>
              </a:rPr>
              <a:t>? Из-за рекламы.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solidFill>
                  <a:schemeClr val="bg1"/>
                </a:solidFill>
              </a:rPr>
              <a:t>Какая картина в СМИ сейчас? «Ограбили! Мошенники украли 100 млн! Обналичили!</a:t>
            </a:r>
            <a:r>
              <a:rPr lang="ru-RU" baseline="0" dirty="0" smtClean="0">
                <a:solidFill>
                  <a:schemeClr val="bg1"/>
                </a:solidFill>
              </a:rPr>
              <a:t> Сотрудника правительства развели на миллион! Спортсмен поверил мошенникам и перевел все свои деньги! Сторож взял кредит и перевел мошенникам!»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smtClean="0">
                <a:solidFill>
                  <a:schemeClr val="bg1"/>
                </a:solidFill>
              </a:rPr>
              <a:t>Ощущение, что это делается специально – «у нас все плохо. У нас все ужасно».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smtClean="0">
                <a:solidFill>
                  <a:schemeClr val="bg1"/>
                </a:solidFill>
              </a:rPr>
              <a:t>К</a:t>
            </a:r>
            <a:r>
              <a:rPr lang="ru-RU" dirty="0" smtClean="0">
                <a:solidFill>
                  <a:schemeClr val="bg1"/>
                </a:solidFill>
              </a:rPr>
              <a:t>ак известно, пропаганда находит тебя сама (мы не просили столько информации о мошенничестве), а правду приходится искать (где информация о раскрытых или предотвращенных преступлениях?).</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solidFill>
                  <a:schemeClr val="bg1"/>
                </a:solidFill>
              </a:rPr>
              <a:t>Почему же идут в </a:t>
            </a:r>
            <a:r>
              <a:rPr lang="ru-RU" dirty="0" err="1" smtClean="0">
                <a:solidFill>
                  <a:schemeClr val="bg1"/>
                </a:solidFill>
              </a:rPr>
              <a:t>дропы</a:t>
            </a:r>
            <a:r>
              <a:rPr lang="ru-RU" dirty="0" smtClean="0">
                <a:solidFill>
                  <a:schemeClr val="bg1"/>
                </a:solidFill>
              </a:rPr>
              <a:t>? Потому что набор идет постоянно и с условиями:</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dirty="0" smtClean="0">
                <a:solidFill>
                  <a:schemeClr val="bg1"/>
                </a:solidFill>
              </a:rPr>
              <a:t>Это не сложно.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dirty="0" smtClean="0">
                <a:solidFill>
                  <a:schemeClr val="bg1"/>
                </a:solidFill>
              </a:rPr>
              <a:t>Это постоянный заработок!</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dirty="0" smtClean="0">
                <a:solidFill>
                  <a:schemeClr val="bg1"/>
                </a:solidFill>
              </a:rPr>
              <a:t>Тебе ничего за это не будет!</a:t>
            </a:r>
          </a:p>
          <a:p>
            <a:endParaRPr lang="ru-RU" dirty="0" smtClean="0"/>
          </a:p>
          <a:p>
            <a:r>
              <a:rPr lang="ru-RU" dirty="0" smtClean="0"/>
              <a:t>Где информация о реальных последствиях? Ее нет. Где информация о противодействии? Увы, ее почти нет.</a:t>
            </a:r>
            <a:endParaRPr lang="ru-RU" baseline="0" dirty="0" smtClean="0"/>
          </a:p>
        </p:txBody>
      </p:sp>
      <p:sp>
        <p:nvSpPr>
          <p:cNvPr id="4" name="Номер слайда 3"/>
          <p:cNvSpPr>
            <a:spLocks noGrp="1"/>
          </p:cNvSpPr>
          <p:nvPr>
            <p:ph type="sldNum" sz="quarter" idx="10"/>
          </p:nvPr>
        </p:nvSpPr>
        <p:spPr/>
        <p:txBody>
          <a:bodyPr/>
          <a:lstStyle/>
          <a:p>
            <a:fld id="{5349F498-7753-4A26-8FB1-7354AD48DBD7}" type="slidenum">
              <a:rPr lang="ru-RU" smtClean="0"/>
              <a:t>12</a:t>
            </a:fld>
            <a:endParaRPr lang="ru-RU"/>
          </a:p>
        </p:txBody>
      </p:sp>
    </p:spTree>
    <p:extLst>
      <p:ext uri="{BB962C8B-B14F-4D97-AF65-F5344CB8AC3E}">
        <p14:creationId xmlns:p14="http://schemas.microsoft.com/office/powerpoint/2010/main" val="295096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51481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50E399DA-4B84-4DB8-A606-B3D8CED3EA7C}" type="datetimeFigureOut">
              <a:rPr lang="ru-RU" smtClean="0"/>
              <a:t>15.03.2024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314917956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335148655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0724708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31993355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4520714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138305797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34133542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22711856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1374332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E399DA-4B84-4DB8-A606-B3D8CED3EA7C}"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238031585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0E399DA-4B84-4DB8-A606-B3D8CED3EA7C}" type="datetimeFigureOut">
              <a:rPr lang="ru-RU" smtClean="0"/>
              <a:t>15.03.2024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39550916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0E399DA-4B84-4DB8-A606-B3D8CED3EA7C}" type="datetimeFigureOut">
              <a:rPr lang="ru-RU" smtClean="0"/>
              <a:t>15.03.2024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296334549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0E399DA-4B84-4DB8-A606-B3D8CED3EA7C}" type="datetimeFigureOut">
              <a:rPr lang="ru-RU" smtClean="0"/>
              <a:t>15.03.2024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36343921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99DA-4B84-4DB8-A606-B3D8CED3EA7C}" type="datetimeFigureOut">
              <a:rPr lang="ru-RU" smtClean="0"/>
              <a:t>15.03.2024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18619711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E399DA-4B84-4DB8-A606-B3D8CED3EA7C}" type="datetimeFigureOut">
              <a:rPr lang="ru-RU" smtClean="0"/>
              <a:t>15.03.2024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6804689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E399DA-4B84-4DB8-A606-B3D8CED3EA7C}" type="datetimeFigureOut">
              <a:rPr lang="ru-RU" smtClean="0"/>
              <a:t>15.03.2024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E0EF8C4-0C01-4A4B-B496-1D246732090D}" type="slidenum">
              <a:rPr lang="ru-RU" smtClean="0"/>
              <a:t>‹#›</a:t>
            </a:fld>
            <a:endParaRPr lang="ru-RU"/>
          </a:p>
        </p:txBody>
      </p:sp>
    </p:spTree>
    <p:extLst>
      <p:ext uri="{BB962C8B-B14F-4D97-AF65-F5344CB8AC3E}">
        <p14:creationId xmlns:p14="http://schemas.microsoft.com/office/powerpoint/2010/main" val="258231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0E399DA-4B84-4DB8-A606-B3D8CED3EA7C}" type="datetimeFigureOut">
              <a:rPr lang="ru-RU" smtClean="0"/>
              <a:t>15.03.2024</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E0EF8C4-0C01-4A4B-B496-1D246732090D}" type="slidenum">
              <a:rPr lang="ru-RU" smtClean="0"/>
              <a:t>‹#›</a:t>
            </a:fld>
            <a:endParaRPr lang="ru-RU"/>
          </a:p>
        </p:txBody>
      </p:sp>
    </p:spTree>
    <p:extLst>
      <p:ext uri="{BB962C8B-B14F-4D97-AF65-F5344CB8AC3E}">
        <p14:creationId xmlns:p14="http://schemas.microsoft.com/office/powerpoint/2010/main" val="3147714183"/>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3.png"/><Relationship Id="rId5" Type="http://schemas.openxmlformats.org/officeDocument/2006/relationships/image" Target="../media/image8.emf"/><Relationship Id="rId10" Type="http://schemas.openxmlformats.org/officeDocument/2006/relationships/image" Target="../media/image12.png"/><Relationship Id="rId4" Type="http://schemas.openxmlformats.org/officeDocument/2006/relationships/image" Target="../media/image7.emf"/><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4142" y="283221"/>
            <a:ext cx="11498782"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06904" y="1626499"/>
            <a:ext cx="7930194" cy="1618408"/>
          </a:xfrm>
        </p:spPr>
        <p:txBody>
          <a:bodyPr>
            <a:noAutofit/>
          </a:bodyPr>
          <a:lstStyle/>
          <a:p>
            <a:r>
              <a:rPr lang="ru-RU" sz="3200" b="1" dirty="0" smtClean="0">
                <a:latin typeface="Arial" panose="020B0604020202020204" pitchFamily="34" charset="0"/>
                <a:cs typeface="Arial" panose="020B0604020202020204" pitchFamily="34" charset="0"/>
              </a:rPr>
              <a:t>Ассоциация российских банков</a:t>
            </a:r>
            <a:br>
              <a:rPr lang="ru-RU" sz="3200" b="1" dirty="0" smtClean="0">
                <a:latin typeface="Arial" panose="020B0604020202020204" pitchFamily="34" charset="0"/>
                <a:cs typeface="Arial" panose="020B0604020202020204" pitchFamily="34" charset="0"/>
              </a:rPr>
            </a:br>
            <a:r>
              <a:rPr lang="ru-RU" sz="3200" b="1" dirty="0" smtClean="0">
                <a:latin typeface="Arial" panose="020B0604020202020204" pitchFamily="34" charset="0"/>
                <a:cs typeface="Arial" panose="020B0604020202020204" pitchFamily="34" charset="0"/>
              </a:rPr>
              <a:t>Комитет по повышению </a:t>
            </a:r>
            <a:r>
              <a:rPr lang="ru-RU" sz="3200" b="1" dirty="0">
                <a:latin typeface="Arial" panose="020B0604020202020204" pitchFamily="34" charset="0"/>
                <a:cs typeface="Arial" panose="020B0604020202020204" pitchFamily="34" charset="0"/>
              </a:rPr>
              <a:t>уровня </a:t>
            </a:r>
            <a:r>
              <a:rPr lang="ru-RU" sz="3200" b="1" dirty="0" smtClean="0">
                <a:latin typeface="Arial" panose="020B0604020202020204" pitchFamily="34" charset="0"/>
                <a:cs typeface="Arial" panose="020B0604020202020204" pitchFamily="34" charset="0"/>
              </a:rPr>
              <a:t/>
            </a:r>
            <a:br>
              <a:rPr lang="ru-RU" sz="3200" b="1" dirty="0" smtClean="0">
                <a:latin typeface="Arial" panose="020B0604020202020204" pitchFamily="34" charset="0"/>
                <a:cs typeface="Arial" panose="020B0604020202020204" pitchFamily="34" charset="0"/>
              </a:rPr>
            </a:br>
            <a:r>
              <a:rPr lang="ru-RU" sz="3200" b="1" dirty="0" smtClean="0">
                <a:latin typeface="Arial" panose="020B0604020202020204" pitchFamily="34" charset="0"/>
                <a:cs typeface="Arial" panose="020B0604020202020204" pitchFamily="34" charset="0"/>
              </a:rPr>
              <a:t>финансовой грамотности </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36375" y="3252999"/>
            <a:ext cx="7719802"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5" name="Подзаголовок 4"/>
          <p:cNvSpPr>
            <a:spLocks noGrp="1"/>
          </p:cNvSpPr>
          <p:nvPr>
            <p:ph type="subTitle" idx="1"/>
          </p:nvPr>
        </p:nvSpPr>
        <p:spPr>
          <a:xfrm>
            <a:off x="722315" y="3866409"/>
            <a:ext cx="10159115" cy="493464"/>
          </a:xfrm>
        </p:spPr>
        <p:txBody>
          <a:bodyPr/>
          <a:lstStyle/>
          <a:p>
            <a:r>
              <a:rPr lang="ru-RU" b="1" dirty="0" smtClean="0"/>
              <a:t>Защита от мошенников</a:t>
            </a:r>
            <a:endParaRPr lang="ru-RU" b="1" dirty="0"/>
          </a:p>
        </p:txBody>
      </p:sp>
      <p:cxnSp>
        <p:nvCxnSpPr>
          <p:cNvPr id="7" name="Прямая соединительная линия 6"/>
          <p:cNvCxnSpPr/>
          <p:nvPr/>
        </p:nvCxnSpPr>
        <p:spPr>
          <a:xfrm>
            <a:off x="736375" y="3252999"/>
            <a:ext cx="0" cy="1029441"/>
          </a:xfrm>
          <a:prstGeom prst="line">
            <a:avLst/>
          </a:prstGeom>
          <a:ln w="28575">
            <a:solidFill>
              <a:srgbClr val="A2D3E8"/>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741230" y="4281699"/>
            <a:ext cx="4757870" cy="741"/>
          </a:xfrm>
          <a:prstGeom prst="line">
            <a:avLst/>
          </a:prstGeom>
          <a:ln w="28575">
            <a:solidFill>
              <a:srgbClr val="A2D3E8"/>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5499100" y="3881438"/>
            <a:ext cx="4854" cy="399521"/>
          </a:xfrm>
          <a:prstGeom prst="line">
            <a:avLst/>
          </a:prstGeom>
          <a:ln w="28575">
            <a:solidFill>
              <a:srgbClr val="A2D3E8"/>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741230" y="3880698"/>
            <a:ext cx="4759143" cy="0"/>
          </a:xfrm>
          <a:prstGeom prst="line">
            <a:avLst/>
          </a:prstGeom>
          <a:ln w="28575">
            <a:solidFill>
              <a:srgbClr val="A2D3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20593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500"/>
                            </p:stCondLst>
                            <p:childTnLst>
                              <p:par>
                                <p:cTn id="24" presetID="22" presetClass="entr" presetSubtype="2"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par>
                          <p:cTn id="27" fill="hold">
                            <p:stCondLst>
                              <p:cond delay="3000"/>
                            </p:stCondLst>
                            <p:childTnLst>
                              <p:par>
                                <p:cTn id="28" presetID="14" presetClass="entr" presetSubtype="10"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stretch>
            <a:fillRect/>
          </a:stretch>
        </p:blipFill>
        <p:spPr>
          <a:xfrm>
            <a:off x="606902" y="962952"/>
            <a:ext cx="11585097" cy="5895047"/>
          </a:xfrm>
          <a:prstGeom prst="rect">
            <a:avLst/>
          </a:prstGeom>
        </p:spPr>
      </p:pic>
      <p:sp>
        <p:nvSpPr>
          <p:cNvPr id="4" name="Прямоугольник 3"/>
          <p:cNvSpPr/>
          <p:nvPr/>
        </p:nvSpPr>
        <p:spPr>
          <a:xfrm>
            <a:off x="364141" y="283221"/>
            <a:ext cx="6902507"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06903" y="419705"/>
            <a:ext cx="10956616" cy="543247"/>
          </a:xfrm>
        </p:spPr>
        <p:txBody>
          <a:bodyPr>
            <a:noAutofit/>
          </a:bodyPr>
          <a:lstStyle/>
          <a:p>
            <a:r>
              <a:rPr lang="ru-RU" sz="3200" b="1" dirty="0" smtClean="0">
                <a:latin typeface="Arial" panose="020B0604020202020204" pitchFamily="34" charset="0"/>
                <a:cs typeface="Arial" panose="020B0604020202020204" pitchFamily="34" charset="0"/>
              </a:rPr>
              <a:t>ДРОП </a:t>
            </a:r>
            <a:endParaRPr lang="ru-RU" sz="3200" b="1"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606903" y="1099437"/>
            <a:ext cx="11400370" cy="340946"/>
          </a:xfrm>
        </p:spPr>
        <p:txBody>
          <a:bodyPr>
            <a:normAutofit/>
          </a:bodyPr>
          <a:lstStyle/>
          <a:p>
            <a:pPr algn="just">
              <a:lnSpc>
                <a:spcPct val="100000"/>
              </a:lnSpc>
              <a:spcBef>
                <a:spcPts val="0"/>
              </a:spcBef>
            </a:pPr>
            <a:r>
              <a:rPr lang="ru-RU" sz="1600" b="1" dirty="0" smtClean="0">
                <a:solidFill>
                  <a:srgbClr val="FFFFFF"/>
                </a:solidFill>
                <a:latin typeface="Arial" panose="020B0604020202020204" pitchFamily="34" charset="0"/>
                <a:cs typeface="Arial" panose="020B0604020202020204" pitchFamily="34" charset="0"/>
              </a:rPr>
              <a:t>Сайт поиска работы, </a:t>
            </a:r>
            <a:r>
              <a:rPr lang="en-US" sz="1600" b="1" dirty="0" smtClean="0">
                <a:solidFill>
                  <a:srgbClr val="FFFFFF"/>
                </a:solidFill>
                <a:latin typeface="Arial" panose="020B0604020202020204" pitchFamily="34" charset="0"/>
                <a:cs typeface="Arial" panose="020B0604020202020204" pitchFamily="34" charset="0"/>
              </a:rPr>
              <a:t>Telegram-</a:t>
            </a:r>
            <a:r>
              <a:rPr lang="ru-RU" sz="1600" b="1" dirty="0" smtClean="0">
                <a:solidFill>
                  <a:srgbClr val="FFFFFF"/>
                </a:solidFill>
                <a:latin typeface="Arial" panose="020B0604020202020204" pitchFamily="34" charset="0"/>
                <a:cs typeface="Arial" panose="020B0604020202020204" pitchFamily="34" charset="0"/>
              </a:rPr>
              <a:t>каналы, Форумы в сети:</a:t>
            </a:r>
            <a:endParaRPr lang="ru-RU" sz="1600" b="1" dirty="0" smtClean="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4660017"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724781" y="1419861"/>
            <a:ext cx="10838737" cy="37399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spcBef>
                <a:spcPts val="600"/>
              </a:spcBef>
              <a:buFont typeface="Wingdings" panose="05000000000000000000" pitchFamily="2" charset="2"/>
              <a:buChar char="§"/>
            </a:pPr>
            <a:r>
              <a:rPr lang="ru-RU" sz="1200" dirty="0" smtClean="0">
                <a:solidFill>
                  <a:schemeClr val="bg1"/>
                </a:solidFill>
              </a:rPr>
              <a:t>Требуются люди на удаленную работу. До 5 </a:t>
            </a:r>
            <a:r>
              <a:rPr lang="ru-RU" sz="1200" dirty="0" err="1" smtClean="0">
                <a:solidFill>
                  <a:schemeClr val="bg1"/>
                </a:solidFill>
              </a:rPr>
              <a:t>т.р</a:t>
            </a:r>
            <a:r>
              <a:rPr lang="ru-RU" sz="1200" dirty="0" smtClean="0">
                <a:solidFill>
                  <a:schemeClr val="bg1"/>
                </a:solidFill>
              </a:rPr>
              <a:t>. в день</a:t>
            </a:r>
          </a:p>
          <a:p>
            <a:pPr marL="285750" indent="-285750">
              <a:spcBef>
                <a:spcPts val="600"/>
              </a:spcBef>
              <a:buFont typeface="Wingdings" panose="05000000000000000000" pitchFamily="2" charset="2"/>
              <a:buChar char="§"/>
            </a:pPr>
            <a:r>
              <a:rPr lang="ru-RU" sz="1200" dirty="0" smtClean="0">
                <a:solidFill>
                  <a:schemeClr val="bg1"/>
                </a:solidFill>
              </a:rPr>
              <a:t>Требуется студент на подработку. Размер вознаграждения зависит от тебя</a:t>
            </a:r>
          </a:p>
          <a:p>
            <a:pPr marL="285750" indent="-285750">
              <a:spcBef>
                <a:spcPts val="600"/>
              </a:spcBef>
              <a:buFont typeface="Wingdings" panose="05000000000000000000" pitchFamily="2" charset="2"/>
              <a:buChar char="§"/>
            </a:pPr>
            <a:r>
              <a:rPr lang="ru-RU" sz="1200" dirty="0" smtClean="0">
                <a:solidFill>
                  <a:schemeClr val="bg1"/>
                </a:solidFill>
              </a:rPr>
              <a:t>Ищутся люди в финансовую компанию на подработку. До 10 </a:t>
            </a:r>
            <a:r>
              <a:rPr lang="ru-RU" sz="1200" dirty="0" err="1" smtClean="0">
                <a:solidFill>
                  <a:schemeClr val="bg1"/>
                </a:solidFill>
              </a:rPr>
              <a:t>т.р</a:t>
            </a:r>
            <a:r>
              <a:rPr lang="ru-RU" sz="1200" dirty="0" smtClean="0">
                <a:solidFill>
                  <a:schemeClr val="bg1"/>
                </a:solidFill>
              </a:rPr>
              <a:t>. в день</a:t>
            </a:r>
          </a:p>
          <a:p>
            <a:pPr marL="285750" indent="-285750">
              <a:spcBef>
                <a:spcPts val="600"/>
              </a:spcBef>
              <a:buFont typeface="Wingdings" panose="05000000000000000000" pitchFamily="2" charset="2"/>
              <a:buChar char="§"/>
            </a:pPr>
            <a:r>
              <a:rPr lang="ru-RU" sz="1200" dirty="0">
                <a:solidFill>
                  <a:schemeClr val="bg1"/>
                </a:solidFill>
              </a:rPr>
              <a:t>Требуются держатели карт. 40% от оборота</a:t>
            </a:r>
          </a:p>
          <a:p>
            <a:pPr marL="285750" indent="-285750">
              <a:spcBef>
                <a:spcPts val="600"/>
              </a:spcBef>
              <a:buFont typeface="Wingdings" panose="05000000000000000000" pitchFamily="2" charset="2"/>
              <a:buChar char="§"/>
            </a:pPr>
            <a:r>
              <a:rPr lang="ru-RU" sz="1200" dirty="0">
                <a:solidFill>
                  <a:schemeClr val="bg1"/>
                </a:solidFill>
              </a:rPr>
              <a:t>Залью физикам с гарантией от блоков. 15%! Без гарантии – 12</a:t>
            </a:r>
            <a:r>
              <a:rPr lang="ru-RU" sz="1200" dirty="0" smtClean="0">
                <a:solidFill>
                  <a:schemeClr val="bg1"/>
                </a:solidFill>
              </a:rPr>
              <a:t>%</a:t>
            </a:r>
          </a:p>
          <a:p>
            <a:pPr marL="285750" indent="-285750">
              <a:spcBef>
                <a:spcPts val="600"/>
              </a:spcBef>
              <a:buFont typeface="Wingdings" panose="05000000000000000000" pitchFamily="2" charset="2"/>
              <a:buChar char="§"/>
            </a:pPr>
            <a:r>
              <a:rPr lang="ru-RU" sz="1200" dirty="0">
                <a:solidFill>
                  <a:schemeClr val="bg1"/>
                </a:solidFill>
              </a:rPr>
              <a:t>Нужны </a:t>
            </a:r>
            <a:r>
              <a:rPr lang="ru-RU" sz="1200" dirty="0" err="1">
                <a:solidFill>
                  <a:schemeClr val="bg1"/>
                </a:solidFill>
              </a:rPr>
              <a:t>дропы</a:t>
            </a:r>
            <a:r>
              <a:rPr lang="ru-RU" sz="1200" dirty="0">
                <a:solidFill>
                  <a:schemeClr val="bg1"/>
                </a:solidFill>
              </a:rPr>
              <a:t> по дебит /кредит /</a:t>
            </a:r>
            <a:r>
              <a:rPr lang="ru-RU" sz="1200" dirty="0" err="1">
                <a:solidFill>
                  <a:schemeClr val="bg1"/>
                </a:solidFill>
              </a:rPr>
              <a:t>мфо</a:t>
            </a:r>
            <a:r>
              <a:rPr lang="ru-RU" sz="1200" dirty="0">
                <a:solidFill>
                  <a:schemeClr val="bg1"/>
                </a:solidFill>
              </a:rPr>
              <a:t> РУ</a:t>
            </a:r>
          </a:p>
          <a:p>
            <a:pPr marL="285750" indent="-285750">
              <a:spcBef>
                <a:spcPts val="600"/>
              </a:spcBef>
              <a:buFont typeface="Wingdings" panose="05000000000000000000" pitchFamily="2" charset="2"/>
              <a:buChar char="§"/>
            </a:pPr>
            <a:r>
              <a:rPr lang="ru-RU" sz="1200" dirty="0">
                <a:solidFill>
                  <a:schemeClr val="bg1"/>
                </a:solidFill>
              </a:rPr>
              <a:t>Набор в команду. Серая тема. Выплата 70%</a:t>
            </a:r>
          </a:p>
          <a:p>
            <a:pPr marL="285750" indent="-285750">
              <a:spcBef>
                <a:spcPts val="600"/>
              </a:spcBef>
              <a:buFont typeface="Wingdings" panose="05000000000000000000" pitchFamily="2" charset="2"/>
              <a:buChar char="§"/>
            </a:pPr>
            <a:r>
              <a:rPr lang="ru-RU" sz="1200" dirty="0">
                <a:solidFill>
                  <a:schemeClr val="bg1"/>
                </a:solidFill>
              </a:rPr>
              <a:t>Ищу сотрудника ДНС, </a:t>
            </a:r>
            <a:r>
              <a:rPr lang="ru-RU" sz="1200" dirty="0" smtClean="0">
                <a:solidFill>
                  <a:schemeClr val="bg1"/>
                </a:solidFill>
              </a:rPr>
              <a:t>М-Видео</a:t>
            </a:r>
            <a:r>
              <a:rPr lang="ru-RU" sz="1200" dirty="0">
                <a:solidFill>
                  <a:schemeClr val="bg1"/>
                </a:solidFill>
              </a:rPr>
              <a:t>, Эльдорадо</a:t>
            </a:r>
          </a:p>
          <a:p>
            <a:pPr marL="285750" indent="-285750">
              <a:spcBef>
                <a:spcPts val="600"/>
              </a:spcBef>
              <a:buFont typeface="Wingdings" panose="05000000000000000000" pitchFamily="2" charset="2"/>
              <a:buChar char="§"/>
            </a:pPr>
            <a:r>
              <a:rPr lang="ru-RU" sz="1200" dirty="0">
                <a:solidFill>
                  <a:schemeClr val="bg1"/>
                </a:solidFill>
              </a:rPr>
              <a:t>Ищу </a:t>
            </a:r>
            <a:r>
              <a:rPr lang="ru-RU" sz="1200" dirty="0" err="1" smtClean="0">
                <a:solidFill>
                  <a:schemeClr val="bg1"/>
                </a:solidFill>
              </a:rPr>
              <a:t>Зиц</a:t>
            </a:r>
            <a:endParaRPr lang="ru-RU" sz="1200" dirty="0">
              <a:solidFill>
                <a:schemeClr val="bg1"/>
              </a:solidFill>
            </a:endParaRPr>
          </a:p>
          <a:p>
            <a:pPr marL="285750" indent="-285750">
              <a:spcBef>
                <a:spcPts val="600"/>
              </a:spcBef>
              <a:buFont typeface="Wingdings" panose="05000000000000000000" pitchFamily="2" charset="2"/>
              <a:buChar char="§"/>
            </a:pPr>
            <a:r>
              <a:rPr lang="ru-RU" sz="1200" dirty="0">
                <a:solidFill>
                  <a:schemeClr val="bg1"/>
                </a:solidFill>
              </a:rPr>
              <a:t>Сотрудник банка (белая тема)!</a:t>
            </a:r>
          </a:p>
          <a:p>
            <a:pPr marL="285750" indent="-285750">
              <a:spcBef>
                <a:spcPts val="600"/>
              </a:spcBef>
              <a:buFont typeface="Wingdings" panose="05000000000000000000" pitchFamily="2" charset="2"/>
              <a:buChar char="§"/>
            </a:pPr>
            <a:r>
              <a:rPr lang="ru-RU" sz="1200" dirty="0" smtClean="0">
                <a:solidFill>
                  <a:schemeClr val="bg1"/>
                </a:solidFill>
              </a:rPr>
              <a:t>Заливаю </a:t>
            </a:r>
            <a:r>
              <a:rPr lang="ru-RU" sz="1200" dirty="0">
                <a:solidFill>
                  <a:schemeClr val="bg1"/>
                </a:solidFill>
              </a:rPr>
              <a:t>постоянно от 10 млн. Ищу команду под 12%</a:t>
            </a:r>
          </a:p>
          <a:p>
            <a:pPr marL="285750" indent="-285750">
              <a:spcBef>
                <a:spcPts val="600"/>
              </a:spcBef>
              <a:buFont typeface="Wingdings" panose="05000000000000000000" pitchFamily="2" charset="2"/>
              <a:buChar char="§"/>
            </a:pPr>
            <a:r>
              <a:rPr lang="ru-RU" sz="1200" dirty="0">
                <a:solidFill>
                  <a:schemeClr val="bg1"/>
                </a:solidFill>
              </a:rPr>
              <a:t>Куплю карты</a:t>
            </a:r>
          </a:p>
          <a:p>
            <a:pPr marL="285750" indent="-285750">
              <a:spcBef>
                <a:spcPts val="600"/>
              </a:spcBef>
              <a:buFont typeface="Wingdings" panose="05000000000000000000" pitchFamily="2" charset="2"/>
              <a:buChar char="§"/>
            </a:pPr>
            <a:r>
              <a:rPr lang="ru-RU" sz="1200" dirty="0">
                <a:solidFill>
                  <a:schemeClr val="bg1"/>
                </a:solidFill>
              </a:rPr>
              <a:t>Нужно ООО. Инвойсы, договоры, </a:t>
            </a:r>
            <a:r>
              <a:rPr lang="ru-RU" sz="1200" dirty="0" err="1">
                <a:solidFill>
                  <a:schemeClr val="bg1"/>
                </a:solidFill>
              </a:rPr>
              <a:t>эквайринг</a:t>
            </a:r>
            <a:r>
              <a:rPr lang="ru-RU" sz="1200" dirty="0">
                <a:solidFill>
                  <a:schemeClr val="bg1"/>
                </a:solidFill>
              </a:rPr>
              <a:t>. </a:t>
            </a:r>
            <a:r>
              <a:rPr lang="ru-RU" sz="1200" dirty="0" smtClean="0">
                <a:solidFill>
                  <a:schemeClr val="bg1"/>
                </a:solidFill>
              </a:rPr>
              <a:t>Договорная</a:t>
            </a:r>
          </a:p>
          <a:p>
            <a:pPr marL="285750" indent="-285750">
              <a:spcBef>
                <a:spcPts val="600"/>
              </a:spcBef>
              <a:buFont typeface="Wingdings" panose="05000000000000000000" pitchFamily="2" charset="2"/>
              <a:buChar char="§"/>
            </a:pPr>
            <a:r>
              <a:rPr lang="ru-RU" sz="1200" dirty="0" smtClean="0">
                <a:solidFill>
                  <a:schemeClr val="bg1"/>
                </a:solidFill>
              </a:rPr>
              <a:t>Ищу арбитраж</a:t>
            </a:r>
            <a:endParaRPr lang="ru-RU" sz="1200" dirty="0">
              <a:solidFill>
                <a:schemeClr val="bg1"/>
              </a:solidFill>
            </a:endParaRPr>
          </a:p>
          <a:p>
            <a:pPr marL="285750" indent="-285750">
              <a:spcBef>
                <a:spcPts val="600"/>
              </a:spcBef>
              <a:buFont typeface="Wingdings" panose="05000000000000000000" pitchFamily="2" charset="2"/>
              <a:buChar char="§"/>
            </a:pPr>
            <a:endParaRPr lang="ru-RU" sz="1200" dirty="0" smtClean="0">
              <a:solidFill>
                <a:schemeClr val="bg1"/>
              </a:solidFill>
            </a:endParaRPr>
          </a:p>
          <a:p>
            <a:pPr marL="285750" indent="-285750">
              <a:spcBef>
                <a:spcPts val="600"/>
              </a:spcBef>
              <a:buFont typeface="Wingdings" panose="05000000000000000000" pitchFamily="2" charset="2"/>
              <a:buChar char="§"/>
            </a:pPr>
            <a:endParaRPr lang="ru-RU" sz="1200" dirty="0" smtClean="0">
              <a:solidFill>
                <a:schemeClr val="bg1"/>
              </a:solidFill>
            </a:endParaRPr>
          </a:p>
          <a:p>
            <a:pPr algn="ctr"/>
            <a:r>
              <a:rPr lang="ru-RU" dirty="0" smtClean="0">
                <a:solidFill>
                  <a:schemeClr val="bg1"/>
                </a:solidFill>
              </a:rPr>
              <a:t> </a:t>
            </a:r>
            <a:endParaRPr lang="ru-RU" dirty="0">
              <a:solidFill>
                <a:schemeClr val="bg1"/>
              </a:solidFill>
            </a:endParaRPr>
          </a:p>
        </p:txBody>
      </p:sp>
      <p:sp>
        <p:nvSpPr>
          <p:cNvPr id="14" name="Прямоугольник 13"/>
          <p:cNvSpPr/>
          <p:nvPr/>
        </p:nvSpPr>
        <p:spPr>
          <a:xfrm>
            <a:off x="724781" y="5286625"/>
            <a:ext cx="10838737" cy="3872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600"/>
              </a:spcBef>
            </a:pPr>
            <a:r>
              <a:rPr lang="ru-RU" dirty="0" err="1" smtClean="0">
                <a:solidFill>
                  <a:schemeClr val="bg1"/>
                </a:solidFill>
              </a:rPr>
              <a:t>Дроп</a:t>
            </a:r>
            <a:r>
              <a:rPr lang="ru-RU" dirty="0" smtClean="0">
                <a:solidFill>
                  <a:schemeClr val="bg1"/>
                </a:solidFill>
              </a:rPr>
              <a:t> – это человек, который оказывает мошенникам свои услуги</a:t>
            </a:r>
          </a:p>
          <a:p>
            <a:pPr algn="ctr"/>
            <a:r>
              <a:rPr lang="ru-RU" dirty="0" smtClean="0">
                <a:solidFill>
                  <a:schemeClr val="bg1"/>
                </a:solidFill>
              </a:rPr>
              <a:t> </a:t>
            </a:r>
            <a:endParaRPr lang="ru-RU" dirty="0">
              <a:solidFill>
                <a:schemeClr val="bg1"/>
              </a:solidFill>
            </a:endParaRPr>
          </a:p>
        </p:txBody>
      </p:sp>
      <p:sp>
        <p:nvSpPr>
          <p:cNvPr id="20" name="Прямоугольник 19"/>
          <p:cNvSpPr/>
          <p:nvPr/>
        </p:nvSpPr>
        <p:spPr>
          <a:xfrm>
            <a:off x="724780" y="1493535"/>
            <a:ext cx="5333119"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РАНЬШЕ</a:t>
            </a:r>
            <a:endParaRPr lang="ru-RU" dirty="0"/>
          </a:p>
        </p:txBody>
      </p:sp>
      <p:sp>
        <p:nvSpPr>
          <p:cNvPr id="21" name="Прямоугольник 20"/>
          <p:cNvSpPr/>
          <p:nvPr/>
        </p:nvSpPr>
        <p:spPr>
          <a:xfrm>
            <a:off x="6230398" y="1511742"/>
            <a:ext cx="5333119"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СЕЙЧАС</a:t>
            </a:r>
            <a:endParaRPr lang="ru-RU" dirty="0"/>
          </a:p>
        </p:txBody>
      </p:sp>
      <p:pic>
        <p:nvPicPr>
          <p:cNvPr id="22" name="Рисунок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5938" y="892793"/>
            <a:ext cx="4558237" cy="6360997"/>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7377" y="3984359"/>
            <a:ext cx="2294297" cy="2797977"/>
          </a:xfrm>
          <a:prstGeom prst="rect">
            <a:avLst/>
          </a:prstGeom>
        </p:spPr>
      </p:pic>
      <p:pic>
        <p:nvPicPr>
          <p:cNvPr id="24" name="Рисунок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9992" y="3648125"/>
            <a:ext cx="2583118" cy="3150205"/>
          </a:xfrm>
          <a:prstGeom prst="rect">
            <a:avLst/>
          </a:prstGeom>
        </p:spPr>
      </p:pic>
      <p:pic>
        <p:nvPicPr>
          <p:cNvPr id="25" name="Рисунок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1642" y="3289845"/>
            <a:ext cx="2962658" cy="3613068"/>
          </a:xfrm>
          <a:prstGeom prst="rect">
            <a:avLst/>
          </a:prstGeom>
        </p:spPr>
      </p:pic>
    </p:spTree>
    <p:extLst>
      <p:ext uri="{BB962C8B-B14F-4D97-AF65-F5344CB8AC3E}">
        <p14:creationId xmlns:p14="http://schemas.microsoft.com/office/powerpoint/2010/main" val="54259593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42" presetClass="path" presetSubtype="0" accel="50000" decel="50000" fill="hold" grpId="1" nodeType="afterEffect">
                                  <p:stCondLst>
                                    <p:cond delay="0"/>
                                  </p:stCondLst>
                                  <p:childTnLst>
                                    <p:animMotion origin="layout" path="M 3.75E-6 -4.07407E-6 L -0.00078 -0.61759 " pathEditMode="relative" rAng="0" ptsTypes="AA">
                                      <p:cBhvr>
                                        <p:cTn id="41" dur="2000" fill="hold"/>
                                        <p:tgtEl>
                                          <p:spTgt spid="14"/>
                                        </p:tgtEl>
                                        <p:attrNameLst>
                                          <p:attrName>ppt_x</p:attrName>
                                          <p:attrName>ppt_y</p:attrName>
                                        </p:attrNameLst>
                                      </p:cBhvr>
                                      <p:rCtr x="-39" y="-30880"/>
                                    </p:animMotion>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par>
                          <p:cTn id="48" fill="hold">
                            <p:stCondLst>
                              <p:cond delay="3000"/>
                            </p:stCondLst>
                            <p:childTnLst>
                              <p:par>
                                <p:cTn id="49" presetID="2" presetClass="entr" presetSubtype="12"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0-#ppt_w/2"/>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par>
                          <p:cTn id="60" fill="hold">
                            <p:stCondLst>
                              <p:cond delay="500"/>
                            </p:stCondLst>
                            <p:childTnLst>
                              <p:par>
                                <p:cTn id="61" presetID="2" presetClass="entr" presetSubtype="4"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2" presetClass="entr" presetSubtype="4"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par>
                          <p:cTn id="70" fill="hold">
                            <p:stCondLst>
                              <p:cond delay="1500"/>
                            </p:stCondLst>
                            <p:childTnLst>
                              <p:par>
                                <p:cTn id="71" presetID="2" presetClass="entr" presetSubtype="4"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5" grpId="1" animBg="1"/>
      <p:bldP spid="14" grpId="0" animBg="1"/>
      <p:bldP spid="14" grpId="1"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4" name="Прямоугольник 3"/>
          <p:cNvSpPr/>
          <p:nvPr/>
        </p:nvSpPr>
        <p:spPr>
          <a:xfrm>
            <a:off x="364141" y="283221"/>
            <a:ext cx="6902507"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06903" y="419705"/>
            <a:ext cx="6214027" cy="543247"/>
          </a:xfrm>
        </p:spPr>
        <p:txBody>
          <a:bodyPr>
            <a:noAutofit/>
          </a:bodyPr>
          <a:lstStyle/>
          <a:p>
            <a:r>
              <a:rPr lang="ru-RU" sz="3200" b="1" dirty="0" smtClean="0">
                <a:latin typeface="Arial" panose="020B0604020202020204" pitchFamily="34" charset="0"/>
                <a:cs typeface="Arial" panose="020B0604020202020204" pitchFamily="34" charset="0"/>
              </a:rPr>
              <a:t>ПРОБЛЕМА АВТОРИТЕТОВ</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5491290"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90" y="980943"/>
            <a:ext cx="3473168" cy="4637413"/>
          </a:xfrm>
          <a:prstGeom prst="rect">
            <a:avLst/>
          </a:prstGeom>
          <a:effectLst>
            <a:outerShdw blurRad="63500" sx="102000" sy="102000" algn="ctr" rotWithShape="0">
              <a:prstClr val="black">
                <a:alpha val="40000"/>
              </a:prstClr>
            </a:outerShdw>
          </a:effectLst>
        </p:spPr>
      </p:pic>
      <p:pic>
        <p:nvPicPr>
          <p:cNvPr id="27" name="Рисунок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903" y="1977065"/>
            <a:ext cx="2644206" cy="3641291"/>
          </a:xfrm>
          <a:prstGeom prst="rect">
            <a:avLst/>
          </a:prstGeom>
          <a:effectLst>
            <a:outerShdw blurRad="63500" sx="102000" sy="102000" algn="ctr" rotWithShape="0">
              <a:prstClr val="black">
                <a:alpha val="40000"/>
              </a:prstClr>
            </a:outerShdw>
          </a:effectLst>
        </p:spPr>
      </p:pic>
      <p:pic>
        <p:nvPicPr>
          <p:cNvPr id="26" name="Рисунок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8948" y="2235524"/>
            <a:ext cx="4660195" cy="3373920"/>
          </a:xfrm>
          <a:prstGeom prst="rect">
            <a:avLst/>
          </a:prstGeom>
          <a:effectLst>
            <a:outerShdw blurRad="63500" sx="102000" sy="102000" algn="ctr" rotWithShape="0">
              <a:prstClr val="black">
                <a:alpha val="40000"/>
              </a:prstClr>
            </a:outerShdw>
          </a:effectLst>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8358" y="3062047"/>
            <a:ext cx="4114181" cy="3311265"/>
          </a:xfrm>
          <a:prstGeom prst="rect">
            <a:avLst/>
          </a:prstGeom>
          <a:effectLst>
            <a:outerShdw blurRad="63500" sx="102000" sy="102000" algn="ctr" rotWithShape="0">
              <a:prstClr val="black">
                <a:alpha val="40000"/>
              </a:prstClr>
            </a:outerShdw>
          </a:effectLst>
        </p:spPr>
      </p:pic>
      <p:sp>
        <p:nvSpPr>
          <p:cNvPr id="25" name="Скругленный прямоугольник 24"/>
          <p:cNvSpPr/>
          <p:nvPr/>
        </p:nvSpPr>
        <p:spPr>
          <a:xfrm>
            <a:off x="606903" y="5458691"/>
            <a:ext cx="6967546" cy="734804"/>
          </a:xfrm>
          <a:prstGeom prst="roundRect">
            <a:avLst/>
          </a:prstGeom>
          <a:solidFill>
            <a:schemeClr val="bg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tx1"/>
                </a:solidFill>
              </a:rPr>
              <a:t>До недавнего времени …</a:t>
            </a:r>
          </a:p>
        </p:txBody>
      </p:sp>
      <p:grpSp>
        <p:nvGrpSpPr>
          <p:cNvPr id="28" name="Группа 27"/>
          <p:cNvGrpSpPr/>
          <p:nvPr/>
        </p:nvGrpSpPr>
        <p:grpSpPr>
          <a:xfrm>
            <a:off x="5471741" y="2398826"/>
            <a:ext cx="989330" cy="2038350"/>
            <a:chOff x="561340" y="2664460"/>
            <a:chExt cx="1405890" cy="3253740"/>
          </a:xfrm>
        </p:grpSpPr>
        <p:grpSp>
          <p:nvGrpSpPr>
            <p:cNvPr id="29" name="Группа 28"/>
            <p:cNvGrpSpPr/>
            <p:nvPr/>
          </p:nvGrpSpPr>
          <p:grpSpPr>
            <a:xfrm>
              <a:off x="561340" y="2664460"/>
              <a:ext cx="1405890" cy="3253740"/>
              <a:chOff x="1070610" y="2499360"/>
              <a:chExt cx="1405890" cy="3253740"/>
            </a:xfrm>
          </p:grpSpPr>
          <p:sp>
            <p:nvSpPr>
              <p:cNvPr id="32" name="Овал 31"/>
              <p:cNvSpPr/>
              <p:nvPr/>
            </p:nvSpPr>
            <p:spPr>
              <a:xfrm>
                <a:off x="1070610" y="2889449"/>
                <a:ext cx="312420" cy="356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33" name="Овал 32"/>
              <p:cNvSpPr/>
              <p:nvPr/>
            </p:nvSpPr>
            <p:spPr>
              <a:xfrm>
                <a:off x="1211580" y="2698949"/>
                <a:ext cx="312420" cy="356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34" name="Овал 33"/>
              <p:cNvSpPr/>
              <p:nvPr/>
            </p:nvSpPr>
            <p:spPr>
              <a:xfrm>
                <a:off x="1447800" y="2499360"/>
                <a:ext cx="64770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35" name="Скругленный прямоугольник 34"/>
              <p:cNvSpPr/>
              <p:nvPr/>
            </p:nvSpPr>
            <p:spPr>
              <a:xfrm>
                <a:off x="1070610" y="3992880"/>
                <a:ext cx="1405890" cy="1760220"/>
              </a:xfrm>
              <a:prstGeom prst="roundRect">
                <a:avLst>
                  <a:gd name="adj" fmla="val 2154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36" name="Овал 35"/>
              <p:cNvSpPr/>
              <p:nvPr/>
            </p:nvSpPr>
            <p:spPr>
              <a:xfrm>
                <a:off x="1988820" y="2698949"/>
                <a:ext cx="312420" cy="356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37" name="Равнобедренный треугольник 36"/>
              <p:cNvSpPr/>
              <p:nvPr/>
            </p:nvSpPr>
            <p:spPr>
              <a:xfrm rot="10800000">
                <a:off x="1334452" y="3987900"/>
                <a:ext cx="874395" cy="790138"/>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38" name="Равнобедренный треугольник 37"/>
              <p:cNvSpPr/>
              <p:nvPr/>
            </p:nvSpPr>
            <p:spPr>
              <a:xfrm rot="10800000">
                <a:off x="1606390" y="4096978"/>
                <a:ext cx="313850" cy="6810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39" name="Овал 38"/>
              <p:cNvSpPr/>
              <p:nvPr/>
            </p:nvSpPr>
            <p:spPr>
              <a:xfrm>
                <a:off x="2164080" y="2889449"/>
                <a:ext cx="312420" cy="356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grpSp>
            <p:nvGrpSpPr>
              <p:cNvPr id="40" name="Группа 39"/>
              <p:cNvGrpSpPr/>
              <p:nvPr/>
            </p:nvGrpSpPr>
            <p:grpSpPr>
              <a:xfrm>
                <a:off x="1211580" y="2720340"/>
                <a:ext cx="1127760" cy="1417320"/>
                <a:chOff x="1211580" y="2720340"/>
                <a:chExt cx="1127760" cy="1417320"/>
              </a:xfrm>
            </p:grpSpPr>
            <p:sp>
              <p:nvSpPr>
                <p:cNvPr id="50" name="Овал 49"/>
                <p:cNvSpPr/>
                <p:nvPr/>
              </p:nvSpPr>
              <p:spPr>
                <a:xfrm>
                  <a:off x="1211580" y="2720340"/>
                  <a:ext cx="1127760" cy="141732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51" name="Овал 50"/>
                <p:cNvSpPr/>
                <p:nvPr/>
              </p:nvSpPr>
              <p:spPr>
                <a:xfrm>
                  <a:off x="1501140" y="3177540"/>
                  <a:ext cx="14478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52" name="Овал 51"/>
                <p:cNvSpPr/>
                <p:nvPr/>
              </p:nvSpPr>
              <p:spPr>
                <a:xfrm>
                  <a:off x="1920240" y="3177540"/>
                  <a:ext cx="14478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grpSp>
          <p:sp>
            <p:nvSpPr>
              <p:cNvPr id="41" name="Месяц 40"/>
              <p:cNvSpPr/>
              <p:nvPr/>
            </p:nvSpPr>
            <p:spPr>
              <a:xfrm rot="5400000">
                <a:off x="1605961" y="3400425"/>
                <a:ext cx="346617" cy="651510"/>
              </a:xfrm>
              <a:prstGeom prst="moon">
                <a:avLst>
                  <a:gd name="adj" fmla="val 87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42" name="Блок-схема: задержка 41"/>
              <p:cNvSpPr/>
              <p:nvPr/>
            </p:nvSpPr>
            <p:spPr>
              <a:xfrm rot="5400000">
                <a:off x="1543050" y="3375660"/>
                <a:ext cx="472440" cy="213360"/>
              </a:xfrm>
              <a:prstGeom prst="flowChartDelay">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43" name="Блок-схема: задержка 42"/>
              <p:cNvSpPr/>
              <p:nvPr/>
            </p:nvSpPr>
            <p:spPr>
              <a:xfrm rot="5400000">
                <a:off x="1420851" y="3174389"/>
                <a:ext cx="252506" cy="253078"/>
              </a:xfrm>
              <a:prstGeom prst="flowChartDelay">
                <a:avLst/>
              </a:prstGeom>
              <a:solidFill>
                <a:srgbClr val="FFFFFF">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cxnSp>
            <p:nvCxnSpPr>
              <p:cNvPr id="44" name="Прямая соединительная линия 43"/>
              <p:cNvCxnSpPr>
                <a:stCxn id="43" idx="2"/>
              </p:cNvCxnSpPr>
              <p:nvPr/>
            </p:nvCxnSpPr>
            <p:spPr>
              <a:xfrm flipH="1" flipV="1">
                <a:off x="1211581" y="3241141"/>
                <a:ext cx="208984" cy="5978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a:stCxn id="39" idx="4"/>
                <a:endCxn id="47" idx="0"/>
              </p:cNvCxnSpPr>
              <p:nvPr/>
            </p:nvCxnSpPr>
            <p:spPr>
              <a:xfrm flipH="1">
                <a:off x="2133734" y="3246120"/>
                <a:ext cx="186557" cy="4492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46" name="Группа 45"/>
              <p:cNvGrpSpPr/>
              <p:nvPr/>
            </p:nvGrpSpPr>
            <p:grpSpPr>
              <a:xfrm>
                <a:off x="1143000" y="4382969"/>
                <a:ext cx="373380" cy="419100"/>
                <a:chOff x="1150620" y="4520427"/>
                <a:chExt cx="373380" cy="419100"/>
              </a:xfrm>
              <a:solidFill>
                <a:schemeClr val="tx1"/>
              </a:solidFill>
            </p:grpSpPr>
            <p:sp>
              <p:nvSpPr>
                <p:cNvPr id="48" name="Скругленный прямоугольник 47"/>
                <p:cNvSpPr/>
                <p:nvPr/>
              </p:nvSpPr>
              <p:spPr>
                <a:xfrm>
                  <a:off x="1150620" y="4520427"/>
                  <a:ext cx="373380" cy="4191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cxnSp>
              <p:nvCxnSpPr>
                <p:cNvPr id="49" name="Прямая соединительная линия 48"/>
                <p:cNvCxnSpPr/>
                <p:nvPr/>
              </p:nvCxnSpPr>
              <p:spPr>
                <a:xfrm>
                  <a:off x="1150620" y="4627583"/>
                  <a:ext cx="373380" cy="0"/>
                </a:xfrm>
                <a:prstGeom prst="line">
                  <a:avLst/>
                </a:prstGeom>
                <a:grpFill/>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47" name="Блок-схема: задержка 46"/>
              <p:cNvSpPr/>
              <p:nvPr/>
            </p:nvSpPr>
            <p:spPr>
              <a:xfrm rot="5400000">
                <a:off x="1880941" y="3164506"/>
                <a:ext cx="252506" cy="253078"/>
              </a:xfrm>
              <a:prstGeom prst="flowChartDelay">
                <a:avLst/>
              </a:prstGeom>
              <a:solidFill>
                <a:srgbClr val="FFFFFF">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grpSp>
        <p:cxnSp>
          <p:nvCxnSpPr>
            <p:cNvPr id="30" name="Прямая соединительная линия 29"/>
            <p:cNvCxnSpPr/>
            <p:nvPr/>
          </p:nvCxnSpPr>
          <p:spPr>
            <a:xfrm>
              <a:off x="1007110" y="3220720"/>
              <a:ext cx="52578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1151890" y="3285490"/>
              <a:ext cx="23622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3" name="Группа 52"/>
          <p:cNvGrpSpPr/>
          <p:nvPr/>
        </p:nvGrpSpPr>
        <p:grpSpPr>
          <a:xfrm>
            <a:off x="6732568" y="2537262"/>
            <a:ext cx="989330" cy="1899914"/>
            <a:chOff x="1689100" y="3554736"/>
            <a:chExt cx="989330" cy="1899914"/>
          </a:xfrm>
        </p:grpSpPr>
        <p:sp>
          <p:nvSpPr>
            <p:cNvPr id="54" name="Скругленный прямоугольник 53"/>
            <p:cNvSpPr/>
            <p:nvPr/>
          </p:nvSpPr>
          <p:spPr>
            <a:xfrm>
              <a:off x="1689100" y="4351936"/>
              <a:ext cx="989330" cy="1102714"/>
            </a:xfrm>
            <a:prstGeom prst="roundRect">
              <a:avLst>
                <a:gd name="adj" fmla="val 2154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55" name="Равнобедренный треугольник 54"/>
            <p:cNvSpPr/>
            <p:nvPr/>
          </p:nvSpPr>
          <p:spPr>
            <a:xfrm rot="10800000">
              <a:off x="1874767" y="4348816"/>
              <a:ext cx="615315" cy="494993"/>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56" name="Равнобедренный треугольник 55"/>
            <p:cNvSpPr/>
            <p:nvPr/>
          </p:nvSpPr>
          <p:spPr>
            <a:xfrm>
              <a:off x="2076879" y="4423521"/>
              <a:ext cx="220857" cy="2481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57" name="Овал 56"/>
            <p:cNvSpPr/>
            <p:nvPr/>
          </p:nvSpPr>
          <p:spPr>
            <a:xfrm>
              <a:off x="1788301" y="3554736"/>
              <a:ext cx="793609" cy="8879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58" name="Блок-схема: задержка 57"/>
            <p:cNvSpPr/>
            <p:nvPr/>
          </p:nvSpPr>
          <p:spPr>
            <a:xfrm rot="5400000">
              <a:off x="2026455" y="3948708"/>
              <a:ext cx="320401" cy="113383"/>
            </a:xfrm>
            <a:prstGeom prst="flowChartDelay">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cxnSp>
          <p:nvCxnSpPr>
            <p:cNvPr id="59" name="Прямая соединительная линия 58"/>
            <p:cNvCxnSpPr/>
            <p:nvPr/>
          </p:nvCxnSpPr>
          <p:spPr>
            <a:xfrm flipH="1">
              <a:off x="1807069" y="3842110"/>
              <a:ext cx="748031" cy="67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60" name="Скругленный прямоугольник 59"/>
            <p:cNvSpPr/>
            <p:nvPr/>
          </p:nvSpPr>
          <p:spPr>
            <a:xfrm>
              <a:off x="1930400" y="3841155"/>
              <a:ext cx="246158" cy="11325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61" name="Скругленный прямоугольник 60"/>
            <p:cNvSpPr/>
            <p:nvPr/>
          </p:nvSpPr>
          <p:spPr>
            <a:xfrm>
              <a:off x="2211023" y="3842273"/>
              <a:ext cx="246158" cy="11325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62" name="Овал 61"/>
            <p:cNvSpPr/>
            <p:nvPr/>
          </p:nvSpPr>
          <p:spPr>
            <a:xfrm>
              <a:off x="1992065" y="3841155"/>
              <a:ext cx="101882" cy="85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63" name="Овал 62"/>
            <p:cNvSpPr/>
            <p:nvPr/>
          </p:nvSpPr>
          <p:spPr>
            <a:xfrm>
              <a:off x="2286988" y="3841155"/>
              <a:ext cx="101882" cy="85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64" name="Дуга 63"/>
            <p:cNvSpPr/>
            <p:nvPr/>
          </p:nvSpPr>
          <p:spPr>
            <a:xfrm rot="10367712">
              <a:off x="2008024" y="4120514"/>
              <a:ext cx="322741" cy="103799"/>
            </a:xfrm>
            <a:prstGeom prst="arc">
              <a:avLst>
                <a:gd name="adj1" fmla="val 11546249"/>
                <a:gd name="adj2" fmla="val 19872565"/>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5" name="Овал 83"/>
            <p:cNvSpPr/>
            <p:nvPr/>
          </p:nvSpPr>
          <p:spPr>
            <a:xfrm rot="307935">
              <a:off x="1991380" y="3558686"/>
              <a:ext cx="427379" cy="176809"/>
            </a:xfrm>
            <a:custGeom>
              <a:avLst/>
              <a:gdLst>
                <a:gd name="connsiteX0" fmla="*/ 0 w 427372"/>
                <a:gd name="connsiteY0" fmla="*/ 80970 h 161939"/>
                <a:gd name="connsiteX1" fmla="*/ 213686 w 427372"/>
                <a:gd name="connsiteY1" fmla="*/ 0 h 161939"/>
                <a:gd name="connsiteX2" fmla="*/ 427372 w 427372"/>
                <a:gd name="connsiteY2" fmla="*/ 80970 h 161939"/>
                <a:gd name="connsiteX3" fmla="*/ 213686 w 427372"/>
                <a:gd name="connsiteY3" fmla="*/ 161940 h 161939"/>
                <a:gd name="connsiteX4" fmla="*/ 0 w 427372"/>
                <a:gd name="connsiteY4" fmla="*/ 80970 h 161939"/>
                <a:gd name="connsiteX0" fmla="*/ 7 w 427379"/>
                <a:gd name="connsiteY0" fmla="*/ 95839 h 176809"/>
                <a:gd name="connsiteX1" fmla="*/ 219530 w 427379"/>
                <a:gd name="connsiteY1" fmla="*/ 0 h 176809"/>
                <a:gd name="connsiteX2" fmla="*/ 427379 w 427379"/>
                <a:gd name="connsiteY2" fmla="*/ 95839 h 176809"/>
                <a:gd name="connsiteX3" fmla="*/ 213693 w 427379"/>
                <a:gd name="connsiteY3" fmla="*/ 176809 h 176809"/>
                <a:gd name="connsiteX4" fmla="*/ 7 w 427379"/>
                <a:gd name="connsiteY4" fmla="*/ 95839 h 17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79" h="176809">
                  <a:moveTo>
                    <a:pt x="7" y="95839"/>
                  </a:moveTo>
                  <a:cubicBezTo>
                    <a:pt x="980" y="66371"/>
                    <a:pt x="101514" y="0"/>
                    <a:pt x="219530" y="0"/>
                  </a:cubicBezTo>
                  <a:cubicBezTo>
                    <a:pt x="337546" y="0"/>
                    <a:pt x="427379" y="51121"/>
                    <a:pt x="427379" y="95839"/>
                  </a:cubicBezTo>
                  <a:cubicBezTo>
                    <a:pt x="427379" y="140557"/>
                    <a:pt x="331709" y="176809"/>
                    <a:pt x="213693" y="176809"/>
                  </a:cubicBezTo>
                  <a:cubicBezTo>
                    <a:pt x="95677" y="176809"/>
                    <a:pt x="-966" y="125307"/>
                    <a:pt x="7" y="9583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66" name="Полилиния 65"/>
            <p:cNvSpPr/>
            <p:nvPr/>
          </p:nvSpPr>
          <p:spPr>
            <a:xfrm>
              <a:off x="1876425" y="3571874"/>
              <a:ext cx="193110" cy="161925"/>
            </a:xfrm>
            <a:custGeom>
              <a:avLst/>
              <a:gdLst>
                <a:gd name="connsiteX0" fmla="*/ 0 w 196850"/>
                <a:gd name="connsiteY0" fmla="*/ 165100 h 165100"/>
                <a:gd name="connsiteX1" fmla="*/ 196850 w 196850"/>
                <a:gd name="connsiteY1" fmla="*/ 123825 h 165100"/>
                <a:gd name="connsiteX2" fmla="*/ 190500 w 196850"/>
                <a:gd name="connsiteY2" fmla="*/ 0 h 165100"/>
                <a:gd name="connsiteX3" fmla="*/ 92075 w 196850"/>
                <a:gd name="connsiteY3" fmla="*/ 57150 h 165100"/>
                <a:gd name="connsiteX4" fmla="*/ 0 w 196850"/>
                <a:gd name="connsiteY4" fmla="*/ 165100 h 165100"/>
                <a:gd name="connsiteX0" fmla="*/ 0 w 196850"/>
                <a:gd name="connsiteY0" fmla="*/ 165100 h 165100"/>
                <a:gd name="connsiteX1" fmla="*/ 196850 w 196850"/>
                <a:gd name="connsiteY1" fmla="*/ 123825 h 165100"/>
                <a:gd name="connsiteX2" fmla="*/ 190500 w 196850"/>
                <a:gd name="connsiteY2" fmla="*/ 0 h 165100"/>
                <a:gd name="connsiteX3" fmla="*/ 64895 w 196850"/>
                <a:gd name="connsiteY3" fmla="*/ 74400 h 165100"/>
                <a:gd name="connsiteX4" fmla="*/ 0 w 196850"/>
                <a:gd name="connsiteY4" fmla="*/ 165100 h 165100"/>
                <a:gd name="connsiteX0" fmla="*/ 0 w 200384"/>
                <a:gd name="connsiteY0" fmla="*/ 167564 h 167564"/>
                <a:gd name="connsiteX1" fmla="*/ 196850 w 200384"/>
                <a:gd name="connsiteY1" fmla="*/ 126289 h 167564"/>
                <a:gd name="connsiteX2" fmla="*/ 200384 w 200384"/>
                <a:gd name="connsiteY2" fmla="*/ 0 h 167564"/>
                <a:gd name="connsiteX3" fmla="*/ 64895 w 200384"/>
                <a:gd name="connsiteY3" fmla="*/ 76864 h 167564"/>
                <a:gd name="connsiteX4" fmla="*/ 0 w 200384"/>
                <a:gd name="connsiteY4" fmla="*/ 167564 h 167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84" h="167564">
                  <a:moveTo>
                    <a:pt x="0" y="167564"/>
                  </a:moveTo>
                  <a:lnTo>
                    <a:pt x="196850" y="126289"/>
                  </a:lnTo>
                  <a:lnTo>
                    <a:pt x="200384" y="0"/>
                  </a:lnTo>
                  <a:lnTo>
                    <a:pt x="64895" y="76864"/>
                  </a:lnTo>
                  <a:lnTo>
                    <a:pt x="0" y="16756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cxnSp>
          <p:nvCxnSpPr>
            <p:cNvPr id="67" name="Прямая соединительная линия 66"/>
            <p:cNvCxnSpPr>
              <a:stCxn id="55" idx="0"/>
              <a:endCxn id="54" idx="2"/>
            </p:cNvCxnSpPr>
            <p:nvPr/>
          </p:nvCxnSpPr>
          <p:spPr>
            <a:xfrm>
              <a:off x="2182424" y="4843809"/>
              <a:ext cx="1341" cy="61084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8" name="Группа 67"/>
          <p:cNvGrpSpPr/>
          <p:nvPr/>
        </p:nvGrpSpPr>
        <p:grpSpPr>
          <a:xfrm>
            <a:off x="7990539" y="2444027"/>
            <a:ext cx="1022503" cy="1997690"/>
            <a:chOff x="2402727" y="3526990"/>
            <a:chExt cx="1022503" cy="1997690"/>
          </a:xfrm>
        </p:grpSpPr>
        <p:grpSp>
          <p:nvGrpSpPr>
            <p:cNvPr id="69" name="Группа 68"/>
            <p:cNvGrpSpPr/>
            <p:nvPr/>
          </p:nvGrpSpPr>
          <p:grpSpPr>
            <a:xfrm>
              <a:off x="2402727" y="3526990"/>
              <a:ext cx="1022503" cy="1997690"/>
              <a:chOff x="2402727" y="3526990"/>
              <a:chExt cx="1022503" cy="1997690"/>
            </a:xfrm>
          </p:grpSpPr>
          <p:sp>
            <p:nvSpPr>
              <p:cNvPr id="71" name="Скругленный прямоугольник 70"/>
              <p:cNvSpPr/>
              <p:nvPr/>
            </p:nvSpPr>
            <p:spPr>
              <a:xfrm>
                <a:off x="2428729" y="4420643"/>
                <a:ext cx="989330" cy="1102714"/>
              </a:xfrm>
              <a:prstGeom prst="roundRect">
                <a:avLst>
                  <a:gd name="adj" fmla="val 2154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72" name="Пятно 2 71"/>
              <p:cNvSpPr/>
              <p:nvPr/>
            </p:nvSpPr>
            <p:spPr>
              <a:xfrm rot="4619621">
                <a:off x="2978041" y="3923090"/>
                <a:ext cx="606816" cy="287562"/>
              </a:xfrm>
              <a:prstGeom prst="irregularSeal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73" name="Пятно 2 72"/>
              <p:cNvSpPr/>
              <p:nvPr/>
            </p:nvSpPr>
            <p:spPr>
              <a:xfrm rot="6962736">
                <a:off x="2266429" y="3910672"/>
                <a:ext cx="606816" cy="287562"/>
              </a:xfrm>
              <a:prstGeom prst="irregularSeal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74" name="Скругленный прямоугольник 73"/>
              <p:cNvSpPr/>
              <p:nvPr/>
            </p:nvSpPr>
            <p:spPr>
              <a:xfrm>
                <a:off x="2616054" y="4403595"/>
                <a:ext cx="628796" cy="162055"/>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75" name="Овал 74"/>
              <p:cNvSpPr/>
              <p:nvPr/>
            </p:nvSpPr>
            <p:spPr>
              <a:xfrm>
                <a:off x="2527930" y="3623443"/>
                <a:ext cx="793609" cy="8879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76" name="Блок-схема: задержка 75"/>
              <p:cNvSpPr/>
              <p:nvPr/>
            </p:nvSpPr>
            <p:spPr>
              <a:xfrm rot="5400000">
                <a:off x="2759802" y="3995729"/>
                <a:ext cx="322394" cy="158750"/>
              </a:xfrm>
              <a:prstGeom prst="flowChartDelay">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cxnSp>
            <p:nvCxnSpPr>
              <p:cNvPr id="77" name="Прямая соединительная линия 76"/>
              <p:cNvCxnSpPr/>
              <p:nvPr/>
            </p:nvCxnSpPr>
            <p:spPr>
              <a:xfrm flipH="1">
                <a:off x="2546698" y="3910817"/>
                <a:ext cx="748031" cy="67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78" name="Скругленный прямоугольник 77"/>
              <p:cNvSpPr/>
              <p:nvPr/>
            </p:nvSpPr>
            <p:spPr>
              <a:xfrm>
                <a:off x="2646527" y="3899428"/>
                <a:ext cx="246158" cy="16747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79" name="Скругленный прямоугольник 78"/>
              <p:cNvSpPr/>
              <p:nvPr/>
            </p:nvSpPr>
            <p:spPr>
              <a:xfrm>
                <a:off x="2952550" y="3897371"/>
                <a:ext cx="246158" cy="16747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80" name="Овал 79"/>
              <p:cNvSpPr/>
              <p:nvPr/>
            </p:nvSpPr>
            <p:spPr>
              <a:xfrm>
                <a:off x="2731694" y="3909862"/>
                <a:ext cx="101882" cy="85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81" name="Овал 80"/>
              <p:cNvSpPr/>
              <p:nvPr/>
            </p:nvSpPr>
            <p:spPr>
              <a:xfrm>
                <a:off x="3026617" y="3909862"/>
                <a:ext cx="101882" cy="85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82" name="Дуга 81"/>
              <p:cNvSpPr/>
              <p:nvPr/>
            </p:nvSpPr>
            <p:spPr>
              <a:xfrm rot="10367712">
                <a:off x="2747653" y="4193450"/>
                <a:ext cx="322741" cy="103799"/>
              </a:xfrm>
              <a:prstGeom prst="arc">
                <a:avLst>
                  <a:gd name="adj1" fmla="val 10885444"/>
                  <a:gd name="adj2" fmla="val 20400898"/>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3" name="Дуга 82"/>
              <p:cNvSpPr/>
              <p:nvPr/>
            </p:nvSpPr>
            <p:spPr>
              <a:xfrm rot="9507249">
                <a:off x="2759342" y="4244159"/>
                <a:ext cx="322741" cy="103799"/>
              </a:xfrm>
              <a:prstGeom prst="arc">
                <a:avLst>
                  <a:gd name="adj1" fmla="val 10786045"/>
                  <a:gd name="adj2" fmla="val 18034326"/>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84" name="Прямая соединительная линия 83"/>
              <p:cNvCxnSpPr/>
              <p:nvPr/>
            </p:nvCxnSpPr>
            <p:spPr>
              <a:xfrm>
                <a:off x="2921342" y="4537132"/>
                <a:ext cx="0" cy="98754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85" name="Равнобедренный треугольник 84"/>
              <p:cNvSpPr/>
              <p:nvPr/>
            </p:nvSpPr>
            <p:spPr>
              <a:xfrm>
                <a:off x="2865970" y="4568388"/>
                <a:ext cx="112178" cy="126006"/>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86" name="Скругленный прямоугольник 85"/>
              <p:cNvSpPr/>
              <p:nvPr/>
            </p:nvSpPr>
            <p:spPr>
              <a:xfrm>
                <a:off x="3162494" y="4758936"/>
                <a:ext cx="88900" cy="446502"/>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87" name="Овал 86"/>
              <p:cNvSpPr/>
              <p:nvPr/>
            </p:nvSpPr>
            <p:spPr>
              <a:xfrm>
                <a:off x="3086001" y="4612568"/>
                <a:ext cx="231775" cy="31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cxnSp>
            <p:nvCxnSpPr>
              <p:cNvPr id="88" name="Скругленная соединительная линия 87"/>
              <p:cNvCxnSpPr>
                <a:stCxn id="86" idx="2"/>
              </p:cNvCxnSpPr>
              <p:nvPr/>
            </p:nvCxnSpPr>
            <p:spPr>
              <a:xfrm rot="5400000">
                <a:off x="2901336" y="5136342"/>
                <a:ext cx="236512" cy="374705"/>
              </a:xfrm>
              <a:prstGeom prst="curvedConnector2">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89" name="Пятно 2 88"/>
              <p:cNvSpPr/>
              <p:nvPr/>
            </p:nvSpPr>
            <p:spPr>
              <a:xfrm rot="19765120">
                <a:off x="2402727" y="3610071"/>
                <a:ext cx="606816" cy="287562"/>
              </a:xfrm>
              <a:prstGeom prst="irregularSeal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90" name="Пятно 2 89"/>
              <p:cNvSpPr/>
              <p:nvPr/>
            </p:nvSpPr>
            <p:spPr>
              <a:xfrm rot="3801458">
                <a:off x="2944244" y="3686617"/>
                <a:ext cx="606816" cy="287562"/>
              </a:xfrm>
              <a:prstGeom prst="irregularSeal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grpSp>
        <p:sp>
          <p:nvSpPr>
            <p:cNvPr id="70" name="Пятно 2 69"/>
            <p:cNvSpPr/>
            <p:nvPr/>
          </p:nvSpPr>
          <p:spPr>
            <a:xfrm rot="995540">
              <a:off x="2644478" y="3553669"/>
              <a:ext cx="606816" cy="287562"/>
            </a:xfrm>
            <a:prstGeom prst="irregularSeal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grpSp>
      <p:grpSp>
        <p:nvGrpSpPr>
          <p:cNvPr id="91" name="Группа 90"/>
          <p:cNvGrpSpPr/>
          <p:nvPr/>
        </p:nvGrpSpPr>
        <p:grpSpPr>
          <a:xfrm>
            <a:off x="9334898" y="2373995"/>
            <a:ext cx="989330" cy="2063181"/>
            <a:chOff x="3915177" y="3476681"/>
            <a:chExt cx="989330" cy="2063181"/>
          </a:xfrm>
        </p:grpSpPr>
        <p:sp>
          <p:nvSpPr>
            <p:cNvPr id="92" name="Блок-схема: задержка 91"/>
            <p:cNvSpPr/>
            <p:nvPr/>
          </p:nvSpPr>
          <p:spPr>
            <a:xfrm rot="16200000">
              <a:off x="4008491" y="3500385"/>
              <a:ext cx="799995" cy="898523"/>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93" name="Скругленный прямоугольник 92"/>
            <p:cNvSpPr/>
            <p:nvPr/>
          </p:nvSpPr>
          <p:spPr>
            <a:xfrm>
              <a:off x="3915177" y="4437148"/>
              <a:ext cx="989330" cy="1102714"/>
            </a:xfrm>
            <a:prstGeom prst="roundRect">
              <a:avLst>
                <a:gd name="adj" fmla="val 2154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94" name="Овал 93"/>
            <p:cNvSpPr/>
            <p:nvPr/>
          </p:nvSpPr>
          <p:spPr>
            <a:xfrm>
              <a:off x="4014378" y="3639948"/>
              <a:ext cx="793609" cy="8879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95" name="Блок-схема: задержка 94"/>
            <p:cNvSpPr/>
            <p:nvPr/>
          </p:nvSpPr>
          <p:spPr>
            <a:xfrm rot="5400000">
              <a:off x="4316488" y="3994727"/>
              <a:ext cx="194127" cy="118609"/>
            </a:xfrm>
            <a:prstGeom prst="flowChartDelay">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96" name="Овал 95"/>
            <p:cNvSpPr/>
            <p:nvPr/>
          </p:nvSpPr>
          <p:spPr>
            <a:xfrm>
              <a:off x="4218142" y="3926367"/>
              <a:ext cx="101882" cy="85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97" name="Овал 96"/>
            <p:cNvSpPr/>
            <p:nvPr/>
          </p:nvSpPr>
          <p:spPr>
            <a:xfrm>
              <a:off x="4513065" y="3926367"/>
              <a:ext cx="101882" cy="85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98" name="Овал 97"/>
            <p:cNvSpPr/>
            <p:nvPr/>
          </p:nvSpPr>
          <p:spPr>
            <a:xfrm>
              <a:off x="4171950" y="3861569"/>
              <a:ext cx="182298" cy="1860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99" name="Овал 98"/>
            <p:cNvSpPr/>
            <p:nvPr/>
          </p:nvSpPr>
          <p:spPr>
            <a:xfrm>
              <a:off x="4472857" y="3864754"/>
              <a:ext cx="182298" cy="1860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00" name="Дуга 99"/>
            <p:cNvSpPr/>
            <p:nvPr/>
          </p:nvSpPr>
          <p:spPr>
            <a:xfrm rot="11393869">
              <a:off x="4217759" y="4086685"/>
              <a:ext cx="341115" cy="111767"/>
            </a:xfrm>
            <a:prstGeom prst="arc">
              <a:avLst>
                <a:gd name="adj1" fmla="val 11734031"/>
                <a:gd name="adj2" fmla="val 19763648"/>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1" name="Хорда 100"/>
            <p:cNvSpPr/>
            <p:nvPr/>
          </p:nvSpPr>
          <p:spPr>
            <a:xfrm rot="15078672">
              <a:off x="3995101" y="3434397"/>
              <a:ext cx="335753" cy="468257"/>
            </a:xfrm>
            <a:prstGeom prst="chord">
              <a:avLst>
                <a:gd name="adj1" fmla="val 5507531"/>
                <a:gd name="adj2" fmla="val 1457230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02" name="Хорда 101"/>
            <p:cNvSpPr/>
            <p:nvPr/>
          </p:nvSpPr>
          <p:spPr>
            <a:xfrm rot="18500375">
              <a:off x="4426979" y="3410429"/>
              <a:ext cx="335753" cy="468257"/>
            </a:xfrm>
            <a:prstGeom prst="chord">
              <a:avLst>
                <a:gd name="adj1" fmla="val 5507531"/>
                <a:gd name="adj2" fmla="val 147482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03" name="Дуга 102"/>
            <p:cNvSpPr/>
            <p:nvPr/>
          </p:nvSpPr>
          <p:spPr>
            <a:xfrm rot="10800000">
              <a:off x="4086145" y="4156901"/>
              <a:ext cx="640777" cy="592870"/>
            </a:xfrm>
            <a:prstGeom prst="arc">
              <a:avLst>
                <a:gd name="adj1" fmla="val 10739966"/>
                <a:gd name="adj2" fmla="val 0"/>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104" name="Группа 103"/>
          <p:cNvGrpSpPr/>
          <p:nvPr/>
        </p:nvGrpSpPr>
        <p:grpSpPr>
          <a:xfrm>
            <a:off x="10614043" y="2411767"/>
            <a:ext cx="989330" cy="1982612"/>
            <a:chOff x="4840178" y="3591804"/>
            <a:chExt cx="989330" cy="1982612"/>
          </a:xfrm>
        </p:grpSpPr>
        <p:sp>
          <p:nvSpPr>
            <p:cNvPr id="105" name="Блок-схема: задержка 104"/>
            <p:cNvSpPr/>
            <p:nvPr/>
          </p:nvSpPr>
          <p:spPr>
            <a:xfrm rot="16200000">
              <a:off x="5094184" y="3691495"/>
              <a:ext cx="699674" cy="655776"/>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06" name="Скругленный прямоугольник 105"/>
            <p:cNvSpPr/>
            <p:nvPr/>
          </p:nvSpPr>
          <p:spPr>
            <a:xfrm>
              <a:off x="4840178" y="4471702"/>
              <a:ext cx="989330" cy="1102714"/>
            </a:xfrm>
            <a:prstGeom prst="roundRect">
              <a:avLst>
                <a:gd name="adj" fmla="val 2154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07" name="Диагональная полоса 106"/>
            <p:cNvSpPr/>
            <p:nvPr/>
          </p:nvSpPr>
          <p:spPr>
            <a:xfrm rot="16200000" flipH="1">
              <a:off x="5478863" y="4380693"/>
              <a:ext cx="231162" cy="416189"/>
            </a:xfrm>
            <a:prstGeom prst="diagStripe">
              <a:avLst>
                <a:gd name="adj" fmla="val 66438"/>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08" name="Диагональная полоса 107"/>
            <p:cNvSpPr/>
            <p:nvPr/>
          </p:nvSpPr>
          <p:spPr>
            <a:xfrm rot="5221914">
              <a:off x="4929836" y="4396264"/>
              <a:ext cx="274516" cy="423574"/>
            </a:xfrm>
            <a:prstGeom prst="diagStripe">
              <a:avLst>
                <a:gd name="adj" fmla="val 63555"/>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09" name="Блок-схема: задержка 108"/>
            <p:cNvSpPr/>
            <p:nvPr/>
          </p:nvSpPr>
          <p:spPr>
            <a:xfrm rot="16200000">
              <a:off x="4831803" y="3652624"/>
              <a:ext cx="777416" cy="655776"/>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10" name="Диагональная полоса 109"/>
            <p:cNvSpPr/>
            <p:nvPr/>
          </p:nvSpPr>
          <p:spPr>
            <a:xfrm rot="5221914">
              <a:off x="5088320" y="4387969"/>
              <a:ext cx="274516" cy="423574"/>
            </a:xfrm>
            <a:prstGeom prst="diagStripe">
              <a:avLst>
                <a:gd name="adj" fmla="val 66438"/>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11" name="Овал 110"/>
            <p:cNvSpPr/>
            <p:nvPr/>
          </p:nvSpPr>
          <p:spPr>
            <a:xfrm>
              <a:off x="4939379" y="3674502"/>
              <a:ext cx="793609" cy="8879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12" name="Равнобедренный треугольник 111"/>
            <p:cNvSpPr/>
            <p:nvPr/>
          </p:nvSpPr>
          <p:spPr>
            <a:xfrm rot="10800000">
              <a:off x="5298949" y="4299851"/>
              <a:ext cx="90872" cy="32922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13" name="Дуга 112"/>
            <p:cNvSpPr/>
            <p:nvPr/>
          </p:nvSpPr>
          <p:spPr>
            <a:xfrm rot="19329411">
              <a:off x="5378907" y="3836390"/>
              <a:ext cx="299611" cy="287458"/>
            </a:xfrm>
            <a:prstGeom prst="arc">
              <a:avLst>
                <a:gd name="adj1" fmla="val 14245741"/>
                <a:gd name="adj2" fmla="val 20066429"/>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4" name="Дуга 113"/>
            <p:cNvSpPr/>
            <p:nvPr/>
          </p:nvSpPr>
          <p:spPr>
            <a:xfrm rot="21337817">
              <a:off x="4994862" y="3839609"/>
              <a:ext cx="299611" cy="287458"/>
            </a:xfrm>
            <a:prstGeom prst="arc">
              <a:avLst>
                <a:gd name="adj1" fmla="val 14915789"/>
                <a:gd name="adj2" fmla="val 20834259"/>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nvGrpSpPr>
            <p:cNvPr id="115" name="Группа 114"/>
            <p:cNvGrpSpPr/>
            <p:nvPr/>
          </p:nvGrpSpPr>
          <p:grpSpPr>
            <a:xfrm>
              <a:off x="5033820" y="3997155"/>
              <a:ext cx="616851" cy="536817"/>
              <a:chOff x="5027295" y="3997585"/>
              <a:chExt cx="616851" cy="536817"/>
            </a:xfrm>
          </p:grpSpPr>
          <p:sp>
            <p:nvSpPr>
              <p:cNvPr id="122" name="Дуга 121"/>
              <p:cNvSpPr/>
              <p:nvPr/>
            </p:nvSpPr>
            <p:spPr>
              <a:xfrm rot="21425742">
                <a:off x="5185037" y="4246944"/>
                <a:ext cx="299611" cy="287458"/>
              </a:xfrm>
              <a:prstGeom prst="arc">
                <a:avLst>
                  <a:gd name="adj1" fmla="val 14915789"/>
                  <a:gd name="adj2" fmla="val 17973495"/>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3" name="Дуга 122"/>
              <p:cNvSpPr/>
              <p:nvPr/>
            </p:nvSpPr>
            <p:spPr>
              <a:xfrm rot="9214882">
                <a:off x="5344535" y="3997585"/>
                <a:ext cx="299611" cy="287458"/>
              </a:xfrm>
              <a:prstGeom prst="arc">
                <a:avLst>
                  <a:gd name="adj1" fmla="val 13490011"/>
                  <a:gd name="adj2" fmla="val 19835952"/>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4" name="Дуга 123"/>
              <p:cNvSpPr/>
              <p:nvPr/>
            </p:nvSpPr>
            <p:spPr>
              <a:xfrm rot="11279465">
                <a:off x="5027295" y="4002727"/>
                <a:ext cx="299611" cy="287458"/>
              </a:xfrm>
              <a:prstGeom prst="arc">
                <a:avLst>
                  <a:gd name="adj1" fmla="val 13490011"/>
                  <a:gd name="adj2" fmla="val 19835952"/>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116" name="Блок-схема: задержка 115"/>
            <p:cNvSpPr/>
            <p:nvPr/>
          </p:nvSpPr>
          <p:spPr>
            <a:xfrm rot="5400000">
              <a:off x="5168921" y="4055824"/>
              <a:ext cx="339508" cy="102294"/>
            </a:xfrm>
            <a:prstGeom prst="flowChartDelay">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17" name="Овал 116"/>
            <p:cNvSpPr/>
            <p:nvPr/>
          </p:nvSpPr>
          <p:spPr>
            <a:xfrm>
              <a:off x="5165892" y="3933736"/>
              <a:ext cx="100266"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18" name="Овал 117"/>
            <p:cNvSpPr/>
            <p:nvPr/>
          </p:nvSpPr>
          <p:spPr>
            <a:xfrm>
              <a:off x="5410740" y="3941742"/>
              <a:ext cx="100266"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cxnSp>
          <p:nvCxnSpPr>
            <p:cNvPr id="119" name="Прямая соединительная линия 118"/>
            <p:cNvCxnSpPr/>
            <p:nvPr/>
          </p:nvCxnSpPr>
          <p:spPr>
            <a:xfrm flipV="1">
              <a:off x="5067094" y="4875017"/>
              <a:ext cx="527350" cy="14804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0" name="Блок-схема: задержка 119"/>
            <p:cNvSpPr/>
            <p:nvPr/>
          </p:nvSpPr>
          <p:spPr>
            <a:xfrm rot="4223100">
              <a:off x="5136631" y="3540456"/>
              <a:ext cx="78226" cy="429663"/>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cxnSp>
          <p:nvCxnSpPr>
            <p:cNvPr id="121" name="Прямая соединительная линия 120"/>
            <p:cNvCxnSpPr/>
            <p:nvPr/>
          </p:nvCxnSpPr>
          <p:spPr>
            <a:xfrm>
              <a:off x="5067094" y="4875016"/>
              <a:ext cx="271581" cy="6556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25" name="Прямоугольник с двумя скругленными противолежащими углами 124"/>
          <p:cNvSpPr/>
          <p:nvPr/>
        </p:nvSpPr>
        <p:spPr>
          <a:xfrm>
            <a:off x="5398588" y="4494894"/>
            <a:ext cx="1135636" cy="389774"/>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00" b="1" dirty="0" smtClean="0">
                <a:solidFill>
                  <a:srgbClr val="FFFFFF"/>
                </a:solidFill>
              </a:rPr>
              <a:t>УЧЕНЫЙ</a:t>
            </a:r>
            <a:endParaRPr lang="ru-RU" sz="1400" b="1" dirty="0" smtClean="0">
              <a:solidFill>
                <a:srgbClr val="FFFFFF"/>
              </a:solidFill>
            </a:endParaRPr>
          </a:p>
        </p:txBody>
      </p:sp>
      <p:sp>
        <p:nvSpPr>
          <p:cNvPr id="126" name="Прямоугольник с двумя скругленными противолежащими углами 125"/>
          <p:cNvSpPr/>
          <p:nvPr/>
        </p:nvSpPr>
        <p:spPr>
          <a:xfrm>
            <a:off x="6656313" y="4494894"/>
            <a:ext cx="1139994" cy="389774"/>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00" b="1" dirty="0" smtClean="0">
                <a:solidFill>
                  <a:srgbClr val="FFFFFF"/>
                </a:solidFill>
              </a:rPr>
              <a:t>АСПИРАНТ</a:t>
            </a:r>
            <a:endParaRPr lang="ru-RU" sz="1400" b="1" dirty="0" smtClean="0">
              <a:solidFill>
                <a:srgbClr val="FFFFFF"/>
              </a:solidFill>
            </a:endParaRPr>
          </a:p>
        </p:txBody>
      </p:sp>
      <p:sp>
        <p:nvSpPr>
          <p:cNvPr id="127" name="Прямоугольник с двумя скругленными противолежащими углами 126"/>
          <p:cNvSpPr/>
          <p:nvPr/>
        </p:nvSpPr>
        <p:spPr>
          <a:xfrm>
            <a:off x="7943107" y="4483873"/>
            <a:ext cx="1139994" cy="389774"/>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00" b="1" dirty="0" smtClean="0">
                <a:solidFill>
                  <a:srgbClr val="FFFFFF"/>
                </a:solidFill>
              </a:rPr>
              <a:t>ЖУРНАЛИСТ</a:t>
            </a:r>
            <a:endParaRPr lang="ru-RU" sz="1400" b="1" dirty="0" smtClean="0">
              <a:solidFill>
                <a:srgbClr val="FFFFFF"/>
              </a:solidFill>
            </a:endParaRPr>
          </a:p>
        </p:txBody>
      </p:sp>
      <p:sp>
        <p:nvSpPr>
          <p:cNvPr id="128" name="Прямоугольник с двумя скругленными противолежащими углами 127"/>
          <p:cNvSpPr/>
          <p:nvPr/>
        </p:nvSpPr>
        <p:spPr>
          <a:xfrm>
            <a:off x="9258212" y="4493671"/>
            <a:ext cx="1139994" cy="389774"/>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00" b="1" dirty="0" smtClean="0">
                <a:solidFill>
                  <a:srgbClr val="FFFFFF"/>
                </a:solidFill>
              </a:rPr>
              <a:t>КАТЯ С ФЕЙСБУКА</a:t>
            </a:r>
            <a:endParaRPr lang="ru-RU" sz="1400" b="1" dirty="0" smtClean="0">
              <a:solidFill>
                <a:srgbClr val="FFFFFF"/>
              </a:solidFill>
            </a:endParaRPr>
          </a:p>
        </p:txBody>
      </p:sp>
      <p:sp>
        <p:nvSpPr>
          <p:cNvPr id="129" name="Прямоугольник с двумя скругленными противолежащими углами 128"/>
          <p:cNvSpPr/>
          <p:nvPr/>
        </p:nvSpPr>
        <p:spPr>
          <a:xfrm>
            <a:off x="10545006" y="4493671"/>
            <a:ext cx="1139994" cy="389774"/>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00" b="1" dirty="0" smtClean="0">
                <a:solidFill>
                  <a:srgbClr val="FFFFFF"/>
                </a:solidFill>
              </a:rPr>
              <a:t>ТК-КАНАЛ</a:t>
            </a:r>
            <a:endParaRPr lang="ru-RU" sz="1400" b="1" dirty="0" smtClean="0">
              <a:solidFill>
                <a:srgbClr val="FFFFFF"/>
              </a:solidFill>
            </a:endParaRPr>
          </a:p>
        </p:txBody>
      </p:sp>
    </p:spTree>
    <p:extLst>
      <p:ext uri="{BB962C8B-B14F-4D97-AF65-F5344CB8AC3E}">
        <p14:creationId xmlns:p14="http://schemas.microsoft.com/office/powerpoint/2010/main" val="1398041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25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4.16667E-7 5.55556E-6 L 4.16667E-7 5.55556E-6 L -0.2099 -0.00416 C -0.24506 -0.00509 -0.21771 -0.00439 -0.23334 -0.00948 C -0.2392 -0.01134 -0.26315 -0.01596 -0.26524 -0.0162 C -0.26719 -0.01666 -0.26927 -0.01712 -0.27123 -0.01759 C -0.27709 -0.01921 -0.28282 -0.02129 -0.28868 -0.02291 C -0.29063 -0.0236 -0.29271 -0.0236 -0.2948 -0.0243 C -0.30052 -0.02638 -0.30625 -0.02962 -0.31211 -0.03101 C -0.31888 -0.03286 -0.32579 -0.03286 -0.33256 -0.03379 C -0.33542 -0.03425 -0.33815 -0.03471 -0.34089 -0.03518 C -0.34258 -0.03541 -0.36342 -0.03981 -0.3698 -0.0405 C -0.375 -0.0412 -0.38034 -0.04143 -0.38568 -0.04189 C -0.39519 -0.04374 -0.40495 -0.04421 -0.41446 -0.04721 C -0.42019 -0.04907 -0.42605 -0.05115 -0.4319 -0.05254 C -0.43946 -0.05462 -0.44701 -0.05624 -0.45456 -0.05809 C -0.45638 -0.05856 -0.45808 -0.05902 -0.4599 -0.05925 L -0.47422 -0.06203 C -0.4862 -0.06805 -0.47357 -0.06226 -0.49545 -0.06874 C -0.50209 -0.07083 -0.50873 -0.07245 -0.51524 -0.07546 C -0.54961 -0.09189 -0.52461 -0.08495 -0.54024 -0.08888 C -0.54467 -0.09166 -0.54922 -0.09467 -0.55378 -0.09698 C -0.55508 -0.09768 -0.55638 -0.09768 -0.55756 -0.09837 C -0.56068 -0.09999 -0.56368 -0.10184 -0.56667 -0.1037 C -0.56771 -0.10462 -0.56862 -0.10578 -0.56967 -0.10647 C -0.57188 -0.10786 -0.575 -0.10902 -0.57735 -0.11064 C -0.57904 -0.1118 -0.58086 -0.11342 -0.58256 -0.11458 C -0.58412 -0.1155 -0.58568 -0.1162 -0.58711 -0.11735 C -0.58894 -0.11874 -0.59063 -0.12083 -0.59245 -0.12268 C -0.59297 -0.12407 -0.59323 -0.12592 -0.59401 -0.12661 C -0.59636 -0.12939 -0.59896 -0.13124 -0.60157 -0.13333 C -0.60274 -0.13448 -0.60417 -0.13495 -0.60534 -0.1361 C -0.60677 -0.13772 -0.60782 -0.13981 -0.60912 -0.14143 C -0.6099 -0.14259 -0.61068 -0.14328 -0.61133 -0.14421 C -0.61224 -0.14536 -0.61289 -0.14698 -0.61368 -0.14814 C -0.61485 -0.15022 -0.61615 -0.15184 -0.61745 -0.1537 C -0.61849 -0.15717 -0.61914 -0.1611 -0.62045 -0.16434 C -0.62253 -0.16967 -0.62526 -0.17384 -0.62735 -0.17916 C -0.62826 -0.18194 -0.6293 -0.18471 -0.63034 -0.18726 C -0.63125 -0.18958 -0.63256 -0.19166 -0.63334 -0.19397 C -0.64024 -0.21458 -0.62943 -0.18796 -0.63711 -0.20624 C -0.63894 -0.21596 -0.63672 -0.2037 -0.63868 -0.2155 C -0.63946 -0.22083 -0.63946 -0.21805 -0.63946 -0.22106 L -0.64011 -0.22221 " pathEditMode="relative" ptsTypes="AAAAAAAAAAAAAAAAAAAAAAAAAAAAAAAAAAAAAAAAAAAA">
                                      <p:cBhvr>
                                        <p:cTn id="37" dur="2000" fill="hold"/>
                                        <p:tgtEl>
                                          <p:spTgt spid="5"/>
                                        </p:tgtEl>
                                        <p:attrNameLst>
                                          <p:attrName>ppt_x</p:attrName>
                                          <p:attrName>ppt_y</p:attrName>
                                        </p:attrNameLst>
                                      </p:cBhvr>
                                    </p:animMotion>
                                  </p:childTnLst>
                                </p:cTn>
                              </p:par>
                              <p:par>
                                <p:cTn id="38" presetID="10" presetClass="exit" presetSubtype="0" fill="hold"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7"/>
                                        </p:tgtEl>
                                        <p:attrNameLst>
                                          <p:attrName>ppt_w</p:attrName>
                                        </p:attrNameLst>
                                      </p:cBhvr>
                                      <p:tavLst>
                                        <p:tav tm="0">
                                          <p:val>
                                            <p:strVal val="ppt_w"/>
                                          </p:val>
                                        </p:tav>
                                        <p:tav tm="100000">
                                          <p:val>
                                            <p:fltVal val="0"/>
                                          </p:val>
                                        </p:tav>
                                      </p:tavLst>
                                    </p:anim>
                                    <p:anim calcmode="lin" valueType="num">
                                      <p:cBhvr>
                                        <p:cTn id="43" dur="500"/>
                                        <p:tgtEl>
                                          <p:spTgt spid="7"/>
                                        </p:tgtEl>
                                        <p:attrNameLst>
                                          <p:attrName>ppt_h</p:attrName>
                                        </p:attrNameLst>
                                      </p:cBhvr>
                                      <p:tavLst>
                                        <p:tav tm="0">
                                          <p:val>
                                            <p:strVal val="ppt_h"/>
                                          </p:val>
                                        </p:tav>
                                        <p:tav tm="100000">
                                          <p:val>
                                            <p:fltVal val="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27"/>
                                        </p:tgtEl>
                                        <p:attrNameLst>
                                          <p:attrName>ppt_w</p:attrName>
                                        </p:attrNameLst>
                                      </p:cBhvr>
                                      <p:tavLst>
                                        <p:tav tm="0">
                                          <p:val>
                                            <p:strVal val="ppt_w"/>
                                          </p:val>
                                        </p:tav>
                                        <p:tav tm="100000">
                                          <p:val>
                                            <p:fltVal val="0"/>
                                          </p:val>
                                        </p:tav>
                                      </p:tavLst>
                                    </p:anim>
                                    <p:anim calcmode="lin" valueType="num">
                                      <p:cBhvr>
                                        <p:cTn id="48" dur="500"/>
                                        <p:tgtEl>
                                          <p:spTgt spid="27"/>
                                        </p:tgtEl>
                                        <p:attrNameLst>
                                          <p:attrName>ppt_h</p:attrName>
                                        </p:attrNameLst>
                                      </p:cBhvr>
                                      <p:tavLst>
                                        <p:tav tm="0">
                                          <p:val>
                                            <p:strVal val="ppt_h"/>
                                          </p:val>
                                        </p:tav>
                                        <p:tav tm="100000">
                                          <p:val>
                                            <p:fltVal val="0"/>
                                          </p:val>
                                        </p:tav>
                                      </p:tavLst>
                                    </p:anim>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26"/>
                                        </p:tgtEl>
                                        <p:attrNameLst>
                                          <p:attrName>ppt_w</p:attrName>
                                        </p:attrNameLst>
                                      </p:cBhvr>
                                      <p:tavLst>
                                        <p:tav tm="0">
                                          <p:val>
                                            <p:strVal val="ppt_w"/>
                                          </p:val>
                                        </p:tav>
                                        <p:tav tm="100000">
                                          <p:val>
                                            <p:fltVal val="0"/>
                                          </p:val>
                                        </p:tav>
                                      </p:tavLst>
                                    </p:anim>
                                    <p:anim calcmode="lin" valueType="num">
                                      <p:cBhvr>
                                        <p:cTn id="53" dur="500"/>
                                        <p:tgtEl>
                                          <p:spTgt spid="26"/>
                                        </p:tgtEl>
                                        <p:attrNameLst>
                                          <p:attrName>ppt_h</p:attrName>
                                        </p:attrNameLst>
                                      </p:cBhvr>
                                      <p:tavLst>
                                        <p:tav tm="0">
                                          <p:val>
                                            <p:strVal val="ppt_h"/>
                                          </p:val>
                                        </p:tav>
                                        <p:tav tm="100000">
                                          <p:val>
                                            <p:fltVal val="0"/>
                                          </p:val>
                                        </p:tav>
                                      </p:tavLst>
                                    </p:anim>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25"/>
                                        </p:tgtEl>
                                        <p:attrNameLst>
                                          <p:attrName>ppt_w</p:attrName>
                                        </p:attrNameLst>
                                      </p:cBhvr>
                                      <p:tavLst>
                                        <p:tav tm="0">
                                          <p:val>
                                            <p:strVal val="ppt_w"/>
                                          </p:val>
                                        </p:tav>
                                        <p:tav tm="100000">
                                          <p:val>
                                            <p:fltVal val="0"/>
                                          </p:val>
                                        </p:tav>
                                      </p:tavLst>
                                    </p:anim>
                                    <p:anim calcmode="lin" valueType="num">
                                      <p:cBhvr>
                                        <p:cTn id="58" dur="500"/>
                                        <p:tgtEl>
                                          <p:spTgt spid="25"/>
                                        </p:tgtEl>
                                        <p:attrNameLst>
                                          <p:attrName>ppt_h</p:attrName>
                                        </p:attrNameLst>
                                      </p:cBhvr>
                                      <p:tavLst>
                                        <p:tav tm="0">
                                          <p:val>
                                            <p:strVal val="ppt_h"/>
                                          </p:val>
                                        </p:tav>
                                        <p:tav tm="100000">
                                          <p:val>
                                            <p:fltVal val="0"/>
                                          </p:val>
                                        </p:tav>
                                      </p:tavLst>
                                    </p:anim>
                                    <p:animEffect transition="out" filter="fade">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childTnLst>
                          </p:cTn>
                        </p:par>
                        <p:par>
                          <p:cTn id="61" fill="hold">
                            <p:stCondLst>
                              <p:cond delay="2000"/>
                            </p:stCondLst>
                            <p:childTnLst>
                              <p:par>
                                <p:cTn id="62" presetID="53" presetClass="entr" presetSubtype="16"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fill="hold"/>
                                        <p:tgtEl>
                                          <p:spTgt spid="28"/>
                                        </p:tgtEl>
                                        <p:attrNameLst>
                                          <p:attrName>ppt_w</p:attrName>
                                        </p:attrNameLst>
                                      </p:cBhvr>
                                      <p:tavLst>
                                        <p:tav tm="0">
                                          <p:val>
                                            <p:fltVal val="0"/>
                                          </p:val>
                                        </p:tav>
                                        <p:tav tm="100000">
                                          <p:val>
                                            <p:strVal val="#ppt_w"/>
                                          </p:val>
                                        </p:tav>
                                      </p:tavLst>
                                    </p:anim>
                                    <p:anim calcmode="lin" valueType="num">
                                      <p:cBhvr>
                                        <p:cTn id="65" dur="500" fill="hold"/>
                                        <p:tgtEl>
                                          <p:spTgt spid="28"/>
                                        </p:tgtEl>
                                        <p:attrNameLst>
                                          <p:attrName>ppt_h</p:attrName>
                                        </p:attrNameLst>
                                      </p:cBhvr>
                                      <p:tavLst>
                                        <p:tav tm="0">
                                          <p:val>
                                            <p:fltVal val="0"/>
                                          </p:val>
                                        </p:tav>
                                        <p:tav tm="100000">
                                          <p:val>
                                            <p:strVal val="#ppt_h"/>
                                          </p:val>
                                        </p:tav>
                                      </p:tavLst>
                                    </p:anim>
                                    <p:animEffect transition="in" filter="fade">
                                      <p:cBhvr>
                                        <p:cTn id="66" dur="500"/>
                                        <p:tgtEl>
                                          <p:spTgt spid="28"/>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125"/>
                                        </p:tgtEl>
                                        <p:attrNameLst>
                                          <p:attrName>style.visibility</p:attrName>
                                        </p:attrNameLst>
                                      </p:cBhvr>
                                      <p:to>
                                        <p:strVal val="visible"/>
                                      </p:to>
                                    </p:set>
                                    <p:anim calcmode="lin" valueType="num">
                                      <p:cBhvr>
                                        <p:cTn id="70" dur="500" fill="hold"/>
                                        <p:tgtEl>
                                          <p:spTgt spid="125"/>
                                        </p:tgtEl>
                                        <p:attrNameLst>
                                          <p:attrName>ppt_w</p:attrName>
                                        </p:attrNameLst>
                                      </p:cBhvr>
                                      <p:tavLst>
                                        <p:tav tm="0">
                                          <p:val>
                                            <p:fltVal val="0"/>
                                          </p:val>
                                        </p:tav>
                                        <p:tav tm="100000">
                                          <p:val>
                                            <p:strVal val="#ppt_w"/>
                                          </p:val>
                                        </p:tav>
                                      </p:tavLst>
                                    </p:anim>
                                    <p:anim calcmode="lin" valueType="num">
                                      <p:cBhvr>
                                        <p:cTn id="71" dur="500" fill="hold"/>
                                        <p:tgtEl>
                                          <p:spTgt spid="125"/>
                                        </p:tgtEl>
                                        <p:attrNameLst>
                                          <p:attrName>ppt_h</p:attrName>
                                        </p:attrNameLst>
                                      </p:cBhvr>
                                      <p:tavLst>
                                        <p:tav tm="0">
                                          <p:val>
                                            <p:fltVal val="0"/>
                                          </p:val>
                                        </p:tav>
                                        <p:tav tm="100000">
                                          <p:val>
                                            <p:strVal val="#ppt_h"/>
                                          </p:val>
                                        </p:tav>
                                      </p:tavLst>
                                    </p:anim>
                                    <p:animEffect transition="in" filter="fade">
                                      <p:cBhvr>
                                        <p:cTn id="72" dur="500"/>
                                        <p:tgtEl>
                                          <p:spTgt spid="12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p:cTn id="77" dur="500" fill="hold"/>
                                        <p:tgtEl>
                                          <p:spTgt spid="53"/>
                                        </p:tgtEl>
                                        <p:attrNameLst>
                                          <p:attrName>ppt_w</p:attrName>
                                        </p:attrNameLst>
                                      </p:cBhvr>
                                      <p:tavLst>
                                        <p:tav tm="0">
                                          <p:val>
                                            <p:fltVal val="0"/>
                                          </p:val>
                                        </p:tav>
                                        <p:tav tm="100000">
                                          <p:val>
                                            <p:strVal val="#ppt_w"/>
                                          </p:val>
                                        </p:tav>
                                      </p:tavLst>
                                    </p:anim>
                                    <p:anim calcmode="lin" valueType="num">
                                      <p:cBhvr>
                                        <p:cTn id="78" dur="500" fill="hold"/>
                                        <p:tgtEl>
                                          <p:spTgt spid="53"/>
                                        </p:tgtEl>
                                        <p:attrNameLst>
                                          <p:attrName>ppt_h</p:attrName>
                                        </p:attrNameLst>
                                      </p:cBhvr>
                                      <p:tavLst>
                                        <p:tav tm="0">
                                          <p:val>
                                            <p:fltVal val="0"/>
                                          </p:val>
                                        </p:tav>
                                        <p:tav tm="100000">
                                          <p:val>
                                            <p:strVal val="#ppt_h"/>
                                          </p:val>
                                        </p:tav>
                                      </p:tavLst>
                                    </p:anim>
                                    <p:animEffect transition="in" filter="fade">
                                      <p:cBhvr>
                                        <p:cTn id="79" dur="500"/>
                                        <p:tgtEl>
                                          <p:spTgt spid="53"/>
                                        </p:tgtEl>
                                      </p:cBhvr>
                                    </p:animEffect>
                                  </p:childTnLst>
                                </p:cTn>
                              </p:par>
                            </p:childTnLst>
                          </p:cTn>
                        </p:par>
                        <p:par>
                          <p:cTn id="80" fill="hold">
                            <p:stCondLst>
                              <p:cond delay="500"/>
                            </p:stCondLst>
                            <p:childTnLst>
                              <p:par>
                                <p:cTn id="81" presetID="53" presetClass="entr" presetSubtype="16" fill="hold" grpId="0" nodeType="afterEffect">
                                  <p:stCondLst>
                                    <p:cond delay="0"/>
                                  </p:stCondLst>
                                  <p:childTnLst>
                                    <p:set>
                                      <p:cBhvr>
                                        <p:cTn id="82" dur="1" fill="hold">
                                          <p:stCondLst>
                                            <p:cond delay="0"/>
                                          </p:stCondLst>
                                        </p:cTn>
                                        <p:tgtEl>
                                          <p:spTgt spid="126"/>
                                        </p:tgtEl>
                                        <p:attrNameLst>
                                          <p:attrName>style.visibility</p:attrName>
                                        </p:attrNameLst>
                                      </p:cBhvr>
                                      <p:to>
                                        <p:strVal val="visible"/>
                                      </p:to>
                                    </p:set>
                                    <p:anim calcmode="lin" valueType="num">
                                      <p:cBhvr>
                                        <p:cTn id="83" dur="500" fill="hold"/>
                                        <p:tgtEl>
                                          <p:spTgt spid="126"/>
                                        </p:tgtEl>
                                        <p:attrNameLst>
                                          <p:attrName>ppt_w</p:attrName>
                                        </p:attrNameLst>
                                      </p:cBhvr>
                                      <p:tavLst>
                                        <p:tav tm="0">
                                          <p:val>
                                            <p:fltVal val="0"/>
                                          </p:val>
                                        </p:tav>
                                        <p:tav tm="100000">
                                          <p:val>
                                            <p:strVal val="#ppt_w"/>
                                          </p:val>
                                        </p:tav>
                                      </p:tavLst>
                                    </p:anim>
                                    <p:anim calcmode="lin" valueType="num">
                                      <p:cBhvr>
                                        <p:cTn id="84" dur="500" fill="hold"/>
                                        <p:tgtEl>
                                          <p:spTgt spid="126"/>
                                        </p:tgtEl>
                                        <p:attrNameLst>
                                          <p:attrName>ppt_h</p:attrName>
                                        </p:attrNameLst>
                                      </p:cBhvr>
                                      <p:tavLst>
                                        <p:tav tm="0">
                                          <p:val>
                                            <p:fltVal val="0"/>
                                          </p:val>
                                        </p:tav>
                                        <p:tav tm="100000">
                                          <p:val>
                                            <p:strVal val="#ppt_h"/>
                                          </p:val>
                                        </p:tav>
                                      </p:tavLst>
                                    </p:anim>
                                    <p:animEffect transition="in" filter="fade">
                                      <p:cBhvr>
                                        <p:cTn id="85" dur="500"/>
                                        <p:tgtEl>
                                          <p:spTgt spid="126"/>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68"/>
                                        </p:tgtEl>
                                        <p:attrNameLst>
                                          <p:attrName>style.visibility</p:attrName>
                                        </p:attrNameLst>
                                      </p:cBhvr>
                                      <p:to>
                                        <p:strVal val="visible"/>
                                      </p:to>
                                    </p:set>
                                    <p:anim calcmode="lin" valueType="num">
                                      <p:cBhvr>
                                        <p:cTn id="90" dur="500" fill="hold"/>
                                        <p:tgtEl>
                                          <p:spTgt spid="68"/>
                                        </p:tgtEl>
                                        <p:attrNameLst>
                                          <p:attrName>ppt_w</p:attrName>
                                        </p:attrNameLst>
                                      </p:cBhvr>
                                      <p:tavLst>
                                        <p:tav tm="0">
                                          <p:val>
                                            <p:fltVal val="0"/>
                                          </p:val>
                                        </p:tav>
                                        <p:tav tm="100000">
                                          <p:val>
                                            <p:strVal val="#ppt_w"/>
                                          </p:val>
                                        </p:tav>
                                      </p:tavLst>
                                    </p:anim>
                                    <p:anim calcmode="lin" valueType="num">
                                      <p:cBhvr>
                                        <p:cTn id="91" dur="500" fill="hold"/>
                                        <p:tgtEl>
                                          <p:spTgt spid="68"/>
                                        </p:tgtEl>
                                        <p:attrNameLst>
                                          <p:attrName>ppt_h</p:attrName>
                                        </p:attrNameLst>
                                      </p:cBhvr>
                                      <p:tavLst>
                                        <p:tav tm="0">
                                          <p:val>
                                            <p:fltVal val="0"/>
                                          </p:val>
                                        </p:tav>
                                        <p:tav tm="100000">
                                          <p:val>
                                            <p:strVal val="#ppt_h"/>
                                          </p:val>
                                        </p:tav>
                                      </p:tavLst>
                                    </p:anim>
                                    <p:animEffect transition="in" filter="fade">
                                      <p:cBhvr>
                                        <p:cTn id="92" dur="500"/>
                                        <p:tgtEl>
                                          <p:spTgt spid="68"/>
                                        </p:tgtEl>
                                      </p:cBhvr>
                                    </p:animEffect>
                                  </p:childTnLst>
                                </p:cTn>
                              </p:par>
                            </p:childTnLst>
                          </p:cTn>
                        </p:par>
                        <p:par>
                          <p:cTn id="93" fill="hold">
                            <p:stCondLst>
                              <p:cond delay="500"/>
                            </p:stCondLst>
                            <p:childTnLst>
                              <p:par>
                                <p:cTn id="94" presetID="53" presetClass="entr" presetSubtype="16" fill="hold" grpId="0" nodeType="afterEffect">
                                  <p:stCondLst>
                                    <p:cond delay="0"/>
                                  </p:stCondLst>
                                  <p:childTnLst>
                                    <p:set>
                                      <p:cBhvr>
                                        <p:cTn id="95" dur="1" fill="hold">
                                          <p:stCondLst>
                                            <p:cond delay="0"/>
                                          </p:stCondLst>
                                        </p:cTn>
                                        <p:tgtEl>
                                          <p:spTgt spid="127"/>
                                        </p:tgtEl>
                                        <p:attrNameLst>
                                          <p:attrName>style.visibility</p:attrName>
                                        </p:attrNameLst>
                                      </p:cBhvr>
                                      <p:to>
                                        <p:strVal val="visible"/>
                                      </p:to>
                                    </p:set>
                                    <p:anim calcmode="lin" valueType="num">
                                      <p:cBhvr>
                                        <p:cTn id="96" dur="500" fill="hold"/>
                                        <p:tgtEl>
                                          <p:spTgt spid="127"/>
                                        </p:tgtEl>
                                        <p:attrNameLst>
                                          <p:attrName>ppt_w</p:attrName>
                                        </p:attrNameLst>
                                      </p:cBhvr>
                                      <p:tavLst>
                                        <p:tav tm="0">
                                          <p:val>
                                            <p:fltVal val="0"/>
                                          </p:val>
                                        </p:tav>
                                        <p:tav tm="100000">
                                          <p:val>
                                            <p:strVal val="#ppt_w"/>
                                          </p:val>
                                        </p:tav>
                                      </p:tavLst>
                                    </p:anim>
                                    <p:anim calcmode="lin" valueType="num">
                                      <p:cBhvr>
                                        <p:cTn id="97" dur="500" fill="hold"/>
                                        <p:tgtEl>
                                          <p:spTgt spid="127"/>
                                        </p:tgtEl>
                                        <p:attrNameLst>
                                          <p:attrName>ppt_h</p:attrName>
                                        </p:attrNameLst>
                                      </p:cBhvr>
                                      <p:tavLst>
                                        <p:tav tm="0">
                                          <p:val>
                                            <p:fltVal val="0"/>
                                          </p:val>
                                        </p:tav>
                                        <p:tav tm="100000">
                                          <p:val>
                                            <p:strVal val="#ppt_h"/>
                                          </p:val>
                                        </p:tav>
                                      </p:tavLst>
                                    </p:anim>
                                    <p:animEffect transition="in" filter="fade">
                                      <p:cBhvr>
                                        <p:cTn id="98" dur="500"/>
                                        <p:tgtEl>
                                          <p:spTgt spid="127"/>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91"/>
                                        </p:tgtEl>
                                        <p:attrNameLst>
                                          <p:attrName>style.visibility</p:attrName>
                                        </p:attrNameLst>
                                      </p:cBhvr>
                                      <p:to>
                                        <p:strVal val="visible"/>
                                      </p:to>
                                    </p:set>
                                    <p:anim calcmode="lin" valueType="num">
                                      <p:cBhvr>
                                        <p:cTn id="103" dur="500" fill="hold"/>
                                        <p:tgtEl>
                                          <p:spTgt spid="91"/>
                                        </p:tgtEl>
                                        <p:attrNameLst>
                                          <p:attrName>ppt_w</p:attrName>
                                        </p:attrNameLst>
                                      </p:cBhvr>
                                      <p:tavLst>
                                        <p:tav tm="0">
                                          <p:val>
                                            <p:fltVal val="0"/>
                                          </p:val>
                                        </p:tav>
                                        <p:tav tm="100000">
                                          <p:val>
                                            <p:strVal val="#ppt_w"/>
                                          </p:val>
                                        </p:tav>
                                      </p:tavLst>
                                    </p:anim>
                                    <p:anim calcmode="lin" valueType="num">
                                      <p:cBhvr>
                                        <p:cTn id="104" dur="500" fill="hold"/>
                                        <p:tgtEl>
                                          <p:spTgt spid="91"/>
                                        </p:tgtEl>
                                        <p:attrNameLst>
                                          <p:attrName>ppt_h</p:attrName>
                                        </p:attrNameLst>
                                      </p:cBhvr>
                                      <p:tavLst>
                                        <p:tav tm="0">
                                          <p:val>
                                            <p:fltVal val="0"/>
                                          </p:val>
                                        </p:tav>
                                        <p:tav tm="100000">
                                          <p:val>
                                            <p:strVal val="#ppt_h"/>
                                          </p:val>
                                        </p:tav>
                                      </p:tavLst>
                                    </p:anim>
                                    <p:animEffect transition="in" filter="fade">
                                      <p:cBhvr>
                                        <p:cTn id="105" dur="500"/>
                                        <p:tgtEl>
                                          <p:spTgt spid="91"/>
                                        </p:tgtEl>
                                      </p:cBhvr>
                                    </p:animEffect>
                                  </p:childTnLst>
                                </p:cTn>
                              </p:par>
                            </p:childTnLst>
                          </p:cTn>
                        </p:par>
                        <p:par>
                          <p:cTn id="106" fill="hold">
                            <p:stCondLst>
                              <p:cond delay="500"/>
                            </p:stCondLst>
                            <p:childTnLst>
                              <p:par>
                                <p:cTn id="107" presetID="53" presetClass="entr" presetSubtype="16" fill="hold" grpId="0" nodeType="afterEffect">
                                  <p:stCondLst>
                                    <p:cond delay="0"/>
                                  </p:stCondLst>
                                  <p:childTnLst>
                                    <p:set>
                                      <p:cBhvr>
                                        <p:cTn id="108" dur="1" fill="hold">
                                          <p:stCondLst>
                                            <p:cond delay="0"/>
                                          </p:stCondLst>
                                        </p:cTn>
                                        <p:tgtEl>
                                          <p:spTgt spid="128"/>
                                        </p:tgtEl>
                                        <p:attrNameLst>
                                          <p:attrName>style.visibility</p:attrName>
                                        </p:attrNameLst>
                                      </p:cBhvr>
                                      <p:to>
                                        <p:strVal val="visible"/>
                                      </p:to>
                                    </p:set>
                                    <p:anim calcmode="lin" valueType="num">
                                      <p:cBhvr>
                                        <p:cTn id="109" dur="500" fill="hold"/>
                                        <p:tgtEl>
                                          <p:spTgt spid="128"/>
                                        </p:tgtEl>
                                        <p:attrNameLst>
                                          <p:attrName>ppt_w</p:attrName>
                                        </p:attrNameLst>
                                      </p:cBhvr>
                                      <p:tavLst>
                                        <p:tav tm="0">
                                          <p:val>
                                            <p:fltVal val="0"/>
                                          </p:val>
                                        </p:tav>
                                        <p:tav tm="100000">
                                          <p:val>
                                            <p:strVal val="#ppt_w"/>
                                          </p:val>
                                        </p:tav>
                                      </p:tavLst>
                                    </p:anim>
                                    <p:anim calcmode="lin" valueType="num">
                                      <p:cBhvr>
                                        <p:cTn id="110" dur="500" fill="hold"/>
                                        <p:tgtEl>
                                          <p:spTgt spid="128"/>
                                        </p:tgtEl>
                                        <p:attrNameLst>
                                          <p:attrName>ppt_h</p:attrName>
                                        </p:attrNameLst>
                                      </p:cBhvr>
                                      <p:tavLst>
                                        <p:tav tm="0">
                                          <p:val>
                                            <p:fltVal val="0"/>
                                          </p:val>
                                        </p:tav>
                                        <p:tav tm="100000">
                                          <p:val>
                                            <p:strVal val="#ppt_h"/>
                                          </p:val>
                                        </p:tav>
                                      </p:tavLst>
                                    </p:anim>
                                    <p:animEffect transition="in" filter="fade">
                                      <p:cBhvr>
                                        <p:cTn id="111" dur="500"/>
                                        <p:tgtEl>
                                          <p:spTgt spid="128"/>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nodeType="clickEffect">
                                  <p:stCondLst>
                                    <p:cond delay="0"/>
                                  </p:stCondLst>
                                  <p:childTnLst>
                                    <p:set>
                                      <p:cBhvr>
                                        <p:cTn id="115" dur="1" fill="hold">
                                          <p:stCondLst>
                                            <p:cond delay="0"/>
                                          </p:stCondLst>
                                        </p:cTn>
                                        <p:tgtEl>
                                          <p:spTgt spid="104"/>
                                        </p:tgtEl>
                                        <p:attrNameLst>
                                          <p:attrName>style.visibility</p:attrName>
                                        </p:attrNameLst>
                                      </p:cBhvr>
                                      <p:to>
                                        <p:strVal val="visible"/>
                                      </p:to>
                                    </p:set>
                                    <p:anim calcmode="lin" valueType="num">
                                      <p:cBhvr>
                                        <p:cTn id="116" dur="500" fill="hold"/>
                                        <p:tgtEl>
                                          <p:spTgt spid="104"/>
                                        </p:tgtEl>
                                        <p:attrNameLst>
                                          <p:attrName>ppt_w</p:attrName>
                                        </p:attrNameLst>
                                      </p:cBhvr>
                                      <p:tavLst>
                                        <p:tav tm="0">
                                          <p:val>
                                            <p:fltVal val="0"/>
                                          </p:val>
                                        </p:tav>
                                        <p:tav tm="100000">
                                          <p:val>
                                            <p:strVal val="#ppt_w"/>
                                          </p:val>
                                        </p:tav>
                                      </p:tavLst>
                                    </p:anim>
                                    <p:anim calcmode="lin" valueType="num">
                                      <p:cBhvr>
                                        <p:cTn id="117" dur="500" fill="hold"/>
                                        <p:tgtEl>
                                          <p:spTgt spid="104"/>
                                        </p:tgtEl>
                                        <p:attrNameLst>
                                          <p:attrName>ppt_h</p:attrName>
                                        </p:attrNameLst>
                                      </p:cBhvr>
                                      <p:tavLst>
                                        <p:tav tm="0">
                                          <p:val>
                                            <p:fltVal val="0"/>
                                          </p:val>
                                        </p:tav>
                                        <p:tav tm="100000">
                                          <p:val>
                                            <p:strVal val="#ppt_h"/>
                                          </p:val>
                                        </p:tav>
                                      </p:tavLst>
                                    </p:anim>
                                    <p:animEffect transition="in" filter="fade">
                                      <p:cBhvr>
                                        <p:cTn id="118" dur="500"/>
                                        <p:tgtEl>
                                          <p:spTgt spid="104"/>
                                        </p:tgtEl>
                                      </p:cBhvr>
                                    </p:animEffect>
                                  </p:childTnLst>
                                </p:cTn>
                              </p:par>
                            </p:childTnLst>
                          </p:cTn>
                        </p:par>
                        <p:par>
                          <p:cTn id="119" fill="hold">
                            <p:stCondLst>
                              <p:cond delay="500"/>
                            </p:stCondLst>
                            <p:childTnLst>
                              <p:par>
                                <p:cTn id="120" presetID="53" presetClass="entr" presetSubtype="16" fill="hold" grpId="0" nodeType="afterEffect">
                                  <p:stCondLst>
                                    <p:cond delay="0"/>
                                  </p:stCondLst>
                                  <p:childTnLst>
                                    <p:set>
                                      <p:cBhvr>
                                        <p:cTn id="121" dur="1" fill="hold">
                                          <p:stCondLst>
                                            <p:cond delay="0"/>
                                          </p:stCondLst>
                                        </p:cTn>
                                        <p:tgtEl>
                                          <p:spTgt spid="129"/>
                                        </p:tgtEl>
                                        <p:attrNameLst>
                                          <p:attrName>style.visibility</p:attrName>
                                        </p:attrNameLst>
                                      </p:cBhvr>
                                      <p:to>
                                        <p:strVal val="visible"/>
                                      </p:to>
                                    </p:set>
                                    <p:anim calcmode="lin" valueType="num">
                                      <p:cBhvr>
                                        <p:cTn id="122" dur="500" fill="hold"/>
                                        <p:tgtEl>
                                          <p:spTgt spid="129"/>
                                        </p:tgtEl>
                                        <p:attrNameLst>
                                          <p:attrName>ppt_w</p:attrName>
                                        </p:attrNameLst>
                                      </p:cBhvr>
                                      <p:tavLst>
                                        <p:tav tm="0">
                                          <p:val>
                                            <p:fltVal val="0"/>
                                          </p:val>
                                        </p:tav>
                                        <p:tav tm="100000">
                                          <p:val>
                                            <p:strVal val="#ppt_w"/>
                                          </p:val>
                                        </p:tav>
                                      </p:tavLst>
                                    </p:anim>
                                    <p:anim calcmode="lin" valueType="num">
                                      <p:cBhvr>
                                        <p:cTn id="123" dur="500" fill="hold"/>
                                        <p:tgtEl>
                                          <p:spTgt spid="129"/>
                                        </p:tgtEl>
                                        <p:attrNameLst>
                                          <p:attrName>ppt_h</p:attrName>
                                        </p:attrNameLst>
                                      </p:cBhvr>
                                      <p:tavLst>
                                        <p:tav tm="0">
                                          <p:val>
                                            <p:fltVal val="0"/>
                                          </p:val>
                                        </p:tav>
                                        <p:tav tm="100000">
                                          <p:val>
                                            <p:strVal val="#ppt_h"/>
                                          </p:val>
                                        </p:tav>
                                      </p:tavLst>
                                    </p:anim>
                                    <p:animEffect transition="in" filter="fade">
                                      <p:cBhvr>
                                        <p:cTn id="124" dur="500"/>
                                        <p:tgtEl>
                                          <p:spTgt spid="129"/>
                                        </p:tgtEl>
                                      </p:cBhvr>
                                    </p:animEffect>
                                  </p:childTnLst>
                                </p:cTn>
                              </p:par>
                            </p:childTnLst>
                          </p:cTn>
                        </p:par>
                      </p:childTnLst>
                    </p:cTn>
                  </p:par>
                  <p:par>
                    <p:cTn id="125" fill="hold">
                      <p:stCondLst>
                        <p:cond delay="indefinite"/>
                      </p:stCondLst>
                      <p:childTnLst>
                        <p:par>
                          <p:cTn id="126" fill="hold">
                            <p:stCondLst>
                              <p:cond delay="0"/>
                            </p:stCondLst>
                            <p:childTnLst>
                              <p:par>
                                <p:cTn id="127" presetID="31" presetClass="exit" presetSubtype="0" fill="hold" nodeType="clickEffect">
                                  <p:stCondLst>
                                    <p:cond delay="0"/>
                                  </p:stCondLst>
                                  <p:childTnLst>
                                    <p:anim calcmode="lin" valueType="num">
                                      <p:cBhvr>
                                        <p:cTn id="128" dur="1000"/>
                                        <p:tgtEl>
                                          <p:spTgt spid="28"/>
                                        </p:tgtEl>
                                        <p:attrNameLst>
                                          <p:attrName>ppt_w</p:attrName>
                                        </p:attrNameLst>
                                      </p:cBhvr>
                                      <p:tavLst>
                                        <p:tav tm="0">
                                          <p:val>
                                            <p:strVal val="ppt_w"/>
                                          </p:val>
                                        </p:tav>
                                        <p:tav tm="100000">
                                          <p:val>
                                            <p:fltVal val="0"/>
                                          </p:val>
                                        </p:tav>
                                      </p:tavLst>
                                    </p:anim>
                                    <p:anim calcmode="lin" valueType="num">
                                      <p:cBhvr>
                                        <p:cTn id="129" dur="1000"/>
                                        <p:tgtEl>
                                          <p:spTgt spid="28"/>
                                        </p:tgtEl>
                                        <p:attrNameLst>
                                          <p:attrName>ppt_h</p:attrName>
                                        </p:attrNameLst>
                                      </p:cBhvr>
                                      <p:tavLst>
                                        <p:tav tm="0">
                                          <p:val>
                                            <p:strVal val="ppt_h"/>
                                          </p:val>
                                        </p:tav>
                                        <p:tav tm="100000">
                                          <p:val>
                                            <p:fltVal val="0"/>
                                          </p:val>
                                        </p:tav>
                                      </p:tavLst>
                                    </p:anim>
                                    <p:anim calcmode="lin" valueType="num">
                                      <p:cBhvr>
                                        <p:cTn id="130" dur="1000"/>
                                        <p:tgtEl>
                                          <p:spTgt spid="28"/>
                                        </p:tgtEl>
                                        <p:attrNameLst>
                                          <p:attrName>style.rotation</p:attrName>
                                        </p:attrNameLst>
                                      </p:cBhvr>
                                      <p:tavLst>
                                        <p:tav tm="0">
                                          <p:val>
                                            <p:fltVal val="0"/>
                                          </p:val>
                                        </p:tav>
                                        <p:tav tm="100000">
                                          <p:val>
                                            <p:fltVal val="90"/>
                                          </p:val>
                                        </p:tav>
                                      </p:tavLst>
                                    </p:anim>
                                    <p:animEffect transition="out" filter="fade">
                                      <p:cBhvr>
                                        <p:cTn id="131" dur="1000"/>
                                        <p:tgtEl>
                                          <p:spTgt spid="28"/>
                                        </p:tgtEl>
                                      </p:cBhvr>
                                    </p:animEffect>
                                    <p:set>
                                      <p:cBhvr>
                                        <p:cTn id="132" dur="1" fill="hold">
                                          <p:stCondLst>
                                            <p:cond delay="999"/>
                                          </p:stCondLst>
                                        </p:cTn>
                                        <p:tgtEl>
                                          <p:spTgt spid="28"/>
                                        </p:tgtEl>
                                        <p:attrNameLst>
                                          <p:attrName>style.visibility</p:attrName>
                                        </p:attrNameLst>
                                      </p:cBhvr>
                                      <p:to>
                                        <p:strVal val="hidden"/>
                                      </p:to>
                                    </p:set>
                                  </p:childTnLst>
                                </p:cTn>
                              </p:par>
                              <p:par>
                                <p:cTn id="133" presetID="31" presetClass="exit" presetSubtype="0" fill="hold" grpId="1" nodeType="withEffect">
                                  <p:stCondLst>
                                    <p:cond delay="0"/>
                                  </p:stCondLst>
                                  <p:childTnLst>
                                    <p:anim calcmode="lin" valueType="num">
                                      <p:cBhvr>
                                        <p:cTn id="134" dur="1000"/>
                                        <p:tgtEl>
                                          <p:spTgt spid="125"/>
                                        </p:tgtEl>
                                        <p:attrNameLst>
                                          <p:attrName>ppt_w</p:attrName>
                                        </p:attrNameLst>
                                      </p:cBhvr>
                                      <p:tavLst>
                                        <p:tav tm="0">
                                          <p:val>
                                            <p:strVal val="ppt_w"/>
                                          </p:val>
                                        </p:tav>
                                        <p:tav tm="100000">
                                          <p:val>
                                            <p:fltVal val="0"/>
                                          </p:val>
                                        </p:tav>
                                      </p:tavLst>
                                    </p:anim>
                                    <p:anim calcmode="lin" valueType="num">
                                      <p:cBhvr>
                                        <p:cTn id="135" dur="1000"/>
                                        <p:tgtEl>
                                          <p:spTgt spid="125"/>
                                        </p:tgtEl>
                                        <p:attrNameLst>
                                          <p:attrName>ppt_h</p:attrName>
                                        </p:attrNameLst>
                                      </p:cBhvr>
                                      <p:tavLst>
                                        <p:tav tm="0">
                                          <p:val>
                                            <p:strVal val="ppt_h"/>
                                          </p:val>
                                        </p:tav>
                                        <p:tav tm="100000">
                                          <p:val>
                                            <p:fltVal val="0"/>
                                          </p:val>
                                        </p:tav>
                                      </p:tavLst>
                                    </p:anim>
                                    <p:anim calcmode="lin" valueType="num">
                                      <p:cBhvr>
                                        <p:cTn id="136" dur="1000"/>
                                        <p:tgtEl>
                                          <p:spTgt spid="125"/>
                                        </p:tgtEl>
                                        <p:attrNameLst>
                                          <p:attrName>style.rotation</p:attrName>
                                        </p:attrNameLst>
                                      </p:cBhvr>
                                      <p:tavLst>
                                        <p:tav tm="0">
                                          <p:val>
                                            <p:fltVal val="0"/>
                                          </p:val>
                                        </p:tav>
                                        <p:tav tm="100000">
                                          <p:val>
                                            <p:fltVal val="90"/>
                                          </p:val>
                                        </p:tav>
                                      </p:tavLst>
                                    </p:anim>
                                    <p:animEffect transition="out" filter="fade">
                                      <p:cBhvr>
                                        <p:cTn id="137" dur="1000"/>
                                        <p:tgtEl>
                                          <p:spTgt spid="125"/>
                                        </p:tgtEl>
                                      </p:cBhvr>
                                    </p:animEffect>
                                    <p:set>
                                      <p:cBhvr>
                                        <p:cTn id="138" dur="1" fill="hold">
                                          <p:stCondLst>
                                            <p:cond delay="999"/>
                                          </p:stCondLst>
                                        </p:cTn>
                                        <p:tgtEl>
                                          <p:spTgt spid="125"/>
                                        </p:tgtEl>
                                        <p:attrNameLst>
                                          <p:attrName>style.visibility</p:attrName>
                                        </p:attrNameLst>
                                      </p:cBhvr>
                                      <p:to>
                                        <p:strVal val="hidden"/>
                                      </p:to>
                                    </p:set>
                                  </p:childTnLst>
                                </p:cTn>
                              </p:par>
                              <p:par>
                                <p:cTn id="139" presetID="31" presetClass="exit" presetSubtype="0" fill="hold" nodeType="withEffect">
                                  <p:stCondLst>
                                    <p:cond delay="0"/>
                                  </p:stCondLst>
                                  <p:childTnLst>
                                    <p:anim calcmode="lin" valueType="num">
                                      <p:cBhvr>
                                        <p:cTn id="140" dur="1000"/>
                                        <p:tgtEl>
                                          <p:spTgt spid="53"/>
                                        </p:tgtEl>
                                        <p:attrNameLst>
                                          <p:attrName>ppt_w</p:attrName>
                                        </p:attrNameLst>
                                      </p:cBhvr>
                                      <p:tavLst>
                                        <p:tav tm="0">
                                          <p:val>
                                            <p:strVal val="ppt_w"/>
                                          </p:val>
                                        </p:tav>
                                        <p:tav tm="100000">
                                          <p:val>
                                            <p:fltVal val="0"/>
                                          </p:val>
                                        </p:tav>
                                      </p:tavLst>
                                    </p:anim>
                                    <p:anim calcmode="lin" valueType="num">
                                      <p:cBhvr>
                                        <p:cTn id="141" dur="1000"/>
                                        <p:tgtEl>
                                          <p:spTgt spid="53"/>
                                        </p:tgtEl>
                                        <p:attrNameLst>
                                          <p:attrName>ppt_h</p:attrName>
                                        </p:attrNameLst>
                                      </p:cBhvr>
                                      <p:tavLst>
                                        <p:tav tm="0">
                                          <p:val>
                                            <p:strVal val="ppt_h"/>
                                          </p:val>
                                        </p:tav>
                                        <p:tav tm="100000">
                                          <p:val>
                                            <p:fltVal val="0"/>
                                          </p:val>
                                        </p:tav>
                                      </p:tavLst>
                                    </p:anim>
                                    <p:anim calcmode="lin" valueType="num">
                                      <p:cBhvr>
                                        <p:cTn id="142" dur="1000"/>
                                        <p:tgtEl>
                                          <p:spTgt spid="53"/>
                                        </p:tgtEl>
                                        <p:attrNameLst>
                                          <p:attrName>style.rotation</p:attrName>
                                        </p:attrNameLst>
                                      </p:cBhvr>
                                      <p:tavLst>
                                        <p:tav tm="0">
                                          <p:val>
                                            <p:fltVal val="0"/>
                                          </p:val>
                                        </p:tav>
                                        <p:tav tm="100000">
                                          <p:val>
                                            <p:fltVal val="90"/>
                                          </p:val>
                                        </p:tav>
                                      </p:tavLst>
                                    </p:anim>
                                    <p:animEffect transition="out" filter="fade">
                                      <p:cBhvr>
                                        <p:cTn id="143" dur="1000"/>
                                        <p:tgtEl>
                                          <p:spTgt spid="53"/>
                                        </p:tgtEl>
                                      </p:cBhvr>
                                    </p:animEffect>
                                    <p:set>
                                      <p:cBhvr>
                                        <p:cTn id="144" dur="1" fill="hold">
                                          <p:stCondLst>
                                            <p:cond delay="999"/>
                                          </p:stCondLst>
                                        </p:cTn>
                                        <p:tgtEl>
                                          <p:spTgt spid="53"/>
                                        </p:tgtEl>
                                        <p:attrNameLst>
                                          <p:attrName>style.visibility</p:attrName>
                                        </p:attrNameLst>
                                      </p:cBhvr>
                                      <p:to>
                                        <p:strVal val="hidden"/>
                                      </p:to>
                                    </p:set>
                                  </p:childTnLst>
                                </p:cTn>
                              </p:par>
                              <p:par>
                                <p:cTn id="145" presetID="31" presetClass="exit" presetSubtype="0" fill="hold" grpId="1" nodeType="withEffect">
                                  <p:stCondLst>
                                    <p:cond delay="0"/>
                                  </p:stCondLst>
                                  <p:childTnLst>
                                    <p:anim calcmode="lin" valueType="num">
                                      <p:cBhvr>
                                        <p:cTn id="146" dur="1000"/>
                                        <p:tgtEl>
                                          <p:spTgt spid="126"/>
                                        </p:tgtEl>
                                        <p:attrNameLst>
                                          <p:attrName>ppt_w</p:attrName>
                                        </p:attrNameLst>
                                      </p:cBhvr>
                                      <p:tavLst>
                                        <p:tav tm="0">
                                          <p:val>
                                            <p:strVal val="ppt_w"/>
                                          </p:val>
                                        </p:tav>
                                        <p:tav tm="100000">
                                          <p:val>
                                            <p:fltVal val="0"/>
                                          </p:val>
                                        </p:tav>
                                      </p:tavLst>
                                    </p:anim>
                                    <p:anim calcmode="lin" valueType="num">
                                      <p:cBhvr>
                                        <p:cTn id="147" dur="1000"/>
                                        <p:tgtEl>
                                          <p:spTgt spid="126"/>
                                        </p:tgtEl>
                                        <p:attrNameLst>
                                          <p:attrName>ppt_h</p:attrName>
                                        </p:attrNameLst>
                                      </p:cBhvr>
                                      <p:tavLst>
                                        <p:tav tm="0">
                                          <p:val>
                                            <p:strVal val="ppt_h"/>
                                          </p:val>
                                        </p:tav>
                                        <p:tav tm="100000">
                                          <p:val>
                                            <p:fltVal val="0"/>
                                          </p:val>
                                        </p:tav>
                                      </p:tavLst>
                                    </p:anim>
                                    <p:anim calcmode="lin" valueType="num">
                                      <p:cBhvr>
                                        <p:cTn id="148" dur="1000"/>
                                        <p:tgtEl>
                                          <p:spTgt spid="126"/>
                                        </p:tgtEl>
                                        <p:attrNameLst>
                                          <p:attrName>style.rotation</p:attrName>
                                        </p:attrNameLst>
                                      </p:cBhvr>
                                      <p:tavLst>
                                        <p:tav tm="0">
                                          <p:val>
                                            <p:fltVal val="0"/>
                                          </p:val>
                                        </p:tav>
                                        <p:tav tm="100000">
                                          <p:val>
                                            <p:fltVal val="90"/>
                                          </p:val>
                                        </p:tav>
                                      </p:tavLst>
                                    </p:anim>
                                    <p:animEffect transition="out" filter="fade">
                                      <p:cBhvr>
                                        <p:cTn id="149" dur="1000"/>
                                        <p:tgtEl>
                                          <p:spTgt spid="126"/>
                                        </p:tgtEl>
                                      </p:cBhvr>
                                    </p:animEffect>
                                    <p:set>
                                      <p:cBhvr>
                                        <p:cTn id="150" dur="1" fill="hold">
                                          <p:stCondLst>
                                            <p:cond delay="999"/>
                                          </p:stCondLst>
                                        </p:cTn>
                                        <p:tgtEl>
                                          <p:spTgt spid="126"/>
                                        </p:tgtEl>
                                        <p:attrNameLst>
                                          <p:attrName>style.visibility</p:attrName>
                                        </p:attrNameLst>
                                      </p:cBhvr>
                                      <p:to>
                                        <p:strVal val="hidden"/>
                                      </p:to>
                                    </p:set>
                                  </p:childTnLst>
                                </p:cTn>
                              </p:par>
                              <p:par>
                                <p:cTn id="151" presetID="31" presetClass="exit" presetSubtype="0" fill="hold" nodeType="withEffect">
                                  <p:stCondLst>
                                    <p:cond delay="0"/>
                                  </p:stCondLst>
                                  <p:childTnLst>
                                    <p:anim calcmode="lin" valueType="num">
                                      <p:cBhvr>
                                        <p:cTn id="152" dur="1000"/>
                                        <p:tgtEl>
                                          <p:spTgt spid="68"/>
                                        </p:tgtEl>
                                        <p:attrNameLst>
                                          <p:attrName>ppt_w</p:attrName>
                                        </p:attrNameLst>
                                      </p:cBhvr>
                                      <p:tavLst>
                                        <p:tav tm="0">
                                          <p:val>
                                            <p:strVal val="ppt_w"/>
                                          </p:val>
                                        </p:tav>
                                        <p:tav tm="100000">
                                          <p:val>
                                            <p:fltVal val="0"/>
                                          </p:val>
                                        </p:tav>
                                      </p:tavLst>
                                    </p:anim>
                                    <p:anim calcmode="lin" valueType="num">
                                      <p:cBhvr>
                                        <p:cTn id="153" dur="1000"/>
                                        <p:tgtEl>
                                          <p:spTgt spid="68"/>
                                        </p:tgtEl>
                                        <p:attrNameLst>
                                          <p:attrName>ppt_h</p:attrName>
                                        </p:attrNameLst>
                                      </p:cBhvr>
                                      <p:tavLst>
                                        <p:tav tm="0">
                                          <p:val>
                                            <p:strVal val="ppt_h"/>
                                          </p:val>
                                        </p:tav>
                                        <p:tav tm="100000">
                                          <p:val>
                                            <p:fltVal val="0"/>
                                          </p:val>
                                        </p:tav>
                                      </p:tavLst>
                                    </p:anim>
                                    <p:anim calcmode="lin" valueType="num">
                                      <p:cBhvr>
                                        <p:cTn id="154" dur="1000"/>
                                        <p:tgtEl>
                                          <p:spTgt spid="68"/>
                                        </p:tgtEl>
                                        <p:attrNameLst>
                                          <p:attrName>style.rotation</p:attrName>
                                        </p:attrNameLst>
                                      </p:cBhvr>
                                      <p:tavLst>
                                        <p:tav tm="0">
                                          <p:val>
                                            <p:fltVal val="0"/>
                                          </p:val>
                                        </p:tav>
                                        <p:tav tm="100000">
                                          <p:val>
                                            <p:fltVal val="90"/>
                                          </p:val>
                                        </p:tav>
                                      </p:tavLst>
                                    </p:anim>
                                    <p:animEffect transition="out" filter="fade">
                                      <p:cBhvr>
                                        <p:cTn id="155" dur="1000"/>
                                        <p:tgtEl>
                                          <p:spTgt spid="68"/>
                                        </p:tgtEl>
                                      </p:cBhvr>
                                    </p:animEffect>
                                    <p:set>
                                      <p:cBhvr>
                                        <p:cTn id="156" dur="1" fill="hold">
                                          <p:stCondLst>
                                            <p:cond delay="999"/>
                                          </p:stCondLst>
                                        </p:cTn>
                                        <p:tgtEl>
                                          <p:spTgt spid="68"/>
                                        </p:tgtEl>
                                        <p:attrNameLst>
                                          <p:attrName>style.visibility</p:attrName>
                                        </p:attrNameLst>
                                      </p:cBhvr>
                                      <p:to>
                                        <p:strVal val="hidden"/>
                                      </p:to>
                                    </p:set>
                                  </p:childTnLst>
                                </p:cTn>
                              </p:par>
                              <p:par>
                                <p:cTn id="157" presetID="31" presetClass="exit" presetSubtype="0" fill="hold" grpId="1" nodeType="withEffect">
                                  <p:stCondLst>
                                    <p:cond delay="0"/>
                                  </p:stCondLst>
                                  <p:childTnLst>
                                    <p:anim calcmode="lin" valueType="num">
                                      <p:cBhvr>
                                        <p:cTn id="158" dur="1000"/>
                                        <p:tgtEl>
                                          <p:spTgt spid="127"/>
                                        </p:tgtEl>
                                        <p:attrNameLst>
                                          <p:attrName>ppt_w</p:attrName>
                                        </p:attrNameLst>
                                      </p:cBhvr>
                                      <p:tavLst>
                                        <p:tav tm="0">
                                          <p:val>
                                            <p:strVal val="ppt_w"/>
                                          </p:val>
                                        </p:tav>
                                        <p:tav tm="100000">
                                          <p:val>
                                            <p:fltVal val="0"/>
                                          </p:val>
                                        </p:tav>
                                      </p:tavLst>
                                    </p:anim>
                                    <p:anim calcmode="lin" valueType="num">
                                      <p:cBhvr>
                                        <p:cTn id="159" dur="1000"/>
                                        <p:tgtEl>
                                          <p:spTgt spid="127"/>
                                        </p:tgtEl>
                                        <p:attrNameLst>
                                          <p:attrName>ppt_h</p:attrName>
                                        </p:attrNameLst>
                                      </p:cBhvr>
                                      <p:tavLst>
                                        <p:tav tm="0">
                                          <p:val>
                                            <p:strVal val="ppt_h"/>
                                          </p:val>
                                        </p:tav>
                                        <p:tav tm="100000">
                                          <p:val>
                                            <p:fltVal val="0"/>
                                          </p:val>
                                        </p:tav>
                                      </p:tavLst>
                                    </p:anim>
                                    <p:anim calcmode="lin" valueType="num">
                                      <p:cBhvr>
                                        <p:cTn id="160" dur="1000"/>
                                        <p:tgtEl>
                                          <p:spTgt spid="127"/>
                                        </p:tgtEl>
                                        <p:attrNameLst>
                                          <p:attrName>style.rotation</p:attrName>
                                        </p:attrNameLst>
                                      </p:cBhvr>
                                      <p:tavLst>
                                        <p:tav tm="0">
                                          <p:val>
                                            <p:fltVal val="0"/>
                                          </p:val>
                                        </p:tav>
                                        <p:tav tm="100000">
                                          <p:val>
                                            <p:fltVal val="90"/>
                                          </p:val>
                                        </p:tav>
                                      </p:tavLst>
                                    </p:anim>
                                    <p:animEffect transition="out" filter="fade">
                                      <p:cBhvr>
                                        <p:cTn id="161" dur="1000"/>
                                        <p:tgtEl>
                                          <p:spTgt spid="127"/>
                                        </p:tgtEl>
                                      </p:cBhvr>
                                    </p:animEffect>
                                    <p:set>
                                      <p:cBhvr>
                                        <p:cTn id="162" dur="1" fill="hold">
                                          <p:stCondLst>
                                            <p:cond delay="999"/>
                                          </p:stCondLst>
                                        </p:cTn>
                                        <p:tgtEl>
                                          <p:spTgt spid="12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0" presetClass="path" presetSubtype="0" accel="50000" decel="50000" fill="hold" nodeType="clickEffect">
                                  <p:stCondLst>
                                    <p:cond delay="0"/>
                                  </p:stCondLst>
                                  <p:childTnLst>
                                    <p:animMotion origin="layout" path="M 0 0 L 0 0 L -0.00859 0.00694 C -0.00976 0.00764 -0.0108 0.00833 -0.01172 0.00972 C -0.01836 0.01828 -0.0108 0.01366 -0.02109 0.02083 C -0.02239 0.02153 -0.02383 0.02153 -0.025 0.02222 C -0.0444 0.03125 -0.02122 0.02453 -0.06015 0.03611 C -0.06354 0.03703 -0.06705 0.0368 -0.07031 0.0375 C -0.07799 0.03889 -0.0832 0.04097 -0.09062 0.04166 C -0.1 0.04236 -0.10937 0.04259 -0.11875 0.04305 L -0.24453 0.04166 C -0.24531 0.04143 -0.25846 0.03657 -0.25937 0.03611 C -0.27422 0.02801 -0.27747 0.02616 -0.28984 0.01528 C -0.29075 0.01435 -0.29153 0.01342 -0.29218 0.0125 C -0.2944 0.00972 -0.29648 0.00694 -0.29843 0.00416 C -0.30169 -0.00047 -0.30442 -0.0088 -0.30625 -0.01389 C -0.30768 -0.01759 -0.3095 -0.02107 -0.31015 -0.025 C -0.31159 -0.03241 -0.31107 -0.03033 -0.31406 -0.04028 C -0.31484 -0.04283 -0.31575 -0.04491 -0.3164 -0.04722 C -0.32435 -0.07523 -0.31406 -0.04051 -0.31875 -0.05834 C -0.32031 -0.06412 -0.32057 -0.07176 -0.32343 -0.075 L -0.32578 -0.07778 C -0.32656 -0.08009 -0.32721 -0.08287 -0.32812 -0.08472 C -0.33008 -0.08889 -0.33307 -0.09121 -0.33437 -0.09584 C -0.33489 -0.09769 -0.33515 -0.10023 -0.33593 -0.10139 C -0.33685 -0.10278 -0.33802 -0.10232 -0.33906 -0.10278 C -0.3401 -0.10232 -0.3414 -0.10255 -0.34218 -0.10139 C -0.34297 -0.10047 -0.34375 -0.09722 -0.34375 -0.09722 L -0.34375 -0.09722 " pathEditMode="relative" ptsTypes="AAAAAAAAAAAAAAAAAAAAAAAAAAAAA">
                                      <p:cBhvr>
                                        <p:cTn id="166" dur="2000" fill="hold"/>
                                        <p:tgtEl>
                                          <p:spTgt spid="91"/>
                                        </p:tgtEl>
                                        <p:attrNameLst>
                                          <p:attrName>ppt_x</p:attrName>
                                          <p:attrName>ppt_y</p:attrName>
                                        </p:attrNameLst>
                                      </p:cBhvr>
                                    </p:animMotion>
                                  </p:childTnLst>
                                </p:cTn>
                              </p:par>
                              <p:par>
                                <p:cTn id="167" presetID="0" presetClass="path" presetSubtype="0" accel="50000" decel="50000" fill="hold" grpId="1" nodeType="withEffect">
                                  <p:stCondLst>
                                    <p:cond delay="0"/>
                                  </p:stCondLst>
                                  <p:childTnLst>
                                    <p:animMotion origin="layout" path="M 0 0 L 0 0 L -0.00859 0.00694 C -0.00976 0.00764 -0.0108 0.00833 -0.01172 0.00972 C -0.01836 0.01828 -0.0108 0.01366 -0.02109 0.02083 C -0.02239 0.02153 -0.02383 0.02153 -0.025 0.02222 C -0.0444 0.03125 -0.02122 0.02453 -0.06015 0.03611 C -0.06354 0.03703 -0.06705 0.0368 -0.07031 0.0375 C -0.07799 0.03889 -0.0832 0.04097 -0.09062 0.04166 C -0.1 0.04236 -0.10937 0.04259 -0.11875 0.04305 L -0.24453 0.04166 C -0.24531 0.04143 -0.25846 0.03657 -0.25937 0.03611 C -0.27422 0.02801 -0.27747 0.02616 -0.28984 0.01528 C -0.29075 0.01435 -0.29153 0.01342 -0.29218 0.0125 C -0.2944 0.00972 -0.29648 0.00694 -0.29843 0.00416 C -0.30169 -0.00047 -0.30442 -0.0088 -0.30625 -0.01389 C -0.30768 -0.01759 -0.3095 -0.02107 -0.31015 -0.025 C -0.31159 -0.03241 -0.31107 -0.03033 -0.31406 -0.04028 C -0.31484 -0.04283 -0.31575 -0.04491 -0.3164 -0.04722 C -0.32435 -0.07523 -0.31406 -0.04051 -0.31875 -0.05834 C -0.32031 -0.06412 -0.32057 -0.07176 -0.32343 -0.075 L -0.32578 -0.07778 C -0.32656 -0.08009 -0.32721 -0.08287 -0.32812 -0.08472 C -0.33008 -0.08889 -0.33307 -0.09121 -0.33437 -0.09584 C -0.33489 -0.09769 -0.33515 -0.10023 -0.33593 -0.10139 C -0.33685 -0.10278 -0.33802 -0.10232 -0.33906 -0.10278 C -0.3401 -0.10232 -0.3414 -0.10255 -0.34218 -0.10139 C -0.34297 -0.10047 -0.34375 -0.09722 -0.34375 -0.09722 L -0.34375 -0.09722 " pathEditMode="relative" ptsTypes="AAAAAAAAAAAAAAAAAAAAAAAAAAAAA">
                                      <p:cBhvr>
                                        <p:cTn id="168" dur="2000" fill="hold"/>
                                        <p:tgtEl>
                                          <p:spTgt spid="128"/>
                                        </p:tgtEl>
                                        <p:attrNameLst>
                                          <p:attrName>ppt_x</p:attrName>
                                          <p:attrName>ppt_y</p:attrName>
                                        </p:attrNameLst>
                                      </p:cBhvr>
                                    </p:animMotion>
                                  </p:childTnLst>
                                </p:cTn>
                              </p:par>
                            </p:childTnLst>
                          </p:cTn>
                        </p:par>
                      </p:childTnLst>
                    </p:cTn>
                  </p:par>
                  <p:par>
                    <p:cTn id="169" fill="hold">
                      <p:stCondLst>
                        <p:cond delay="indefinite"/>
                      </p:stCondLst>
                      <p:childTnLst>
                        <p:par>
                          <p:cTn id="170" fill="hold">
                            <p:stCondLst>
                              <p:cond delay="0"/>
                            </p:stCondLst>
                            <p:childTnLst>
                              <p:par>
                                <p:cTn id="171" presetID="0" presetClass="path" presetSubtype="0" accel="50000" decel="50000" fill="hold" nodeType="clickEffect">
                                  <p:stCondLst>
                                    <p:cond delay="0"/>
                                  </p:stCondLst>
                                  <p:childTnLst>
                                    <p:animMotion origin="layout" path="M 0 0 L 0 0 C -0.00026 0.00695 0.00065 0.01412 -0.00078 0.02084 C -0.00157 0.025 -0.0043 0.02732 -0.00625 0.03056 C -0.0069 0.03148 -0.00768 0.03264 -0.0086 0.03334 C -0.01133 0.03519 -0.01953 0.04051 -0.02422 0.04167 C -0.02722 0.04213 -0.03047 0.0426 -0.0336 0.04306 C -0.04597 0.04167 -0.0586 0.04236 -0.07097 0.03889 C -0.08112 0.03588 -0.0905 0.0257 -0.10065 0.02361 L -0.11315 0.02084 C -0.11498 0.01991 -0.1168 0.01898 -0.11862 0.01806 C -0.12383 0.01482 -0.13425 0.00834 -0.13425 0.00834 C -0.13555 0.00648 -0.13672 0.00417 -0.13815 0.00278 C -0.13893 0.00186 -0.13998 0.00232 -0.1405 0.00139 C -0.14427 -0.00694 -0.14727 -0.0162 -0.15065 -0.025 C -0.15117 -0.02639 -0.1517 -0.02777 -0.15222 -0.02916 C -0.15378 -0.03379 -0.15534 -0.03865 -0.1569 -0.04305 C -0.15742 -0.04467 -0.15808 -0.04583 -0.15847 -0.04722 C -0.16016 -0.0537 -0.16315 -0.06666 -0.16315 -0.06666 C -0.16341 -0.06898 -0.16367 -0.07152 -0.16393 -0.07361 C -0.16485 -0.07986 -0.16732 -0.08727 -0.16862 -0.09166 C -0.1694 -0.09444 -0.17005 -0.09745 -0.17097 -0.1 C -0.17149 -0.10139 -0.17214 -0.10277 -0.17253 -0.10416 C -0.17266 -0.10463 -0.17253 -0.10509 -0.17253 -0.10555 L -0.17253 -0.10555 " pathEditMode="relative" ptsTypes="AAAAAAAAAAAAAAAAAAAAAAAAA">
                                      <p:cBhvr>
                                        <p:cTn id="172" dur="2000" fill="hold"/>
                                        <p:tgtEl>
                                          <p:spTgt spid="104"/>
                                        </p:tgtEl>
                                        <p:attrNameLst>
                                          <p:attrName>ppt_x</p:attrName>
                                          <p:attrName>ppt_y</p:attrName>
                                        </p:attrNameLst>
                                      </p:cBhvr>
                                    </p:animMotion>
                                  </p:childTnLst>
                                </p:cTn>
                              </p:par>
                              <p:par>
                                <p:cTn id="173" presetID="0" presetClass="path" presetSubtype="0" accel="50000" decel="50000" fill="hold" grpId="1" nodeType="withEffect">
                                  <p:stCondLst>
                                    <p:cond delay="0"/>
                                  </p:stCondLst>
                                  <p:childTnLst>
                                    <p:animMotion origin="layout" path="M 0 0 L 0 0 C -0.00026 0.00695 0.00065 0.01412 -0.00078 0.02084 C -0.00157 0.025 -0.0043 0.02732 -0.00625 0.03056 C -0.0069 0.03148 -0.00768 0.03264 -0.0086 0.03334 C -0.01133 0.03519 -0.01953 0.04051 -0.02422 0.04167 C -0.02722 0.04213 -0.03047 0.0426 -0.0336 0.04306 C -0.04597 0.04167 -0.0586 0.04236 -0.07097 0.03889 C -0.08112 0.03588 -0.0905 0.0257 -0.10065 0.02361 L -0.11315 0.02084 C -0.11498 0.01991 -0.1168 0.01898 -0.11862 0.01806 C -0.12383 0.01482 -0.13425 0.00834 -0.13425 0.00834 C -0.13555 0.00648 -0.13672 0.00417 -0.13815 0.00278 C -0.13893 0.00186 -0.13998 0.00232 -0.1405 0.00139 C -0.14427 -0.00694 -0.14727 -0.0162 -0.15065 -0.025 C -0.15117 -0.02639 -0.1517 -0.02777 -0.15222 -0.02916 C -0.15378 -0.03379 -0.15534 -0.03865 -0.1569 -0.04305 C -0.15742 -0.04467 -0.15808 -0.04583 -0.15847 -0.04722 C -0.16016 -0.0537 -0.16315 -0.06666 -0.16315 -0.06666 C -0.16341 -0.06898 -0.16367 -0.07152 -0.16393 -0.07361 C -0.16485 -0.07986 -0.16732 -0.08727 -0.16862 -0.09166 C -0.1694 -0.09444 -0.17005 -0.09745 -0.17097 -0.1 C -0.17149 -0.10139 -0.17214 -0.10277 -0.17253 -0.10416 C -0.17266 -0.10463 -0.17253 -0.10509 -0.17253 -0.10555 L -0.17253 -0.10555 " pathEditMode="relative" ptsTypes="AAAAAAAAAAAAAAAAAAAAAAAAA">
                                      <p:cBhvr>
                                        <p:cTn id="174" dur="2000" fill="hold"/>
                                        <p:tgtEl>
                                          <p:spTgt spid="1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5"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Заголовок 1"/>
          <p:cNvSpPr txBox="1">
            <a:spLocks/>
          </p:cNvSpPr>
          <p:nvPr/>
        </p:nvSpPr>
        <p:spPr>
          <a:xfrm>
            <a:off x="606903" y="419705"/>
            <a:ext cx="6214027" cy="54324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200" b="1" dirty="0" smtClean="0">
                <a:latin typeface="Arial" panose="020B0604020202020204" pitchFamily="34" charset="0"/>
                <a:cs typeface="Arial" panose="020B0604020202020204" pitchFamily="34" charset="0"/>
              </a:rPr>
              <a:t>Почему </a:t>
            </a:r>
            <a:r>
              <a:rPr lang="ru-RU" sz="3200" b="1" dirty="0" err="1" smtClean="0">
                <a:latin typeface="Arial" panose="020B0604020202020204" pitchFamily="34" charset="0"/>
                <a:cs typeface="Arial" panose="020B0604020202020204" pitchFamily="34" charset="0"/>
              </a:rPr>
              <a:t>дроп</a:t>
            </a:r>
            <a:r>
              <a:rPr lang="ru-RU" sz="3200" b="1" dirty="0" smtClean="0">
                <a:latin typeface="Arial" panose="020B0604020202020204" pitchFamily="34" charset="0"/>
                <a:cs typeface="Arial" panose="020B0604020202020204" pitchFamily="34" charset="0"/>
              </a:rPr>
              <a:t>?</a:t>
            </a:r>
            <a:endParaRPr lang="ru-RU" sz="3200" b="1" dirty="0">
              <a:latin typeface="Arial" panose="020B0604020202020204" pitchFamily="34" charset="0"/>
              <a:cs typeface="Arial" panose="020B0604020202020204" pitchFamily="34" charset="0"/>
            </a:endParaRPr>
          </a:p>
        </p:txBody>
      </p:sp>
      <p:cxnSp>
        <p:nvCxnSpPr>
          <p:cNvPr id="53" name="Прямая соединительная линия 52"/>
          <p:cNvCxnSpPr/>
          <p:nvPr/>
        </p:nvCxnSpPr>
        <p:spPr>
          <a:xfrm>
            <a:off x="724783" y="962952"/>
            <a:ext cx="5609783"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724783" y="1076325"/>
            <a:ext cx="11219567" cy="5695950"/>
          </a:xfrm>
          <a:prstGeom prst="rect">
            <a:avLst/>
          </a:prstGeom>
          <a:gradFill flip="none" rotWithShape="1">
            <a:gsLst>
              <a:gs pos="0">
                <a:schemeClr val="bg1"/>
              </a:gs>
              <a:gs pos="100000">
                <a:srgbClr val="FF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1400" dirty="0" smtClean="0"/>
          </a:p>
        </p:txBody>
      </p:sp>
      <p:sp>
        <p:nvSpPr>
          <p:cNvPr id="2" name="Прямоугольник 1"/>
          <p:cNvSpPr/>
          <p:nvPr/>
        </p:nvSpPr>
        <p:spPr>
          <a:xfrm>
            <a:off x="1066800" y="1147361"/>
            <a:ext cx="5048250" cy="5510613"/>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6581775" y="1147361"/>
            <a:ext cx="5048250" cy="5510613"/>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181100" y="1252138"/>
            <a:ext cx="4829175" cy="365384"/>
          </a:xfrm>
          <a:prstGeom prst="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«РЕКЛАМА» ОТ МОШЕННИКА</a:t>
            </a:r>
            <a:endParaRPr lang="ru-RU" b="1" dirty="0"/>
          </a:p>
        </p:txBody>
      </p:sp>
      <p:sp>
        <p:nvSpPr>
          <p:cNvPr id="8" name="Прямоугольник 7"/>
          <p:cNvSpPr/>
          <p:nvPr/>
        </p:nvSpPr>
        <p:spPr>
          <a:xfrm>
            <a:off x="6691312" y="1252138"/>
            <a:ext cx="4829175" cy="3653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СУРОВАЯ РЕАЛЬНОСТЬ</a:t>
            </a:r>
            <a:endParaRPr lang="ru-RU" b="1" dirty="0">
              <a:solidFill>
                <a:schemeClr val="tx1"/>
              </a:solidFill>
            </a:endParaRPr>
          </a:p>
        </p:txBody>
      </p:sp>
      <p:sp>
        <p:nvSpPr>
          <p:cNvPr id="9" name="Прямоугольник 8"/>
          <p:cNvSpPr/>
          <p:nvPr/>
        </p:nvSpPr>
        <p:spPr>
          <a:xfrm>
            <a:off x="1181100" y="1688559"/>
            <a:ext cx="4829175" cy="3553753"/>
          </a:xfrm>
          <a:prstGeom prst="rect">
            <a:avLst/>
          </a:prstGeom>
          <a:solidFill>
            <a:srgbClr val="FF6699"/>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ru-RU" dirty="0" smtClean="0"/>
              <a:t>Вот Уголовный кодекс. </a:t>
            </a:r>
          </a:p>
          <a:p>
            <a:r>
              <a:rPr lang="ru-RU" dirty="0" smtClean="0"/>
              <a:t>Статьи, как видите, нет. </a:t>
            </a:r>
          </a:p>
          <a:p>
            <a:r>
              <a:rPr lang="ru-RU" dirty="0" smtClean="0"/>
              <a:t>Ну даже если в самом невероятном случае что и будет, то от силы условный «трешник», ведь грязную работу делают другие.</a:t>
            </a:r>
            <a:endParaRPr lang="ru-RU" dirty="0"/>
          </a:p>
          <a:p>
            <a:r>
              <a:rPr lang="ru-RU" dirty="0" smtClean="0"/>
              <a:t>«Да </a:t>
            </a:r>
            <a:r>
              <a:rPr lang="ru-RU" dirty="0"/>
              <a:t>и это в самом пиковом случае, а такого случая при его умении и вашей красоте и быть не может</a:t>
            </a:r>
            <a:r>
              <a:rPr lang="ru-RU" dirty="0" smtClean="0"/>
              <a:t>!»</a:t>
            </a:r>
            <a:endParaRPr lang="ru-RU" dirty="0"/>
          </a:p>
        </p:txBody>
      </p:sp>
      <p:sp>
        <p:nvSpPr>
          <p:cNvPr id="10" name="Прямоугольник 9"/>
          <p:cNvSpPr/>
          <p:nvPr/>
        </p:nvSpPr>
        <p:spPr>
          <a:xfrm>
            <a:off x="6691312" y="1698548"/>
            <a:ext cx="4829175" cy="355375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ru-RU" dirty="0" smtClean="0"/>
              <a:t>Вот Уголовный кодекс. </a:t>
            </a:r>
          </a:p>
          <a:p>
            <a:r>
              <a:rPr lang="ru-RU" dirty="0" smtClean="0"/>
              <a:t>Статьи, как мы знаем, есть. </a:t>
            </a:r>
          </a:p>
          <a:p>
            <a:r>
              <a:rPr lang="ru-RU" dirty="0" smtClean="0"/>
              <a:t>Причем, с возможностью пожизненного лишения свободы.</a:t>
            </a:r>
          </a:p>
          <a:p>
            <a:r>
              <a:rPr lang="ru-RU" dirty="0" smtClean="0"/>
              <a:t>А кроме этого – банки блокируют счета </a:t>
            </a:r>
            <a:r>
              <a:rPr lang="ru-RU" dirty="0" err="1" smtClean="0"/>
              <a:t>дропов</a:t>
            </a:r>
            <a:r>
              <a:rPr lang="ru-RU" dirty="0" smtClean="0"/>
              <a:t> с запретом на открытие счетов в дальнейшем. Более того, можно попасть под санкции, даже если участвовал в цепочке, в которой есть </a:t>
            </a:r>
            <a:r>
              <a:rPr lang="ru-RU" dirty="0" err="1" smtClean="0"/>
              <a:t>дроп</a:t>
            </a:r>
            <a:r>
              <a:rPr lang="ru-RU" dirty="0" smtClean="0"/>
              <a:t>.</a:t>
            </a:r>
            <a:endParaRPr lang="ru-RU" dirty="0"/>
          </a:p>
        </p:txBody>
      </p:sp>
      <p:pic>
        <p:nvPicPr>
          <p:cNvPr id="4" name="Рисунок 3"/>
          <p:cNvPicPr>
            <a:picLocks noChangeAspect="1"/>
          </p:cNvPicPr>
          <p:nvPr/>
        </p:nvPicPr>
        <p:blipFill>
          <a:blip r:embed="rId3"/>
          <a:stretch>
            <a:fillRect/>
          </a:stretch>
        </p:blipFill>
        <p:spPr>
          <a:xfrm>
            <a:off x="1329601" y="4698633"/>
            <a:ext cx="1928390" cy="1825035"/>
          </a:xfrm>
          <a:prstGeom prst="rect">
            <a:avLst/>
          </a:prstGeom>
          <a:ln w="28575">
            <a:solidFill>
              <a:schemeClr val="tx1"/>
            </a:solidFill>
          </a:ln>
          <a:effectLst>
            <a:outerShdw blurRad="50800" dist="38100" dir="2700000" algn="tl" rotWithShape="0">
              <a:prstClr val="black">
                <a:alpha val="40000"/>
              </a:prstClr>
            </a:outerShdw>
          </a:effectLst>
        </p:spPr>
      </p:pic>
      <p:pic>
        <p:nvPicPr>
          <p:cNvPr id="5" name="Рисунок 4"/>
          <p:cNvPicPr>
            <a:picLocks noChangeAspect="1"/>
          </p:cNvPicPr>
          <p:nvPr/>
        </p:nvPicPr>
        <p:blipFill>
          <a:blip r:embed="rId4"/>
          <a:stretch>
            <a:fillRect/>
          </a:stretch>
        </p:blipFill>
        <p:spPr>
          <a:xfrm>
            <a:off x="6864789" y="4709733"/>
            <a:ext cx="1868247" cy="1839102"/>
          </a:xfrm>
          <a:prstGeom prst="rect">
            <a:avLst/>
          </a:prstGeom>
          <a:ln w="28575">
            <a:solidFill>
              <a:schemeClr val="tx1"/>
            </a:solidFill>
          </a:ln>
          <a:effectLst>
            <a:outerShdw blurRad="50800" dist="38100" dir="2700000" algn="tl" rotWithShape="0">
              <a:prstClr val="black">
                <a:alpha val="40000"/>
              </a:prstClr>
            </a:outerShdw>
          </a:effectLst>
        </p:spPr>
      </p:pic>
      <p:sp>
        <p:nvSpPr>
          <p:cNvPr id="7" name="Овальная выноска 6"/>
          <p:cNvSpPr/>
          <p:nvPr/>
        </p:nvSpPr>
        <p:spPr>
          <a:xfrm>
            <a:off x="9001125" y="4698633"/>
            <a:ext cx="2447925" cy="1825035"/>
          </a:xfrm>
          <a:prstGeom prst="wedgeEllipseCallout">
            <a:avLst>
              <a:gd name="adj1" fmla="val -64413"/>
              <a:gd name="adj2" fmla="val 32344"/>
            </a:avLst>
          </a:prstGeom>
          <a:solidFill>
            <a:schemeClr val="tx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bg1"/>
                </a:solidFill>
              </a:rPr>
              <a:t>«ТАК ЧТО ПО ДЕСЯТОЧКЕ ВАМ, ГРАЖДАНЕ. </a:t>
            </a:r>
          </a:p>
          <a:p>
            <a:pPr algn="ctr"/>
            <a:r>
              <a:rPr lang="ru-RU" sz="1100" dirty="0" smtClean="0">
                <a:solidFill>
                  <a:schemeClr val="bg1"/>
                </a:solidFill>
              </a:rPr>
              <a:t>ПО ДЕСЯТОЧКЕ»</a:t>
            </a:r>
            <a:endParaRPr lang="ru-RU" dirty="0">
              <a:solidFill>
                <a:schemeClr val="bg1"/>
              </a:solidFill>
            </a:endParaRPr>
          </a:p>
        </p:txBody>
      </p:sp>
      <p:sp>
        <p:nvSpPr>
          <p:cNvPr id="14" name="Овальная выноска 13"/>
          <p:cNvSpPr/>
          <p:nvPr/>
        </p:nvSpPr>
        <p:spPr>
          <a:xfrm>
            <a:off x="3462558" y="4709733"/>
            <a:ext cx="2447925" cy="1825035"/>
          </a:xfrm>
          <a:prstGeom prst="wedgeEllipseCallout">
            <a:avLst>
              <a:gd name="adj1" fmla="val -64413"/>
              <a:gd name="adj2" fmla="val 32344"/>
            </a:avLst>
          </a:prstGeom>
          <a:solidFill>
            <a:schemeClr val="tx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bg1"/>
                </a:solidFill>
              </a:rPr>
              <a:t>«ТЕБЕ БЫ НЕ КАРТИНЫ, НАЧАЛЬНИК, ТЕБЕ БЫ КНИЖКИ ПИСАТЬ»</a:t>
            </a:r>
            <a:endParaRPr lang="ru-RU" dirty="0">
              <a:solidFill>
                <a:schemeClr val="bg1"/>
              </a:solidFill>
            </a:endParaRPr>
          </a:p>
        </p:txBody>
      </p:sp>
    </p:spTree>
    <p:extLst>
      <p:ext uri="{BB962C8B-B14F-4D97-AF65-F5344CB8AC3E}">
        <p14:creationId xmlns:p14="http://schemas.microsoft.com/office/powerpoint/2010/main" val="337492239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par>
                          <p:cTn id="45" fill="hold">
                            <p:stCondLst>
                              <p:cond delay="1000"/>
                            </p:stCondLst>
                            <p:childTnLst>
                              <p:par>
                                <p:cTn id="46" presetID="14" presetClass="entr" presetSubtype="1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3" grpId="0" animBg="1"/>
      <p:bldP spid="2" grpId="0" animBg="1"/>
      <p:bldP spid="6" grpId="0" animBg="1"/>
      <p:bldP spid="3" grpId="0" animBg="1"/>
      <p:bldP spid="8" grpId="0" animBg="1"/>
      <p:bldP spid="9" grpId="0" animBg="1"/>
      <p:bldP spid="10" grpId="0" animBg="1"/>
      <p:bldP spid="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646112" y="1974689"/>
            <a:ext cx="955516" cy="904175"/>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5" name="Рисунок 4"/>
          <p:cNvPicPr>
            <a:picLocks noChangeAspect="1"/>
          </p:cNvPicPr>
          <p:nvPr/>
        </p:nvPicPr>
        <p:blipFill>
          <a:blip r:embed="rId4"/>
          <a:stretch>
            <a:fillRect/>
          </a:stretch>
        </p:blipFill>
        <p:spPr>
          <a:xfrm>
            <a:off x="4324991" y="1974690"/>
            <a:ext cx="955517" cy="908212"/>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7" name="Рисунок 6"/>
          <p:cNvPicPr>
            <a:picLocks noChangeAspect="1"/>
          </p:cNvPicPr>
          <p:nvPr/>
        </p:nvPicPr>
        <p:blipFill>
          <a:blip r:embed="rId5"/>
          <a:stretch>
            <a:fillRect/>
          </a:stretch>
        </p:blipFill>
        <p:spPr>
          <a:xfrm>
            <a:off x="2498002" y="1969215"/>
            <a:ext cx="955517" cy="908212"/>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8" name="Рисунок 7"/>
          <p:cNvPicPr>
            <a:picLocks noChangeAspect="1"/>
          </p:cNvPicPr>
          <p:nvPr/>
        </p:nvPicPr>
        <p:blipFill>
          <a:blip r:embed="rId6"/>
          <a:stretch>
            <a:fillRect/>
          </a:stretch>
        </p:blipFill>
        <p:spPr>
          <a:xfrm>
            <a:off x="6140371" y="1974689"/>
            <a:ext cx="955517" cy="908212"/>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9" name="Рисунок 8"/>
          <p:cNvPicPr>
            <a:picLocks noChangeAspect="1"/>
          </p:cNvPicPr>
          <p:nvPr/>
        </p:nvPicPr>
        <p:blipFill>
          <a:blip r:embed="rId7"/>
          <a:stretch>
            <a:fillRect/>
          </a:stretch>
        </p:blipFill>
        <p:spPr>
          <a:xfrm>
            <a:off x="7967270" y="5388530"/>
            <a:ext cx="955517" cy="908212"/>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10" name="Рисунок 9"/>
          <p:cNvPicPr>
            <a:picLocks noChangeAspect="1"/>
          </p:cNvPicPr>
          <p:nvPr/>
        </p:nvPicPr>
        <p:blipFill>
          <a:blip r:embed="rId8"/>
          <a:stretch>
            <a:fillRect/>
          </a:stretch>
        </p:blipFill>
        <p:spPr>
          <a:xfrm>
            <a:off x="654151" y="5433631"/>
            <a:ext cx="955517" cy="908212"/>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11" name="Рисунок 10"/>
          <p:cNvPicPr>
            <a:picLocks noChangeAspect="1"/>
          </p:cNvPicPr>
          <p:nvPr/>
        </p:nvPicPr>
        <p:blipFill>
          <a:blip r:embed="rId9"/>
          <a:stretch>
            <a:fillRect/>
          </a:stretch>
        </p:blipFill>
        <p:spPr>
          <a:xfrm>
            <a:off x="6140371" y="3688980"/>
            <a:ext cx="955517" cy="908212"/>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12" name="Рисунок 11"/>
          <p:cNvPicPr>
            <a:picLocks noChangeAspect="1"/>
          </p:cNvPicPr>
          <p:nvPr/>
        </p:nvPicPr>
        <p:blipFill>
          <a:blip r:embed="rId10"/>
          <a:stretch>
            <a:fillRect/>
          </a:stretch>
        </p:blipFill>
        <p:spPr>
          <a:xfrm>
            <a:off x="4324992" y="3720252"/>
            <a:ext cx="947023" cy="912249"/>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13" name="Рисунок 12"/>
          <p:cNvPicPr>
            <a:picLocks noChangeAspect="1"/>
          </p:cNvPicPr>
          <p:nvPr/>
        </p:nvPicPr>
        <p:blipFill>
          <a:blip r:embed="rId11"/>
          <a:stretch>
            <a:fillRect/>
          </a:stretch>
        </p:blipFill>
        <p:spPr>
          <a:xfrm>
            <a:off x="2481050" y="3720253"/>
            <a:ext cx="955517" cy="908212"/>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14" name="Рисунок 13"/>
          <p:cNvPicPr>
            <a:picLocks noChangeAspect="1"/>
          </p:cNvPicPr>
          <p:nvPr/>
        </p:nvPicPr>
        <p:blipFill>
          <a:blip r:embed="rId12"/>
          <a:stretch>
            <a:fillRect/>
          </a:stretch>
        </p:blipFill>
        <p:spPr>
          <a:xfrm>
            <a:off x="654151" y="3699969"/>
            <a:ext cx="955518" cy="908213"/>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16" name="Рисунок 15"/>
          <p:cNvPicPr>
            <a:picLocks noChangeAspect="1"/>
          </p:cNvPicPr>
          <p:nvPr/>
        </p:nvPicPr>
        <p:blipFill>
          <a:blip r:embed="rId13"/>
          <a:stretch>
            <a:fillRect/>
          </a:stretch>
        </p:blipFill>
        <p:spPr>
          <a:xfrm>
            <a:off x="7955750" y="1974689"/>
            <a:ext cx="955517" cy="908212"/>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17" name="Рисунок 16"/>
          <p:cNvPicPr>
            <a:picLocks noChangeAspect="1"/>
          </p:cNvPicPr>
          <p:nvPr/>
        </p:nvPicPr>
        <p:blipFill>
          <a:blip r:embed="rId14"/>
          <a:stretch>
            <a:fillRect/>
          </a:stretch>
        </p:blipFill>
        <p:spPr>
          <a:xfrm>
            <a:off x="4331029" y="5433632"/>
            <a:ext cx="942317" cy="895666"/>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19" name="Рисунок 18"/>
          <p:cNvPicPr>
            <a:picLocks noChangeAspect="1"/>
          </p:cNvPicPr>
          <p:nvPr/>
        </p:nvPicPr>
        <p:blipFill>
          <a:blip r:embed="rId15"/>
          <a:stretch>
            <a:fillRect/>
          </a:stretch>
        </p:blipFill>
        <p:spPr>
          <a:xfrm>
            <a:off x="2498004" y="5433632"/>
            <a:ext cx="942304" cy="895653"/>
          </a:xfrm>
          <a:prstGeom prst="rect">
            <a:avLst/>
          </a:prstGeom>
          <a:effectLst>
            <a:reflection blurRad="6350" stA="50000" endA="275" endPos="40000" dist="101600" dir="5400000" sy="-100000" algn="bl" rotWithShape="0"/>
          </a:effectLst>
          <a:scene3d>
            <a:camera prst="perspectiveHeroicExtremeLeftFacing"/>
            <a:lightRig rig="threePt" dir="t"/>
          </a:scene3d>
        </p:spPr>
      </p:pic>
      <p:pic>
        <p:nvPicPr>
          <p:cNvPr id="21" name="Рисунок 20"/>
          <p:cNvPicPr>
            <a:picLocks noChangeAspect="1"/>
          </p:cNvPicPr>
          <p:nvPr/>
        </p:nvPicPr>
        <p:blipFill>
          <a:blip r:embed="rId16"/>
          <a:stretch>
            <a:fillRect/>
          </a:stretch>
        </p:blipFill>
        <p:spPr>
          <a:xfrm>
            <a:off x="6134226" y="5442179"/>
            <a:ext cx="960305" cy="923460"/>
          </a:xfrm>
          <a:prstGeom prst="rect">
            <a:avLst/>
          </a:prstGeom>
          <a:effectLst>
            <a:reflection blurRad="6350" stA="50000" endA="275" endPos="40000" dist="101600" dir="5400000" sy="-100000" algn="bl" rotWithShape="0"/>
          </a:effectLst>
          <a:scene3d>
            <a:camera prst="perspectiveHeroicExtremeLeftFacing"/>
            <a:lightRig rig="threePt" dir="t"/>
          </a:scene3d>
        </p:spPr>
      </p:pic>
      <p:grpSp>
        <p:nvGrpSpPr>
          <p:cNvPr id="36" name="Группа 35"/>
          <p:cNvGrpSpPr/>
          <p:nvPr/>
        </p:nvGrpSpPr>
        <p:grpSpPr>
          <a:xfrm>
            <a:off x="9793548" y="3699969"/>
            <a:ext cx="970536" cy="928771"/>
            <a:chOff x="9793547" y="3699969"/>
            <a:chExt cx="1225891" cy="1165201"/>
          </a:xfrm>
          <a:effectLst>
            <a:reflection blurRad="6350" stA="50000" endA="300" endPos="38500" dist="50800" dir="5400000" sy="-100000" algn="bl" rotWithShape="0"/>
          </a:effectLst>
          <a:scene3d>
            <a:camera prst="perspectiveHeroicExtremeLeftFacing"/>
            <a:lightRig rig="threePt" dir="t"/>
          </a:scene3d>
        </p:grpSpPr>
        <p:sp>
          <p:nvSpPr>
            <p:cNvPr id="35" name="Прямоугольник 34"/>
            <p:cNvSpPr/>
            <p:nvPr/>
          </p:nvSpPr>
          <p:spPr>
            <a:xfrm>
              <a:off x="9793547" y="3699969"/>
              <a:ext cx="1225891" cy="116520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8000" b="1" dirty="0">
                <a:solidFill>
                  <a:srgbClr val="00B0F0"/>
                </a:solidFill>
              </a:endParaRPr>
            </a:p>
          </p:txBody>
        </p:sp>
        <p:grpSp>
          <p:nvGrpSpPr>
            <p:cNvPr id="34" name="Группа 33"/>
            <p:cNvGrpSpPr/>
            <p:nvPr/>
          </p:nvGrpSpPr>
          <p:grpSpPr>
            <a:xfrm rot="1241501">
              <a:off x="9938134" y="3845301"/>
              <a:ext cx="915101" cy="915101"/>
              <a:chOff x="1450553" y="4382645"/>
              <a:chExt cx="557508" cy="557508"/>
            </a:xfrm>
          </p:grpSpPr>
          <p:sp>
            <p:nvSpPr>
              <p:cNvPr id="30" name="Овал 29"/>
              <p:cNvSpPr/>
              <p:nvPr/>
            </p:nvSpPr>
            <p:spPr>
              <a:xfrm rot="20518964">
                <a:off x="1450553" y="4382645"/>
                <a:ext cx="557508" cy="557508"/>
              </a:xfrm>
              <a:prstGeom prst="ellipse">
                <a:avLst/>
              </a:prstGeom>
              <a:solidFill>
                <a:srgbClr val="46BE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1" name="Блок-схема: задержка 30"/>
              <p:cNvSpPr/>
              <p:nvPr/>
            </p:nvSpPr>
            <p:spPr>
              <a:xfrm rot="7243724">
                <a:off x="1578592" y="4534411"/>
                <a:ext cx="89880" cy="125487"/>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2" name="Блок-схема: задержка 31"/>
              <p:cNvSpPr/>
              <p:nvPr/>
            </p:nvSpPr>
            <p:spPr>
              <a:xfrm rot="7243724">
                <a:off x="1794324" y="4662650"/>
                <a:ext cx="89880" cy="125487"/>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3" name="Месяц 32"/>
              <p:cNvSpPr/>
              <p:nvPr/>
            </p:nvSpPr>
            <p:spPr>
              <a:xfrm rot="18043724">
                <a:off x="1661251" y="4514892"/>
                <a:ext cx="90548" cy="376457"/>
              </a:xfrm>
              <a:prstGeom prst="moon">
                <a:avLst>
                  <a:gd name="adj" fmla="val 868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pic>
        <p:nvPicPr>
          <p:cNvPr id="37" name="Рисунок 36"/>
          <p:cNvPicPr>
            <a:picLocks noChangeAspect="1"/>
          </p:cNvPicPr>
          <p:nvPr/>
        </p:nvPicPr>
        <p:blipFill>
          <a:blip r:embed="rId17"/>
          <a:stretch>
            <a:fillRect/>
          </a:stretch>
        </p:blipFill>
        <p:spPr>
          <a:xfrm>
            <a:off x="9800308" y="5430725"/>
            <a:ext cx="963776" cy="911170"/>
          </a:xfrm>
          <a:prstGeom prst="rect">
            <a:avLst/>
          </a:prstGeom>
          <a:effectLst>
            <a:reflection blurRad="6350" stA="50000" endA="300" endPos="38500" dist="50800" dir="5400000" sy="-100000" algn="bl" rotWithShape="0"/>
          </a:effectLst>
          <a:scene3d>
            <a:camera prst="perspectiveHeroicExtremeLeftFacing"/>
            <a:lightRig rig="threePt" dir="t"/>
          </a:scene3d>
        </p:spPr>
      </p:pic>
      <p:pic>
        <p:nvPicPr>
          <p:cNvPr id="38" name="Рисунок 37"/>
          <p:cNvPicPr>
            <a:picLocks noChangeAspect="1"/>
          </p:cNvPicPr>
          <p:nvPr/>
        </p:nvPicPr>
        <p:blipFill>
          <a:blip r:embed="rId18"/>
          <a:stretch>
            <a:fillRect/>
          </a:stretch>
        </p:blipFill>
        <p:spPr>
          <a:xfrm>
            <a:off x="7939892" y="3694508"/>
            <a:ext cx="971375" cy="896893"/>
          </a:xfrm>
          <a:prstGeom prst="rect">
            <a:avLst/>
          </a:prstGeom>
          <a:effectLst>
            <a:reflection blurRad="6350" stA="50000" endA="300" endPos="38500" dist="50800" dir="5400000" sy="-100000" algn="bl" rotWithShape="0"/>
          </a:effectLst>
          <a:scene3d>
            <a:camera prst="perspectiveHeroicExtremeLeftFacing"/>
            <a:lightRig rig="threePt" dir="t"/>
          </a:scene3d>
        </p:spPr>
      </p:pic>
      <p:pic>
        <p:nvPicPr>
          <p:cNvPr id="40" name="Рисунок 39"/>
          <p:cNvPicPr>
            <a:picLocks noChangeAspect="1"/>
          </p:cNvPicPr>
          <p:nvPr/>
        </p:nvPicPr>
        <p:blipFill>
          <a:blip r:embed="rId19"/>
          <a:stretch>
            <a:fillRect/>
          </a:stretch>
        </p:blipFill>
        <p:spPr>
          <a:xfrm>
            <a:off x="9782740" y="2041001"/>
            <a:ext cx="952500" cy="904875"/>
          </a:xfrm>
          <a:prstGeom prst="rect">
            <a:avLst/>
          </a:prstGeom>
          <a:effectLst>
            <a:reflection blurRad="6350" stA="50000" endA="275" endPos="40000" dist="101600" dir="5400000" sy="-100000" algn="bl" rotWithShape="0"/>
          </a:effectLst>
          <a:scene3d>
            <a:camera prst="perspectiveHeroicExtremeLeftFacing"/>
            <a:lightRig rig="threePt" dir="t"/>
          </a:scene3d>
        </p:spPr>
      </p:pic>
      <p:sp>
        <p:nvSpPr>
          <p:cNvPr id="41" name="Прямоугольник 40"/>
          <p:cNvSpPr/>
          <p:nvPr/>
        </p:nvSpPr>
        <p:spPr>
          <a:xfrm>
            <a:off x="452582" y="1293092"/>
            <a:ext cx="11369963" cy="542203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ru-RU" b="1" dirty="0">
              <a:solidFill>
                <a:schemeClr val="tx1"/>
              </a:solidFill>
            </a:endParaRPr>
          </a:p>
        </p:txBody>
      </p:sp>
      <p:cxnSp>
        <p:nvCxnSpPr>
          <p:cNvPr id="53" name="Прямая со стрелкой 52"/>
          <p:cNvCxnSpPr/>
          <p:nvPr/>
        </p:nvCxnSpPr>
        <p:spPr>
          <a:xfrm>
            <a:off x="5420735" y="2333725"/>
            <a:ext cx="2124075" cy="8026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p:nvPr/>
        </p:nvCxnSpPr>
        <p:spPr>
          <a:xfrm>
            <a:off x="5421121" y="3219685"/>
            <a:ext cx="2113154" cy="4040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a:off x="5397921" y="4051807"/>
            <a:ext cx="2136354" cy="307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p:nvPr/>
        </p:nvCxnSpPr>
        <p:spPr>
          <a:xfrm flipV="1">
            <a:off x="5413966" y="4519138"/>
            <a:ext cx="2136354" cy="3284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p:nvPr/>
        </p:nvCxnSpPr>
        <p:spPr>
          <a:xfrm flipV="1">
            <a:off x="5392184" y="4966918"/>
            <a:ext cx="2123041" cy="6240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Прямоугольник 41"/>
          <p:cNvSpPr/>
          <p:nvPr/>
        </p:nvSpPr>
        <p:spPr>
          <a:xfrm>
            <a:off x="1066800" y="1969215"/>
            <a:ext cx="4324350" cy="729021"/>
          </a:xfrm>
          <a:prstGeom prst="rect">
            <a:avLst/>
          </a:prstGeom>
          <a:solidFill>
            <a:schemeClr val="tx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rPr>
              <a:t>Оформляете интернет-заказ?</a:t>
            </a:r>
            <a:endParaRPr lang="ru-RU" dirty="0">
              <a:solidFill>
                <a:schemeClr val="bg1"/>
              </a:solidFill>
            </a:endParaRPr>
          </a:p>
        </p:txBody>
      </p:sp>
      <p:sp>
        <p:nvSpPr>
          <p:cNvPr id="44" name="Прямоугольник 43"/>
          <p:cNvSpPr/>
          <p:nvPr/>
        </p:nvSpPr>
        <p:spPr>
          <a:xfrm>
            <a:off x="1066800" y="2837367"/>
            <a:ext cx="4324350" cy="729021"/>
          </a:xfrm>
          <a:prstGeom prst="rect">
            <a:avLst/>
          </a:prstGeom>
          <a:solidFill>
            <a:schemeClr val="tx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rPr>
              <a:t>Оплачиваете покупки он-</a:t>
            </a:r>
            <a:r>
              <a:rPr lang="ru-RU" dirty="0" err="1" smtClean="0">
                <a:solidFill>
                  <a:schemeClr val="bg1"/>
                </a:solidFill>
              </a:rPr>
              <a:t>лайн</a:t>
            </a:r>
            <a:r>
              <a:rPr lang="ru-RU" dirty="0" smtClean="0">
                <a:solidFill>
                  <a:schemeClr val="bg1"/>
                </a:solidFill>
              </a:rPr>
              <a:t>?</a:t>
            </a:r>
            <a:endParaRPr lang="ru-RU" dirty="0">
              <a:solidFill>
                <a:schemeClr val="bg1"/>
              </a:solidFill>
            </a:endParaRPr>
          </a:p>
        </p:txBody>
      </p:sp>
      <p:sp>
        <p:nvSpPr>
          <p:cNvPr id="46" name="Прямоугольник 45"/>
          <p:cNvSpPr/>
          <p:nvPr/>
        </p:nvSpPr>
        <p:spPr>
          <a:xfrm>
            <a:off x="1066800" y="3684628"/>
            <a:ext cx="4324350" cy="729021"/>
          </a:xfrm>
          <a:prstGeom prst="rect">
            <a:avLst/>
          </a:prstGeom>
          <a:solidFill>
            <a:schemeClr val="tx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rPr>
              <a:t>Участвуете в опросах?</a:t>
            </a:r>
            <a:endParaRPr lang="ru-RU" dirty="0">
              <a:solidFill>
                <a:schemeClr val="bg1"/>
              </a:solidFill>
            </a:endParaRPr>
          </a:p>
        </p:txBody>
      </p:sp>
      <p:sp>
        <p:nvSpPr>
          <p:cNvPr id="47" name="Прямоугольник 46"/>
          <p:cNvSpPr/>
          <p:nvPr/>
        </p:nvSpPr>
        <p:spPr>
          <a:xfrm>
            <a:off x="7528538" y="2717365"/>
            <a:ext cx="4120730" cy="2632947"/>
          </a:xfrm>
          <a:prstGeom prst="rect">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rPr>
              <a:t>Имя/адрес/телефон/карта/банк/место работы/уровень дохода/информация об имуществе/о родственниках/о знакомых/об увлечениях</a:t>
            </a:r>
            <a:endParaRPr lang="ru-RU" dirty="0">
              <a:solidFill>
                <a:schemeClr val="bg1"/>
              </a:solidFill>
            </a:endParaRPr>
          </a:p>
        </p:txBody>
      </p:sp>
      <p:sp>
        <p:nvSpPr>
          <p:cNvPr id="48" name="Прямоугольник 47"/>
          <p:cNvSpPr/>
          <p:nvPr/>
        </p:nvSpPr>
        <p:spPr>
          <a:xfrm>
            <a:off x="1069554" y="4505733"/>
            <a:ext cx="4324350" cy="729021"/>
          </a:xfrm>
          <a:prstGeom prst="rect">
            <a:avLst/>
          </a:prstGeom>
          <a:solidFill>
            <a:schemeClr val="tx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rPr>
              <a:t>Оформляете карту лояльности?</a:t>
            </a:r>
            <a:endParaRPr lang="ru-RU" dirty="0">
              <a:solidFill>
                <a:schemeClr val="bg1"/>
              </a:solidFill>
            </a:endParaRPr>
          </a:p>
        </p:txBody>
      </p:sp>
      <p:sp>
        <p:nvSpPr>
          <p:cNvPr id="49" name="Прямоугольник 48"/>
          <p:cNvSpPr/>
          <p:nvPr/>
        </p:nvSpPr>
        <p:spPr>
          <a:xfrm>
            <a:off x="1060029" y="5331182"/>
            <a:ext cx="4324350" cy="729021"/>
          </a:xfrm>
          <a:prstGeom prst="rect">
            <a:avLst/>
          </a:prstGeom>
          <a:solidFill>
            <a:schemeClr val="tx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rPr>
              <a:t>Общаетесь на форумах?</a:t>
            </a:r>
            <a:endParaRPr lang="ru-RU" dirty="0">
              <a:solidFill>
                <a:schemeClr val="bg1"/>
              </a:solidFill>
            </a:endParaRPr>
          </a:p>
        </p:txBody>
      </p:sp>
      <p:sp>
        <p:nvSpPr>
          <p:cNvPr id="43" name="Заголовок 1"/>
          <p:cNvSpPr txBox="1">
            <a:spLocks/>
          </p:cNvSpPr>
          <p:nvPr/>
        </p:nvSpPr>
        <p:spPr>
          <a:xfrm>
            <a:off x="606903" y="419705"/>
            <a:ext cx="10781533" cy="54324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200" b="1" dirty="0" smtClean="0">
                <a:latin typeface="Arial" panose="020B0604020202020204" pitchFamily="34" charset="0"/>
                <a:cs typeface="Arial" panose="020B0604020202020204" pitchFamily="34" charset="0"/>
              </a:rPr>
              <a:t>Персональные данные</a:t>
            </a:r>
            <a:endParaRPr lang="ru-RU" sz="3200" b="1" dirty="0">
              <a:latin typeface="Arial" panose="020B0604020202020204" pitchFamily="34" charset="0"/>
              <a:cs typeface="Arial" panose="020B0604020202020204" pitchFamily="34" charset="0"/>
            </a:endParaRPr>
          </a:p>
        </p:txBody>
      </p:sp>
      <p:cxnSp>
        <p:nvCxnSpPr>
          <p:cNvPr id="45" name="Прямая соединительная линия 44"/>
          <p:cNvCxnSpPr/>
          <p:nvPr/>
        </p:nvCxnSpPr>
        <p:spPr>
          <a:xfrm>
            <a:off x="724783" y="962952"/>
            <a:ext cx="5482053"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50" name="Прямоугольник 49"/>
          <p:cNvSpPr/>
          <p:nvPr/>
        </p:nvSpPr>
        <p:spPr>
          <a:xfrm>
            <a:off x="606903" y="1486509"/>
            <a:ext cx="11052605" cy="5012922"/>
          </a:xfrm>
          <a:prstGeom prst="rect">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chemeClr val="tx1"/>
              </a:solidFill>
              <a:latin typeface="Arial" panose="020B0604020202020204" pitchFamily="34" charset="0"/>
              <a:cs typeface="Arial" panose="020B0604020202020204" pitchFamily="34" charset="0"/>
            </a:endParaRPr>
          </a:p>
        </p:txBody>
      </p:sp>
      <p:sp>
        <p:nvSpPr>
          <p:cNvPr id="51" name="Прямоугольник 50"/>
          <p:cNvSpPr/>
          <p:nvPr/>
        </p:nvSpPr>
        <p:spPr>
          <a:xfrm>
            <a:off x="878858" y="1766526"/>
            <a:ext cx="10507482" cy="692727"/>
          </a:xfrm>
          <a:prstGeom prst="rect">
            <a:avLst/>
          </a:prstGeom>
          <a:solidFill>
            <a:schemeClr val="accent1">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cs typeface="Arial" panose="020B0604020202020204" pitchFamily="34" charset="0"/>
              </a:rPr>
              <a:t>ЛЮБОПЫТСТВО</a:t>
            </a:r>
            <a:endParaRPr lang="ru-RU"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2228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53" presetClass="entr" presetSubtype="16"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par>
                                <p:cTn id="38" presetID="53" presetClass="entr" presetSubtype="16"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par>
                                <p:cTn id="48" presetID="53" presetClass="entr" presetSubtype="16"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par>
                                <p:cTn id="58" presetID="53" presetClass="entr" presetSubtype="16"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par>
                                <p:cTn id="63" presetID="53" presetClass="entr" presetSubtype="16"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par>
                                <p:cTn id="68" presetID="53" presetClass="entr" presetSubtype="16"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par>
                                <p:cTn id="73" presetID="53" presetClass="entr" presetSubtype="16"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par>
                                <p:cTn id="78" presetID="53" presetClass="entr" presetSubtype="16"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500" fill="hold"/>
                                        <p:tgtEl>
                                          <p:spTgt spid="21"/>
                                        </p:tgtEl>
                                        <p:attrNameLst>
                                          <p:attrName>ppt_w</p:attrName>
                                        </p:attrNameLst>
                                      </p:cBhvr>
                                      <p:tavLst>
                                        <p:tav tm="0">
                                          <p:val>
                                            <p:fltVal val="0"/>
                                          </p:val>
                                        </p:tav>
                                        <p:tav tm="100000">
                                          <p:val>
                                            <p:strVal val="#ppt_w"/>
                                          </p:val>
                                        </p:tav>
                                      </p:tavLst>
                                    </p:anim>
                                    <p:anim calcmode="lin" valueType="num">
                                      <p:cBhvr>
                                        <p:cTn id="81" dur="500" fill="hold"/>
                                        <p:tgtEl>
                                          <p:spTgt spid="21"/>
                                        </p:tgtEl>
                                        <p:attrNameLst>
                                          <p:attrName>ppt_h</p:attrName>
                                        </p:attrNameLst>
                                      </p:cBhvr>
                                      <p:tavLst>
                                        <p:tav tm="0">
                                          <p:val>
                                            <p:fltVal val="0"/>
                                          </p:val>
                                        </p:tav>
                                        <p:tav tm="100000">
                                          <p:val>
                                            <p:strVal val="#ppt_h"/>
                                          </p:val>
                                        </p:tav>
                                      </p:tavLst>
                                    </p:anim>
                                    <p:animEffect transition="in" filter="fade">
                                      <p:cBhvr>
                                        <p:cTn id="82" dur="500"/>
                                        <p:tgtEl>
                                          <p:spTgt spid="21"/>
                                        </p:tgtEl>
                                      </p:cBhvr>
                                    </p:animEffect>
                                  </p:childTnLst>
                                </p:cTn>
                              </p:par>
                              <p:par>
                                <p:cTn id="83" presetID="22" presetClass="entr" presetSubtype="4"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down)">
                                      <p:cBhvr>
                                        <p:cTn id="85" dur="500"/>
                                        <p:tgtEl>
                                          <p:spTgt spid="38"/>
                                        </p:tgtEl>
                                      </p:cBhvr>
                                    </p:animEffect>
                                  </p:childTnLst>
                                </p:cTn>
                              </p:par>
                              <p:par>
                                <p:cTn id="86" presetID="22" presetClass="entr" presetSubtype="4" fill="hold"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down)">
                                      <p:cBhvr>
                                        <p:cTn id="88" dur="500"/>
                                        <p:tgtEl>
                                          <p:spTgt spid="36"/>
                                        </p:tgtEl>
                                      </p:cBhvr>
                                    </p:animEffect>
                                  </p:childTnLst>
                                </p:cTn>
                              </p:par>
                              <p:par>
                                <p:cTn id="89" presetID="22" presetClass="entr" presetSubtype="4"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wipe(down)">
                                      <p:cBhvr>
                                        <p:cTn id="91" dur="500"/>
                                        <p:tgtEl>
                                          <p:spTgt spid="40"/>
                                        </p:tgtEl>
                                      </p:cBhvr>
                                    </p:animEffect>
                                  </p:childTnLst>
                                </p:cTn>
                              </p:par>
                              <p:par>
                                <p:cTn id="92" presetID="22" presetClass="entr" presetSubtype="4"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ipe(down)">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anim calcmode="lin" valueType="num">
                                      <p:cBhvr>
                                        <p:cTn id="99" dur="500" fill="hold"/>
                                        <p:tgtEl>
                                          <p:spTgt spid="41"/>
                                        </p:tgtEl>
                                        <p:attrNameLst>
                                          <p:attrName>ppt_w</p:attrName>
                                        </p:attrNameLst>
                                      </p:cBhvr>
                                      <p:tavLst>
                                        <p:tav tm="0">
                                          <p:val>
                                            <p:fltVal val="0"/>
                                          </p:val>
                                        </p:tav>
                                        <p:tav tm="100000">
                                          <p:val>
                                            <p:strVal val="#ppt_w"/>
                                          </p:val>
                                        </p:tav>
                                      </p:tavLst>
                                    </p:anim>
                                    <p:anim calcmode="lin" valueType="num">
                                      <p:cBhvr>
                                        <p:cTn id="100" dur="500" fill="hold"/>
                                        <p:tgtEl>
                                          <p:spTgt spid="41"/>
                                        </p:tgtEl>
                                        <p:attrNameLst>
                                          <p:attrName>ppt_h</p:attrName>
                                        </p:attrNameLst>
                                      </p:cBhvr>
                                      <p:tavLst>
                                        <p:tav tm="0">
                                          <p:val>
                                            <p:fltVal val="0"/>
                                          </p:val>
                                        </p:tav>
                                        <p:tav tm="100000">
                                          <p:val>
                                            <p:strVal val="#ppt_h"/>
                                          </p:val>
                                        </p:tav>
                                      </p:tavLst>
                                    </p:anim>
                                    <p:animEffect transition="in" filter="fade">
                                      <p:cBhvr>
                                        <p:cTn id="101" dur="500"/>
                                        <p:tgtEl>
                                          <p:spTgt spid="41"/>
                                        </p:tgtEl>
                                      </p:cBhvr>
                                    </p:animEffect>
                                  </p:childTnLst>
                                </p:cTn>
                              </p:par>
                            </p:childTnLst>
                          </p:cTn>
                        </p:par>
                        <p:par>
                          <p:cTn id="102" fill="hold">
                            <p:stCondLst>
                              <p:cond delay="500"/>
                            </p:stCondLst>
                            <p:childTnLst>
                              <p:par>
                                <p:cTn id="103" presetID="1" presetClass="exit" presetSubtype="0" fill="hold" nodeType="afterEffect">
                                  <p:stCondLst>
                                    <p:cond delay="0"/>
                                  </p:stCondLst>
                                  <p:childTnLst>
                                    <p:set>
                                      <p:cBhvr>
                                        <p:cTn id="104" dur="1" fill="hold">
                                          <p:stCondLst>
                                            <p:cond delay="0"/>
                                          </p:stCondLst>
                                        </p:cTn>
                                        <p:tgtEl>
                                          <p:spTgt spid="4"/>
                                        </p:tgtEl>
                                        <p:attrNameLst>
                                          <p:attrName>style.visibility</p:attrName>
                                        </p:attrNameLst>
                                      </p:cBhvr>
                                      <p:to>
                                        <p:strVal val="hidden"/>
                                      </p:to>
                                    </p:set>
                                  </p:childTnLst>
                                </p:cTn>
                              </p:par>
                            </p:childTnLst>
                          </p:cTn>
                        </p:par>
                        <p:par>
                          <p:cTn id="105" fill="hold">
                            <p:stCondLst>
                              <p:cond delay="500"/>
                            </p:stCondLst>
                            <p:childTnLst>
                              <p:par>
                                <p:cTn id="106" presetID="1" presetClass="exit" presetSubtype="0" fill="hold" nodeType="afterEffect">
                                  <p:stCondLst>
                                    <p:cond delay="0"/>
                                  </p:stCondLst>
                                  <p:childTnLst>
                                    <p:set>
                                      <p:cBhvr>
                                        <p:cTn id="107" dur="1" fill="hold">
                                          <p:stCondLst>
                                            <p:cond delay="0"/>
                                          </p:stCondLst>
                                        </p:cTn>
                                        <p:tgtEl>
                                          <p:spTgt spid="5"/>
                                        </p:tgtEl>
                                        <p:attrNameLst>
                                          <p:attrName>style.visibility</p:attrName>
                                        </p:attrNameLst>
                                      </p:cBhvr>
                                      <p:to>
                                        <p:strVal val="hidden"/>
                                      </p:to>
                                    </p:set>
                                  </p:childTnLst>
                                </p:cTn>
                              </p:par>
                            </p:childTnLst>
                          </p:cTn>
                        </p:par>
                        <p:par>
                          <p:cTn id="108" fill="hold">
                            <p:stCondLst>
                              <p:cond delay="500"/>
                            </p:stCondLst>
                            <p:childTnLst>
                              <p:par>
                                <p:cTn id="109" presetID="1" presetClass="exit" presetSubtype="0" fill="hold" nodeType="afterEffect">
                                  <p:stCondLst>
                                    <p:cond delay="0"/>
                                  </p:stCondLst>
                                  <p:childTnLst>
                                    <p:set>
                                      <p:cBhvr>
                                        <p:cTn id="110" dur="1" fill="hold">
                                          <p:stCondLst>
                                            <p:cond delay="0"/>
                                          </p:stCondLst>
                                        </p:cTn>
                                        <p:tgtEl>
                                          <p:spTgt spid="7"/>
                                        </p:tgtEl>
                                        <p:attrNameLst>
                                          <p:attrName>style.visibility</p:attrName>
                                        </p:attrNameLst>
                                      </p:cBhvr>
                                      <p:to>
                                        <p:strVal val="hidden"/>
                                      </p:to>
                                    </p:set>
                                  </p:childTnLst>
                                </p:cTn>
                              </p:par>
                            </p:childTnLst>
                          </p:cTn>
                        </p:par>
                        <p:par>
                          <p:cTn id="111" fill="hold">
                            <p:stCondLst>
                              <p:cond delay="500"/>
                            </p:stCondLst>
                            <p:childTnLst>
                              <p:par>
                                <p:cTn id="112" presetID="1" presetClass="exit" presetSubtype="0" fill="hold" nodeType="afterEffect">
                                  <p:stCondLst>
                                    <p:cond delay="0"/>
                                  </p:stCondLst>
                                  <p:childTnLst>
                                    <p:set>
                                      <p:cBhvr>
                                        <p:cTn id="113" dur="1" fill="hold">
                                          <p:stCondLst>
                                            <p:cond delay="0"/>
                                          </p:stCondLst>
                                        </p:cTn>
                                        <p:tgtEl>
                                          <p:spTgt spid="8"/>
                                        </p:tgtEl>
                                        <p:attrNameLst>
                                          <p:attrName>style.visibility</p:attrName>
                                        </p:attrNameLst>
                                      </p:cBhvr>
                                      <p:to>
                                        <p:strVal val="hidden"/>
                                      </p:to>
                                    </p:set>
                                  </p:childTnLst>
                                </p:cTn>
                              </p:par>
                            </p:childTnLst>
                          </p:cTn>
                        </p:par>
                        <p:par>
                          <p:cTn id="114" fill="hold">
                            <p:stCondLst>
                              <p:cond delay="500"/>
                            </p:stCondLst>
                            <p:childTnLst>
                              <p:par>
                                <p:cTn id="115" presetID="1" presetClass="exit" presetSubtype="0" fill="hold" nodeType="afterEffect">
                                  <p:stCondLst>
                                    <p:cond delay="0"/>
                                  </p:stCondLst>
                                  <p:childTnLst>
                                    <p:set>
                                      <p:cBhvr>
                                        <p:cTn id="116" dur="1" fill="hold">
                                          <p:stCondLst>
                                            <p:cond delay="0"/>
                                          </p:stCondLst>
                                        </p:cTn>
                                        <p:tgtEl>
                                          <p:spTgt spid="9"/>
                                        </p:tgtEl>
                                        <p:attrNameLst>
                                          <p:attrName>style.visibility</p:attrName>
                                        </p:attrNameLst>
                                      </p:cBhvr>
                                      <p:to>
                                        <p:strVal val="hidden"/>
                                      </p:to>
                                    </p:set>
                                  </p:childTnLst>
                                </p:cTn>
                              </p:par>
                            </p:childTnLst>
                          </p:cTn>
                        </p:par>
                        <p:par>
                          <p:cTn id="117" fill="hold">
                            <p:stCondLst>
                              <p:cond delay="500"/>
                            </p:stCondLst>
                            <p:childTnLst>
                              <p:par>
                                <p:cTn id="118" presetID="1" presetClass="exit" presetSubtype="0" fill="hold" nodeType="afterEffect">
                                  <p:stCondLst>
                                    <p:cond delay="0"/>
                                  </p:stCondLst>
                                  <p:childTnLst>
                                    <p:set>
                                      <p:cBhvr>
                                        <p:cTn id="119" dur="1" fill="hold">
                                          <p:stCondLst>
                                            <p:cond delay="0"/>
                                          </p:stCondLst>
                                        </p:cTn>
                                        <p:tgtEl>
                                          <p:spTgt spid="10"/>
                                        </p:tgtEl>
                                        <p:attrNameLst>
                                          <p:attrName>style.visibility</p:attrName>
                                        </p:attrNameLst>
                                      </p:cBhvr>
                                      <p:to>
                                        <p:strVal val="hidden"/>
                                      </p:to>
                                    </p:set>
                                  </p:childTnLst>
                                </p:cTn>
                              </p:par>
                            </p:childTnLst>
                          </p:cTn>
                        </p:par>
                        <p:par>
                          <p:cTn id="120" fill="hold">
                            <p:stCondLst>
                              <p:cond delay="500"/>
                            </p:stCondLst>
                            <p:childTnLst>
                              <p:par>
                                <p:cTn id="121" presetID="1" presetClass="exit" presetSubtype="0" fill="hold" nodeType="afterEffect">
                                  <p:stCondLst>
                                    <p:cond delay="0"/>
                                  </p:stCondLst>
                                  <p:childTnLst>
                                    <p:set>
                                      <p:cBhvr>
                                        <p:cTn id="122" dur="1" fill="hold">
                                          <p:stCondLst>
                                            <p:cond delay="0"/>
                                          </p:stCondLst>
                                        </p:cTn>
                                        <p:tgtEl>
                                          <p:spTgt spid="11"/>
                                        </p:tgtEl>
                                        <p:attrNameLst>
                                          <p:attrName>style.visibility</p:attrName>
                                        </p:attrNameLst>
                                      </p:cBhvr>
                                      <p:to>
                                        <p:strVal val="hidden"/>
                                      </p:to>
                                    </p:set>
                                  </p:childTnLst>
                                </p:cTn>
                              </p:par>
                            </p:childTnLst>
                          </p:cTn>
                        </p:par>
                        <p:par>
                          <p:cTn id="123" fill="hold">
                            <p:stCondLst>
                              <p:cond delay="500"/>
                            </p:stCondLst>
                            <p:childTnLst>
                              <p:par>
                                <p:cTn id="124" presetID="1" presetClass="exit" presetSubtype="0" fill="hold" nodeType="afterEffect">
                                  <p:stCondLst>
                                    <p:cond delay="0"/>
                                  </p:stCondLst>
                                  <p:childTnLst>
                                    <p:set>
                                      <p:cBhvr>
                                        <p:cTn id="125" dur="1" fill="hold">
                                          <p:stCondLst>
                                            <p:cond delay="0"/>
                                          </p:stCondLst>
                                        </p:cTn>
                                        <p:tgtEl>
                                          <p:spTgt spid="12"/>
                                        </p:tgtEl>
                                        <p:attrNameLst>
                                          <p:attrName>style.visibility</p:attrName>
                                        </p:attrNameLst>
                                      </p:cBhvr>
                                      <p:to>
                                        <p:strVal val="hidden"/>
                                      </p:to>
                                    </p:set>
                                  </p:childTnLst>
                                </p:cTn>
                              </p:par>
                            </p:childTnLst>
                          </p:cTn>
                        </p:par>
                        <p:par>
                          <p:cTn id="126" fill="hold">
                            <p:stCondLst>
                              <p:cond delay="500"/>
                            </p:stCondLst>
                            <p:childTnLst>
                              <p:par>
                                <p:cTn id="127" presetID="1" presetClass="exit" presetSubtype="0" fill="hold" nodeType="afterEffect">
                                  <p:stCondLst>
                                    <p:cond delay="0"/>
                                  </p:stCondLst>
                                  <p:childTnLst>
                                    <p:set>
                                      <p:cBhvr>
                                        <p:cTn id="128" dur="1" fill="hold">
                                          <p:stCondLst>
                                            <p:cond delay="0"/>
                                          </p:stCondLst>
                                        </p:cTn>
                                        <p:tgtEl>
                                          <p:spTgt spid="13"/>
                                        </p:tgtEl>
                                        <p:attrNameLst>
                                          <p:attrName>style.visibility</p:attrName>
                                        </p:attrNameLst>
                                      </p:cBhvr>
                                      <p:to>
                                        <p:strVal val="hidden"/>
                                      </p:to>
                                    </p:set>
                                  </p:childTnLst>
                                </p:cTn>
                              </p:par>
                            </p:childTnLst>
                          </p:cTn>
                        </p:par>
                        <p:par>
                          <p:cTn id="129" fill="hold">
                            <p:stCondLst>
                              <p:cond delay="500"/>
                            </p:stCondLst>
                            <p:childTnLst>
                              <p:par>
                                <p:cTn id="130" presetID="1" presetClass="exit" presetSubtype="0" fill="hold" nodeType="after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childTnLst>
                          </p:cTn>
                        </p:par>
                        <p:par>
                          <p:cTn id="132" fill="hold">
                            <p:stCondLst>
                              <p:cond delay="500"/>
                            </p:stCondLst>
                            <p:childTnLst>
                              <p:par>
                                <p:cTn id="133" presetID="1" presetClass="exit" presetSubtype="0" fill="hold" nodeType="afterEffect">
                                  <p:stCondLst>
                                    <p:cond delay="0"/>
                                  </p:stCondLst>
                                  <p:childTnLst>
                                    <p:set>
                                      <p:cBhvr>
                                        <p:cTn id="134" dur="1" fill="hold">
                                          <p:stCondLst>
                                            <p:cond delay="0"/>
                                          </p:stCondLst>
                                        </p:cTn>
                                        <p:tgtEl>
                                          <p:spTgt spid="16"/>
                                        </p:tgtEl>
                                        <p:attrNameLst>
                                          <p:attrName>style.visibility</p:attrName>
                                        </p:attrNameLst>
                                      </p:cBhvr>
                                      <p:to>
                                        <p:strVal val="hidden"/>
                                      </p:to>
                                    </p:set>
                                  </p:childTnLst>
                                </p:cTn>
                              </p:par>
                            </p:childTnLst>
                          </p:cTn>
                        </p:par>
                        <p:par>
                          <p:cTn id="135" fill="hold">
                            <p:stCondLst>
                              <p:cond delay="500"/>
                            </p:stCondLst>
                            <p:childTnLst>
                              <p:par>
                                <p:cTn id="136" presetID="1" presetClass="exit" presetSubtype="0" fill="hold" nodeType="afterEffect">
                                  <p:stCondLst>
                                    <p:cond delay="0"/>
                                  </p:stCondLst>
                                  <p:childTnLst>
                                    <p:set>
                                      <p:cBhvr>
                                        <p:cTn id="137" dur="1" fill="hold">
                                          <p:stCondLst>
                                            <p:cond delay="0"/>
                                          </p:stCondLst>
                                        </p:cTn>
                                        <p:tgtEl>
                                          <p:spTgt spid="17"/>
                                        </p:tgtEl>
                                        <p:attrNameLst>
                                          <p:attrName>style.visibility</p:attrName>
                                        </p:attrNameLst>
                                      </p:cBhvr>
                                      <p:to>
                                        <p:strVal val="hidden"/>
                                      </p:to>
                                    </p:set>
                                  </p:childTnLst>
                                </p:cTn>
                              </p:par>
                            </p:childTnLst>
                          </p:cTn>
                        </p:par>
                        <p:par>
                          <p:cTn id="138" fill="hold">
                            <p:stCondLst>
                              <p:cond delay="500"/>
                            </p:stCondLst>
                            <p:childTnLst>
                              <p:par>
                                <p:cTn id="139" presetID="1" presetClass="exit" presetSubtype="0" fill="hold" nodeType="afterEffect">
                                  <p:stCondLst>
                                    <p:cond delay="0"/>
                                  </p:stCondLst>
                                  <p:childTnLst>
                                    <p:set>
                                      <p:cBhvr>
                                        <p:cTn id="140" dur="1" fill="hold">
                                          <p:stCondLst>
                                            <p:cond delay="0"/>
                                          </p:stCondLst>
                                        </p:cTn>
                                        <p:tgtEl>
                                          <p:spTgt spid="19"/>
                                        </p:tgtEl>
                                        <p:attrNameLst>
                                          <p:attrName>style.visibility</p:attrName>
                                        </p:attrNameLst>
                                      </p:cBhvr>
                                      <p:to>
                                        <p:strVal val="hidden"/>
                                      </p:to>
                                    </p:set>
                                  </p:childTnLst>
                                </p:cTn>
                              </p:par>
                            </p:childTnLst>
                          </p:cTn>
                        </p:par>
                        <p:par>
                          <p:cTn id="141" fill="hold">
                            <p:stCondLst>
                              <p:cond delay="500"/>
                            </p:stCondLst>
                            <p:childTnLst>
                              <p:par>
                                <p:cTn id="142" presetID="1" presetClass="exit" presetSubtype="0" fill="hold" nodeType="afterEffect">
                                  <p:stCondLst>
                                    <p:cond delay="0"/>
                                  </p:stCondLst>
                                  <p:childTnLst>
                                    <p:set>
                                      <p:cBhvr>
                                        <p:cTn id="143" dur="1" fill="hold">
                                          <p:stCondLst>
                                            <p:cond delay="0"/>
                                          </p:stCondLst>
                                        </p:cTn>
                                        <p:tgtEl>
                                          <p:spTgt spid="21"/>
                                        </p:tgtEl>
                                        <p:attrNameLst>
                                          <p:attrName>style.visibility</p:attrName>
                                        </p:attrNameLst>
                                      </p:cBhvr>
                                      <p:to>
                                        <p:strVal val="hidden"/>
                                      </p:to>
                                    </p:set>
                                  </p:childTnLst>
                                </p:cTn>
                              </p:par>
                            </p:childTnLst>
                          </p:cTn>
                        </p:par>
                        <p:par>
                          <p:cTn id="144" fill="hold">
                            <p:stCondLst>
                              <p:cond delay="500"/>
                            </p:stCondLst>
                            <p:childTnLst>
                              <p:par>
                                <p:cTn id="145" presetID="1" presetClass="exit" presetSubtype="0" fill="hold" nodeType="afterEffect">
                                  <p:stCondLst>
                                    <p:cond delay="0"/>
                                  </p:stCondLst>
                                  <p:childTnLst>
                                    <p:set>
                                      <p:cBhvr>
                                        <p:cTn id="146" dur="1" fill="hold">
                                          <p:stCondLst>
                                            <p:cond delay="0"/>
                                          </p:stCondLst>
                                        </p:cTn>
                                        <p:tgtEl>
                                          <p:spTgt spid="38"/>
                                        </p:tgtEl>
                                        <p:attrNameLst>
                                          <p:attrName>style.visibility</p:attrName>
                                        </p:attrNameLst>
                                      </p:cBhvr>
                                      <p:to>
                                        <p:strVal val="hidden"/>
                                      </p:to>
                                    </p:set>
                                  </p:childTnLst>
                                </p:cTn>
                              </p:par>
                            </p:childTnLst>
                          </p:cTn>
                        </p:par>
                        <p:par>
                          <p:cTn id="147" fill="hold">
                            <p:stCondLst>
                              <p:cond delay="500"/>
                            </p:stCondLst>
                            <p:childTnLst>
                              <p:par>
                                <p:cTn id="148" presetID="1" presetClass="exit" presetSubtype="0" fill="hold" nodeType="afterEffect">
                                  <p:stCondLst>
                                    <p:cond delay="0"/>
                                  </p:stCondLst>
                                  <p:childTnLst>
                                    <p:set>
                                      <p:cBhvr>
                                        <p:cTn id="149" dur="1" fill="hold">
                                          <p:stCondLst>
                                            <p:cond delay="0"/>
                                          </p:stCondLst>
                                        </p:cTn>
                                        <p:tgtEl>
                                          <p:spTgt spid="36"/>
                                        </p:tgtEl>
                                        <p:attrNameLst>
                                          <p:attrName>style.visibility</p:attrName>
                                        </p:attrNameLst>
                                      </p:cBhvr>
                                      <p:to>
                                        <p:strVal val="hidden"/>
                                      </p:to>
                                    </p:set>
                                  </p:childTnLst>
                                </p:cTn>
                              </p:par>
                            </p:childTnLst>
                          </p:cTn>
                        </p:par>
                        <p:par>
                          <p:cTn id="150" fill="hold">
                            <p:stCondLst>
                              <p:cond delay="500"/>
                            </p:stCondLst>
                            <p:childTnLst>
                              <p:par>
                                <p:cTn id="151" presetID="1" presetClass="exit" presetSubtype="0" fill="hold" nodeType="afterEffect">
                                  <p:stCondLst>
                                    <p:cond delay="0"/>
                                  </p:stCondLst>
                                  <p:childTnLst>
                                    <p:set>
                                      <p:cBhvr>
                                        <p:cTn id="152" dur="1" fill="hold">
                                          <p:stCondLst>
                                            <p:cond delay="0"/>
                                          </p:stCondLst>
                                        </p:cTn>
                                        <p:tgtEl>
                                          <p:spTgt spid="40"/>
                                        </p:tgtEl>
                                        <p:attrNameLst>
                                          <p:attrName>style.visibility</p:attrName>
                                        </p:attrNameLst>
                                      </p:cBhvr>
                                      <p:to>
                                        <p:strVal val="hidden"/>
                                      </p:to>
                                    </p:set>
                                  </p:childTnLst>
                                </p:cTn>
                              </p:par>
                            </p:childTnLst>
                          </p:cTn>
                        </p:par>
                        <p:par>
                          <p:cTn id="153" fill="hold">
                            <p:stCondLst>
                              <p:cond delay="500"/>
                            </p:stCondLst>
                            <p:childTnLst>
                              <p:par>
                                <p:cTn id="154" presetID="1" presetClass="exit" presetSubtype="0" fill="hold" nodeType="afterEffect">
                                  <p:stCondLst>
                                    <p:cond delay="0"/>
                                  </p:stCondLst>
                                  <p:childTnLst>
                                    <p:set>
                                      <p:cBhvr>
                                        <p:cTn id="155" dur="1" fill="hold">
                                          <p:stCondLst>
                                            <p:cond delay="0"/>
                                          </p:stCondLst>
                                        </p:cTn>
                                        <p:tgtEl>
                                          <p:spTgt spid="37"/>
                                        </p:tgtEl>
                                        <p:attrNameLst>
                                          <p:attrName>style.visibility</p:attrName>
                                        </p:attrNameLst>
                                      </p:cBhvr>
                                      <p:to>
                                        <p:strVal val="hidden"/>
                                      </p:to>
                                    </p:set>
                                  </p:childTnLst>
                                </p:cTn>
                              </p:par>
                            </p:childTnLst>
                          </p:cTn>
                        </p:par>
                        <p:par>
                          <p:cTn id="156" fill="hold">
                            <p:stCondLst>
                              <p:cond delay="500"/>
                            </p:stCondLst>
                            <p:childTnLst>
                              <p:par>
                                <p:cTn id="157" presetID="2" presetClass="entr" presetSubtype="8" fill="hold" grpId="0" nodeType="afterEffect">
                                  <p:stCondLst>
                                    <p:cond delay="0"/>
                                  </p:stCondLst>
                                  <p:childTnLst>
                                    <p:set>
                                      <p:cBhvr>
                                        <p:cTn id="158" dur="1" fill="hold">
                                          <p:stCondLst>
                                            <p:cond delay="0"/>
                                          </p:stCondLst>
                                        </p:cTn>
                                        <p:tgtEl>
                                          <p:spTgt spid="42"/>
                                        </p:tgtEl>
                                        <p:attrNameLst>
                                          <p:attrName>style.visibility</p:attrName>
                                        </p:attrNameLst>
                                      </p:cBhvr>
                                      <p:to>
                                        <p:strVal val="visible"/>
                                      </p:to>
                                    </p:set>
                                    <p:anim calcmode="lin" valueType="num">
                                      <p:cBhvr additive="base">
                                        <p:cTn id="159" dur="500" fill="hold"/>
                                        <p:tgtEl>
                                          <p:spTgt spid="42"/>
                                        </p:tgtEl>
                                        <p:attrNameLst>
                                          <p:attrName>ppt_x</p:attrName>
                                        </p:attrNameLst>
                                      </p:cBhvr>
                                      <p:tavLst>
                                        <p:tav tm="0">
                                          <p:val>
                                            <p:strVal val="0-#ppt_w/2"/>
                                          </p:val>
                                        </p:tav>
                                        <p:tav tm="100000">
                                          <p:val>
                                            <p:strVal val="#ppt_x"/>
                                          </p:val>
                                        </p:tav>
                                      </p:tavLst>
                                    </p:anim>
                                    <p:anim calcmode="lin" valueType="num">
                                      <p:cBhvr additive="base">
                                        <p:cTn id="160"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8" fill="hold" grpId="0" nodeType="clickEffect">
                                  <p:stCondLst>
                                    <p:cond delay="0"/>
                                  </p:stCondLst>
                                  <p:childTnLst>
                                    <p:set>
                                      <p:cBhvr>
                                        <p:cTn id="164" dur="1" fill="hold">
                                          <p:stCondLst>
                                            <p:cond delay="0"/>
                                          </p:stCondLst>
                                        </p:cTn>
                                        <p:tgtEl>
                                          <p:spTgt spid="44"/>
                                        </p:tgtEl>
                                        <p:attrNameLst>
                                          <p:attrName>style.visibility</p:attrName>
                                        </p:attrNameLst>
                                      </p:cBhvr>
                                      <p:to>
                                        <p:strVal val="visible"/>
                                      </p:to>
                                    </p:set>
                                    <p:anim calcmode="lin" valueType="num">
                                      <p:cBhvr additive="base">
                                        <p:cTn id="165" dur="500" fill="hold"/>
                                        <p:tgtEl>
                                          <p:spTgt spid="44"/>
                                        </p:tgtEl>
                                        <p:attrNameLst>
                                          <p:attrName>ppt_x</p:attrName>
                                        </p:attrNameLst>
                                      </p:cBhvr>
                                      <p:tavLst>
                                        <p:tav tm="0">
                                          <p:val>
                                            <p:strVal val="0-#ppt_w/2"/>
                                          </p:val>
                                        </p:tav>
                                        <p:tav tm="100000">
                                          <p:val>
                                            <p:strVal val="#ppt_x"/>
                                          </p:val>
                                        </p:tav>
                                      </p:tavLst>
                                    </p:anim>
                                    <p:anim calcmode="lin" valueType="num">
                                      <p:cBhvr additive="base">
                                        <p:cTn id="166"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ntr" presetSubtype="8" fill="hold" grpId="0" nodeType="clickEffect">
                                  <p:stCondLst>
                                    <p:cond delay="0"/>
                                  </p:stCondLst>
                                  <p:childTnLst>
                                    <p:set>
                                      <p:cBhvr>
                                        <p:cTn id="170" dur="1" fill="hold">
                                          <p:stCondLst>
                                            <p:cond delay="0"/>
                                          </p:stCondLst>
                                        </p:cTn>
                                        <p:tgtEl>
                                          <p:spTgt spid="46"/>
                                        </p:tgtEl>
                                        <p:attrNameLst>
                                          <p:attrName>style.visibility</p:attrName>
                                        </p:attrNameLst>
                                      </p:cBhvr>
                                      <p:to>
                                        <p:strVal val="visible"/>
                                      </p:to>
                                    </p:set>
                                    <p:anim calcmode="lin" valueType="num">
                                      <p:cBhvr additive="base">
                                        <p:cTn id="171" dur="500" fill="hold"/>
                                        <p:tgtEl>
                                          <p:spTgt spid="46"/>
                                        </p:tgtEl>
                                        <p:attrNameLst>
                                          <p:attrName>ppt_x</p:attrName>
                                        </p:attrNameLst>
                                      </p:cBhvr>
                                      <p:tavLst>
                                        <p:tav tm="0">
                                          <p:val>
                                            <p:strVal val="0-#ppt_w/2"/>
                                          </p:val>
                                        </p:tav>
                                        <p:tav tm="100000">
                                          <p:val>
                                            <p:strVal val="#ppt_x"/>
                                          </p:val>
                                        </p:tav>
                                      </p:tavLst>
                                    </p:anim>
                                    <p:anim calcmode="lin" valueType="num">
                                      <p:cBhvr additive="base">
                                        <p:cTn id="172"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8" fill="hold" grpId="0" nodeType="clickEffect">
                                  <p:stCondLst>
                                    <p:cond delay="0"/>
                                  </p:stCondLst>
                                  <p:childTnLst>
                                    <p:set>
                                      <p:cBhvr>
                                        <p:cTn id="176" dur="1" fill="hold">
                                          <p:stCondLst>
                                            <p:cond delay="0"/>
                                          </p:stCondLst>
                                        </p:cTn>
                                        <p:tgtEl>
                                          <p:spTgt spid="48"/>
                                        </p:tgtEl>
                                        <p:attrNameLst>
                                          <p:attrName>style.visibility</p:attrName>
                                        </p:attrNameLst>
                                      </p:cBhvr>
                                      <p:to>
                                        <p:strVal val="visible"/>
                                      </p:to>
                                    </p:set>
                                    <p:anim calcmode="lin" valueType="num">
                                      <p:cBhvr additive="base">
                                        <p:cTn id="177" dur="500" fill="hold"/>
                                        <p:tgtEl>
                                          <p:spTgt spid="48"/>
                                        </p:tgtEl>
                                        <p:attrNameLst>
                                          <p:attrName>ppt_x</p:attrName>
                                        </p:attrNameLst>
                                      </p:cBhvr>
                                      <p:tavLst>
                                        <p:tav tm="0">
                                          <p:val>
                                            <p:strVal val="0-#ppt_w/2"/>
                                          </p:val>
                                        </p:tav>
                                        <p:tav tm="100000">
                                          <p:val>
                                            <p:strVal val="#ppt_x"/>
                                          </p:val>
                                        </p:tav>
                                      </p:tavLst>
                                    </p:anim>
                                    <p:anim calcmode="lin" valueType="num">
                                      <p:cBhvr additive="base">
                                        <p:cTn id="17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8" fill="hold" grpId="0" nodeType="clickEffect">
                                  <p:stCondLst>
                                    <p:cond delay="0"/>
                                  </p:stCondLst>
                                  <p:childTnLst>
                                    <p:set>
                                      <p:cBhvr>
                                        <p:cTn id="182" dur="1" fill="hold">
                                          <p:stCondLst>
                                            <p:cond delay="0"/>
                                          </p:stCondLst>
                                        </p:cTn>
                                        <p:tgtEl>
                                          <p:spTgt spid="49"/>
                                        </p:tgtEl>
                                        <p:attrNameLst>
                                          <p:attrName>style.visibility</p:attrName>
                                        </p:attrNameLst>
                                      </p:cBhvr>
                                      <p:to>
                                        <p:strVal val="visible"/>
                                      </p:to>
                                    </p:set>
                                    <p:anim calcmode="lin" valueType="num">
                                      <p:cBhvr additive="base">
                                        <p:cTn id="183" dur="500" fill="hold"/>
                                        <p:tgtEl>
                                          <p:spTgt spid="49"/>
                                        </p:tgtEl>
                                        <p:attrNameLst>
                                          <p:attrName>ppt_x</p:attrName>
                                        </p:attrNameLst>
                                      </p:cBhvr>
                                      <p:tavLst>
                                        <p:tav tm="0">
                                          <p:val>
                                            <p:strVal val="0-#ppt_w/2"/>
                                          </p:val>
                                        </p:tav>
                                        <p:tav tm="100000">
                                          <p:val>
                                            <p:strVal val="#ppt_x"/>
                                          </p:val>
                                        </p:tav>
                                      </p:tavLst>
                                    </p:anim>
                                    <p:anim calcmode="lin" valueType="num">
                                      <p:cBhvr additive="base">
                                        <p:cTn id="18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2" presetClass="entr" presetSubtype="8" fill="hold" nodeType="clickEffect">
                                  <p:stCondLst>
                                    <p:cond delay="0"/>
                                  </p:stCondLst>
                                  <p:childTnLst>
                                    <p:set>
                                      <p:cBhvr>
                                        <p:cTn id="188" dur="1" fill="hold">
                                          <p:stCondLst>
                                            <p:cond delay="0"/>
                                          </p:stCondLst>
                                        </p:cTn>
                                        <p:tgtEl>
                                          <p:spTgt spid="53"/>
                                        </p:tgtEl>
                                        <p:attrNameLst>
                                          <p:attrName>style.visibility</p:attrName>
                                        </p:attrNameLst>
                                      </p:cBhvr>
                                      <p:to>
                                        <p:strVal val="visible"/>
                                      </p:to>
                                    </p:set>
                                    <p:animEffect transition="in" filter="wipe(left)">
                                      <p:cBhvr>
                                        <p:cTn id="189" dur="500"/>
                                        <p:tgtEl>
                                          <p:spTgt spid="53"/>
                                        </p:tgtEl>
                                      </p:cBhvr>
                                    </p:animEffect>
                                  </p:childTnLst>
                                </p:cTn>
                              </p:par>
                              <p:par>
                                <p:cTn id="190" presetID="1" presetClass="entr" presetSubtype="0" fill="hold" grpId="0" nodeType="withEffect">
                                  <p:stCondLst>
                                    <p:cond delay="0"/>
                                  </p:stCondLst>
                                  <p:childTnLst>
                                    <p:set>
                                      <p:cBhvr>
                                        <p:cTn id="191" dur="1" fill="hold">
                                          <p:stCondLst>
                                            <p:cond delay="0"/>
                                          </p:stCondLst>
                                        </p:cTn>
                                        <p:tgtEl>
                                          <p:spTgt spid="47"/>
                                        </p:tgtEl>
                                        <p:attrNameLst>
                                          <p:attrName>style.visibility</p:attrName>
                                        </p:attrNameLst>
                                      </p:cBhvr>
                                      <p:to>
                                        <p:strVal val="visible"/>
                                      </p:to>
                                    </p:set>
                                  </p:childTnLst>
                                </p:cTn>
                              </p:par>
                              <p:par>
                                <p:cTn id="192" presetID="22" presetClass="entr" presetSubtype="8" fill="hold" nodeType="withEffect">
                                  <p:stCondLst>
                                    <p:cond delay="0"/>
                                  </p:stCondLst>
                                  <p:childTnLst>
                                    <p:set>
                                      <p:cBhvr>
                                        <p:cTn id="193" dur="1" fill="hold">
                                          <p:stCondLst>
                                            <p:cond delay="0"/>
                                          </p:stCondLst>
                                        </p:cTn>
                                        <p:tgtEl>
                                          <p:spTgt spid="54"/>
                                        </p:tgtEl>
                                        <p:attrNameLst>
                                          <p:attrName>style.visibility</p:attrName>
                                        </p:attrNameLst>
                                      </p:cBhvr>
                                      <p:to>
                                        <p:strVal val="visible"/>
                                      </p:to>
                                    </p:set>
                                    <p:animEffect transition="in" filter="wipe(left)">
                                      <p:cBhvr>
                                        <p:cTn id="194" dur="500"/>
                                        <p:tgtEl>
                                          <p:spTgt spid="54"/>
                                        </p:tgtEl>
                                      </p:cBhvr>
                                    </p:animEffect>
                                  </p:childTnLst>
                                </p:cTn>
                              </p:par>
                              <p:par>
                                <p:cTn id="195" presetID="22" presetClass="entr" presetSubtype="8" fill="hold" nodeType="withEffect">
                                  <p:stCondLst>
                                    <p:cond delay="0"/>
                                  </p:stCondLst>
                                  <p:childTnLst>
                                    <p:set>
                                      <p:cBhvr>
                                        <p:cTn id="196" dur="1" fill="hold">
                                          <p:stCondLst>
                                            <p:cond delay="0"/>
                                          </p:stCondLst>
                                        </p:cTn>
                                        <p:tgtEl>
                                          <p:spTgt spid="59"/>
                                        </p:tgtEl>
                                        <p:attrNameLst>
                                          <p:attrName>style.visibility</p:attrName>
                                        </p:attrNameLst>
                                      </p:cBhvr>
                                      <p:to>
                                        <p:strVal val="visible"/>
                                      </p:to>
                                    </p:set>
                                    <p:animEffect transition="in" filter="wipe(left)">
                                      <p:cBhvr>
                                        <p:cTn id="197" dur="500"/>
                                        <p:tgtEl>
                                          <p:spTgt spid="59"/>
                                        </p:tgtEl>
                                      </p:cBhvr>
                                    </p:animEffect>
                                  </p:childTnLst>
                                </p:cTn>
                              </p:par>
                              <p:par>
                                <p:cTn id="198" presetID="22" presetClass="entr" presetSubtype="8" fill="hold" nodeType="withEffect">
                                  <p:stCondLst>
                                    <p:cond delay="0"/>
                                  </p:stCondLst>
                                  <p:childTnLst>
                                    <p:set>
                                      <p:cBhvr>
                                        <p:cTn id="199" dur="1" fill="hold">
                                          <p:stCondLst>
                                            <p:cond delay="0"/>
                                          </p:stCondLst>
                                        </p:cTn>
                                        <p:tgtEl>
                                          <p:spTgt spid="67"/>
                                        </p:tgtEl>
                                        <p:attrNameLst>
                                          <p:attrName>style.visibility</p:attrName>
                                        </p:attrNameLst>
                                      </p:cBhvr>
                                      <p:to>
                                        <p:strVal val="visible"/>
                                      </p:to>
                                    </p:set>
                                    <p:animEffect transition="in" filter="wipe(left)">
                                      <p:cBhvr>
                                        <p:cTn id="200" dur="500"/>
                                        <p:tgtEl>
                                          <p:spTgt spid="67"/>
                                        </p:tgtEl>
                                      </p:cBhvr>
                                    </p:animEffect>
                                  </p:childTnLst>
                                </p:cTn>
                              </p:par>
                              <p:par>
                                <p:cTn id="201" presetID="22" presetClass="entr" presetSubtype="8" fill="hold" nodeType="withEffect">
                                  <p:stCondLst>
                                    <p:cond delay="0"/>
                                  </p:stCondLst>
                                  <p:childTnLst>
                                    <p:set>
                                      <p:cBhvr>
                                        <p:cTn id="202" dur="1" fill="hold">
                                          <p:stCondLst>
                                            <p:cond delay="0"/>
                                          </p:stCondLst>
                                        </p:cTn>
                                        <p:tgtEl>
                                          <p:spTgt spid="69"/>
                                        </p:tgtEl>
                                        <p:attrNameLst>
                                          <p:attrName>style.visibility</p:attrName>
                                        </p:attrNameLst>
                                      </p:cBhvr>
                                      <p:to>
                                        <p:strVal val="visible"/>
                                      </p:to>
                                    </p:set>
                                    <p:animEffect transition="in" filter="wipe(left)">
                                      <p:cBhvr>
                                        <p:cTn id="203" dur="500"/>
                                        <p:tgtEl>
                                          <p:spTgt spid="69"/>
                                        </p:tgtEl>
                                      </p:cBhvr>
                                    </p:animEffect>
                                  </p:childTnLst>
                                </p:cTn>
                              </p:par>
                            </p:childTnLst>
                          </p:cTn>
                        </p:par>
                      </p:childTnLst>
                    </p:cTn>
                  </p:par>
                  <p:par>
                    <p:cTn id="204" fill="hold">
                      <p:stCondLst>
                        <p:cond delay="indefinite"/>
                      </p:stCondLst>
                      <p:childTnLst>
                        <p:par>
                          <p:cTn id="205" fill="hold">
                            <p:stCondLst>
                              <p:cond delay="0"/>
                            </p:stCondLst>
                            <p:childTnLst>
                              <p:par>
                                <p:cTn id="206" presetID="14" presetClass="entr" presetSubtype="10" fill="hold" grpId="0" nodeType="clickEffect">
                                  <p:stCondLst>
                                    <p:cond delay="0"/>
                                  </p:stCondLst>
                                  <p:childTnLst>
                                    <p:set>
                                      <p:cBhvr>
                                        <p:cTn id="207" dur="1" fill="hold">
                                          <p:stCondLst>
                                            <p:cond delay="0"/>
                                          </p:stCondLst>
                                        </p:cTn>
                                        <p:tgtEl>
                                          <p:spTgt spid="50"/>
                                        </p:tgtEl>
                                        <p:attrNameLst>
                                          <p:attrName>style.visibility</p:attrName>
                                        </p:attrNameLst>
                                      </p:cBhvr>
                                      <p:to>
                                        <p:strVal val="visible"/>
                                      </p:to>
                                    </p:set>
                                    <p:animEffect transition="in" filter="randombar(horizontal)">
                                      <p:cBhvr>
                                        <p:cTn id="208" dur="500"/>
                                        <p:tgtEl>
                                          <p:spTgt spid="50"/>
                                        </p:tgtEl>
                                      </p:cBhvr>
                                    </p:animEffect>
                                  </p:childTnLst>
                                </p:cTn>
                              </p:par>
                            </p:childTnLst>
                          </p:cTn>
                        </p:par>
                      </p:childTnLst>
                    </p:cTn>
                  </p:par>
                  <p:par>
                    <p:cTn id="209" fill="hold">
                      <p:stCondLst>
                        <p:cond delay="indefinite"/>
                      </p:stCondLst>
                      <p:childTnLst>
                        <p:par>
                          <p:cTn id="210" fill="hold">
                            <p:stCondLst>
                              <p:cond delay="0"/>
                            </p:stCondLst>
                            <p:childTnLst>
                              <p:par>
                                <p:cTn id="211" presetID="14" presetClass="entr" presetSubtype="10" fill="hold" grpId="0" nodeType="clickEffect">
                                  <p:stCondLst>
                                    <p:cond delay="0"/>
                                  </p:stCondLst>
                                  <p:childTnLst>
                                    <p:set>
                                      <p:cBhvr>
                                        <p:cTn id="212" dur="1" fill="hold">
                                          <p:stCondLst>
                                            <p:cond delay="0"/>
                                          </p:stCondLst>
                                        </p:cTn>
                                        <p:tgtEl>
                                          <p:spTgt spid="51"/>
                                        </p:tgtEl>
                                        <p:attrNameLst>
                                          <p:attrName>style.visibility</p:attrName>
                                        </p:attrNameLst>
                                      </p:cBhvr>
                                      <p:to>
                                        <p:strVal val="visible"/>
                                      </p:to>
                                    </p:set>
                                    <p:animEffect transition="in" filter="randombar(horizontal)">
                                      <p:cBhvr>
                                        <p:cTn id="2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6" grpId="0" animBg="1"/>
      <p:bldP spid="47" grpId="0" animBg="1"/>
      <p:bldP spid="48" grpId="0" animBg="1"/>
      <p:bldP spid="49" grpId="0" animBg="1"/>
      <p:bldP spid="43" grpId="0"/>
      <p:bldP spid="50"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Группа 119"/>
          <p:cNvGrpSpPr/>
          <p:nvPr/>
        </p:nvGrpSpPr>
        <p:grpSpPr>
          <a:xfrm>
            <a:off x="7621517" y="815405"/>
            <a:ext cx="5165651" cy="5000538"/>
            <a:chOff x="7621517" y="815405"/>
            <a:chExt cx="5165651" cy="5000538"/>
          </a:xfrm>
        </p:grpSpPr>
        <p:grpSp>
          <p:nvGrpSpPr>
            <p:cNvPr id="117" name="Группа 116"/>
            <p:cNvGrpSpPr/>
            <p:nvPr/>
          </p:nvGrpSpPr>
          <p:grpSpPr>
            <a:xfrm>
              <a:off x="7621517" y="815405"/>
              <a:ext cx="2111241" cy="4182602"/>
              <a:chOff x="7621517" y="815405"/>
              <a:chExt cx="2111241" cy="4182602"/>
            </a:xfrm>
          </p:grpSpPr>
          <p:sp>
            <p:nvSpPr>
              <p:cNvPr id="91" name="Скругленный прямоугольник 90"/>
              <p:cNvSpPr/>
              <p:nvPr/>
            </p:nvSpPr>
            <p:spPr>
              <a:xfrm rot="684980">
                <a:off x="8295957" y="4607832"/>
                <a:ext cx="162847" cy="390175"/>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92" name="Скругленный прямоугольник 91"/>
              <p:cNvSpPr/>
              <p:nvPr/>
            </p:nvSpPr>
            <p:spPr>
              <a:xfrm rot="20694345">
                <a:off x="8533480" y="4496972"/>
                <a:ext cx="215576" cy="390175"/>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93" name="Скругленный прямоугольник 92"/>
              <p:cNvSpPr/>
              <p:nvPr/>
            </p:nvSpPr>
            <p:spPr>
              <a:xfrm rot="19250927">
                <a:off x="8796649" y="4327359"/>
                <a:ext cx="140239" cy="390175"/>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90" name="Скругленный прямоугольник 89"/>
              <p:cNvSpPr/>
              <p:nvPr/>
            </p:nvSpPr>
            <p:spPr>
              <a:xfrm rot="2287654">
                <a:off x="7938562" y="4378890"/>
                <a:ext cx="204448" cy="4002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89" name="Скругленный прямоугольник 88"/>
              <p:cNvSpPr/>
              <p:nvPr/>
            </p:nvSpPr>
            <p:spPr>
              <a:xfrm rot="3356610">
                <a:off x="7715791" y="4273755"/>
                <a:ext cx="197658" cy="237344"/>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5" name="Равнобедренный треугольник 34"/>
              <p:cNvSpPr/>
              <p:nvPr/>
            </p:nvSpPr>
            <p:spPr>
              <a:xfrm rot="19988053">
                <a:off x="7869761" y="815405"/>
                <a:ext cx="709670" cy="1004200"/>
              </a:xfrm>
              <a:prstGeom prst="triangle">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6" name="Равнобедренный треугольник 35"/>
              <p:cNvSpPr/>
              <p:nvPr/>
            </p:nvSpPr>
            <p:spPr>
              <a:xfrm rot="2584115">
                <a:off x="9023088" y="1022240"/>
                <a:ext cx="709670" cy="1004200"/>
              </a:xfrm>
              <a:prstGeom prst="triangle">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8" name="Овал 67"/>
              <p:cNvSpPr/>
              <p:nvPr/>
            </p:nvSpPr>
            <p:spPr>
              <a:xfrm rot="21353305">
                <a:off x="7621517" y="2811833"/>
                <a:ext cx="1597644" cy="203254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9" name="Блок-схема: задержка 68"/>
              <p:cNvSpPr/>
              <p:nvPr/>
            </p:nvSpPr>
            <p:spPr>
              <a:xfrm rot="16997762">
                <a:off x="7656942" y="1776854"/>
                <a:ext cx="2020929" cy="1506937"/>
              </a:xfrm>
              <a:prstGeom prst="flowChartDelay">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1" name="Овал 70"/>
              <p:cNvSpPr/>
              <p:nvPr/>
            </p:nvSpPr>
            <p:spPr>
              <a:xfrm rot="1625352">
                <a:off x="8104049" y="1819059"/>
                <a:ext cx="497206" cy="77572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2" name="Овал 71"/>
              <p:cNvSpPr/>
              <p:nvPr/>
            </p:nvSpPr>
            <p:spPr>
              <a:xfrm rot="21370342">
                <a:off x="8818953" y="2276209"/>
                <a:ext cx="497206" cy="13254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3" name="Овал 72"/>
              <p:cNvSpPr/>
              <p:nvPr/>
            </p:nvSpPr>
            <p:spPr>
              <a:xfrm rot="1625352">
                <a:off x="8791424" y="4089311"/>
                <a:ext cx="206986" cy="361125"/>
              </a:xfrm>
              <a:prstGeom prst="ellipse">
                <a:avLst/>
              </a:prstGeom>
              <a:solidFill>
                <a:schemeClr val="bg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4" name="Овал 73"/>
              <p:cNvSpPr/>
              <p:nvPr/>
            </p:nvSpPr>
            <p:spPr>
              <a:xfrm rot="20566025">
                <a:off x="7704223" y="3780227"/>
                <a:ext cx="158053" cy="384213"/>
              </a:xfrm>
              <a:prstGeom prst="ellipse">
                <a:avLst/>
              </a:prstGeom>
              <a:solidFill>
                <a:schemeClr val="bg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7" name="Овал 76"/>
              <p:cNvSpPr/>
              <p:nvPr/>
            </p:nvSpPr>
            <p:spPr>
              <a:xfrm>
                <a:off x="8284649" y="2085843"/>
                <a:ext cx="195744" cy="2747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5" name="Блок-схема: задержка 74"/>
              <p:cNvSpPr/>
              <p:nvPr/>
            </p:nvSpPr>
            <p:spPr>
              <a:xfrm rot="17626381">
                <a:off x="8187828" y="1751686"/>
                <a:ext cx="475785" cy="503651"/>
              </a:xfrm>
              <a:prstGeom prst="flowChartDelay">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8" name="Овал 77"/>
              <p:cNvSpPr/>
              <p:nvPr/>
            </p:nvSpPr>
            <p:spPr>
              <a:xfrm>
                <a:off x="8984526" y="2287893"/>
                <a:ext cx="96962" cy="1240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115" name="Группа 114"/>
            <p:cNvGrpSpPr/>
            <p:nvPr/>
          </p:nvGrpSpPr>
          <p:grpSpPr>
            <a:xfrm>
              <a:off x="9204054" y="2838831"/>
              <a:ext cx="3583114" cy="2977112"/>
              <a:chOff x="8608886" y="2585503"/>
              <a:chExt cx="3583114" cy="2977112"/>
            </a:xfrm>
          </p:grpSpPr>
          <p:grpSp>
            <p:nvGrpSpPr>
              <p:cNvPr id="114" name="Группа 113"/>
              <p:cNvGrpSpPr/>
              <p:nvPr/>
            </p:nvGrpSpPr>
            <p:grpSpPr>
              <a:xfrm>
                <a:off x="8608886" y="2585503"/>
                <a:ext cx="3583114" cy="2977112"/>
                <a:chOff x="8608886" y="2585503"/>
                <a:chExt cx="3583114" cy="2977112"/>
              </a:xfrm>
            </p:grpSpPr>
            <p:cxnSp>
              <p:nvCxnSpPr>
                <p:cNvPr id="6" name="Прямая соединительная линия 5"/>
                <p:cNvCxnSpPr/>
                <p:nvPr/>
              </p:nvCxnSpPr>
              <p:spPr>
                <a:xfrm>
                  <a:off x="9038915" y="3467817"/>
                  <a:ext cx="199554" cy="1655189"/>
                </a:xfrm>
                <a:prstGeom prst="line">
                  <a:avLst/>
                </a:prstGeom>
                <a:ln w="76200">
                  <a:solidFill>
                    <a:schemeClr val="bg1">
                      <a:alpha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flipH="1">
                  <a:off x="10708080" y="3844861"/>
                  <a:ext cx="142439" cy="1205415"/>
                </a:xfrm>
                <a:prstGeom prst="line">
                  <a:avLst/>
                </a:prstGeom>
                <a:ln w="76200">
                  <a:solidFill>
                    <a:schemeClr val="bg1">
                      <a:alpha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Прямая соединительная линия 19"/>
                <p:cNvCxnSpPr/>
                <p:nvPr/>
              </p:nvCxnSpPr>
              <p:spPr>
                <a:xfrm flipV="1">
                  <a:off x="10981826" y="2585503"/>
                  <a:ext cx="1061906" cy="180550"/>
                </a:xfrm>
                <a:prstGeom prst="line">
                  <a:avLst/>
                </a:prstGeom>
                <a:ln w="57150">
                  <a:solidFill>
                    <a:schemeClr val="bg1">
                      <a:alpha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Прямая соединительная линия 21"/>
                <p:cNvCxnSpPr/>
                <p:nvPr/>
              </p:nvCxnSpPr>
              <p:spPr>
                <a:xfrm>
                  <a:off x="11103372" y="2903837"/>
                  <a:ext cx="1020908" cy="185523"/>
                </a:xfrm>
                <a:prstGeom prst="line">
                  <a:avLst/>
                </a:prstGeom>
                <a:ln w="57150">
                  <a:solidFill>
                    <a:schemeClr val="bg1">
                      <a:alpha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Скругленный прямоугольник 3"/>
                <p:cNvSpPr/>
                <p:nvPr/>
              </p:nvSpPr>
              <p:spPr>
                <a:xfrm>
                  <a:off x="8686303" y="2659037"/>
                  <a:ext cx="2531783" cy="1929082"/>
                </a:xfrm>
                <a:custGeom>
                  <a:avLst/>
                  <a:gdLst>
                    <a:gd name="connsiteX0" fmla="*/ 0 w 3428654"/>
                    <a:gd name="connsiteY0" fmla="*/ 223150 h 1338874"/>
                    <a:gd name="connsiteX1" fmla="*/ 223150 w 3428654"/>
                    <a:gd name="connsiteY1" fmla="*/ 0 h 1338874"/>
                    <a:gd name="connsiteX2" fmla="*/ 3205504 w 3428654"/>
                    <a:gd name="connsiteY2" fmla="*/ 0 h 1338874"/>
                    <a:gd name="connsiteX3" fmla="*/ 3428654 w 3428654"/>
                    <a:gd name="connsiteY3" fmla="*/ 223150 h 1338874"/>
                    <a:gd name="connsiteX4" fmla="*/ 3428654 w 3428654"/>
                    <a:gd name="connsiteY4" fmla="*/ 1115724 h 1338874"/>
                    <a:gd name="connsiteX5" fmla="*/ 3205504 w 3428654"/>
                    <a:gd name="connsiteY5" fmla="*/ 1338874 h 1338874"/>
                    <a:gd name="connsiteX6" fmla="*/ 223150 w 3428654"/>
                    <a:gd name="connsiteY6" fmla="*/ 1338874 h 1338874"/>
                    <a:gd name="connsiteX7" fmla="*/ 0 w 3428654"/>
                    <a:gd name="connsiteY7" fmla="*/ 1115724 h 1338874"/>
                    <a:gd name="connsiteX8" fmla="*/ 0 w 3428654"/>
                    <a:gd name="connsiteY8" fmla="*/ 223150 h 1338874"/>
                    <a:gd name="connsiteX0" fmla="*/ 88900 w 3517554"/>
                    <a:gd name="connsiteY0" fmla="*/ 223150 h 1338874"/>
                    <a:gd name="connsiteX1" fmla="*/ 312050 w 3517554"/>
                    <a:gd name="connsiteY1" fmla="*/ 0 h 1338874"/>
                    <a:gd name="connsiteX2" fmla="*/ 3294404 w 3517554"/>
                    <a:gd name="connsiteY2" fmla="*/ 0 h 1338874"/>
                    <a:gd name="connsiteX3" fmla="*/ 3517554 w 3517554"/>
                    <a:gd name="connsiteY3" fmla="*/ 223150 h 1338874"/>
                    <a:gd name="connsiteX4" fmla="*/ 3517554 w 3517554"/>
                    <a:gd name="connsiteY4" fmla="*/ 1115724 h 1338874"/>
                    <a:gd name="connsiteX5" fmla="*/ 3294404 w 3517554"/>
                    <a:gd name="connsiteY5" fmla="*/ 1338874 h 1338874"/>
                    <a:gd name="connsiteX6" fmla="*/ 312050 w 3517554"/>
                    <a:gd name="connsiteY6" fmla="*/ 1338874 h 1338874"/>
                    <a:gd name="connsiteX7" fmla="*/ 88900 w 3517554"/>
                    <a:gd name="connsiteY7" fmla="*/ 1115724 h 1338874"/>
                    <a:gd name="connsiteX8" fmla="*/ 88900 w 3517554"/>
                    <a:gd name="connsiteY8" fmla="*/ 223150 h 1338874"/>
                    <a:gd name="connsiteX0" fmla="*/ 129468 w 3558122"/>
                    <a:gd name="connsiteY0" fmla="*/ 223150 h 1338874"/>
                    <a:gd name="connsiteX1" fmla="*/ 352618 w 3558122"/>
                    <a:gd name="connsiteY1" fmla="*/ 0 h 1338874"/>
                    <a:gd name="connsiteX2" fmla="*/ 3334972 w 3558122"/>
                    <a:gd name="connsiteY2" fmla="*/ 0 h 1338874"/>
                    <a:gd name="connsiteX3" fmla="*/ 3558122 w 3558122"/>
                    <a:gd name="connsiteY3" fmla="*/ 223150 h 1338874"/>
                    <a:gd name="connsiteX4" fmla="*/ 3558122 w 3558122"/>
                    <a:gd name="connsiteY4" fmla="*/ 1115724 h 1338874"/>
                    <a:gd name="connsiteX5" fmla="*/ 3334972 w 3558122"/>
                    <a:gd name="connsiteY5" fmla="*/ 1338874 h 1338874"/>
                    <a:gd name="connsiteX6" fmla="*/ 352618 w 3558122"/>
                    <a:gd name="connsiteY6" fmla="*/ 1338874 h 1338874"/>
                    <a:gd name="connsiteX7" fmla="*/ 129468 w 3558122"/>
                    <a:gd name="connsiteY7" fmla="*/ 1115724 h 1338874"/>
                    <a:gd name="connsiteX8" fmla="*/ 129468 w 3558122"/>
                    <a:gd name="connsiteY8" fmla="*/ 223150 h 1338874"/>
                    <a:gd name="connsiteX0" fmla="*/ 129468 w 3558122"/>
                    <a:gd name="connsiteY0" fmla="*/ 223150 h 1338874"/>
                    <a:gd name="connsiteX1" fmla="*/ 352618 w 3558122"/>
                    <a:gd name="connsiteY1" fmla="*/ 0 h 1338874"/>
                    <a:gd name="connsiteX2" fmla="*/ 3334972 w 3558122"/>
                    <a:gd name="connsiteY2" fmla="*/ 0 h 1338874"/>
                    <a:gd name="connsiteX3" fmla="*/ 3558122 w 3558122"/>
                    <a:gd name="connsiteY3" fmla="*/ 223150 h 1338874"/>
                    <a:gd name="connsiteX4" fmla="*/ 3558122 w 3558122"/>
                    <a:gd name="connsiteY4" fmla="*/ 1115724 h 1338874"/>
                    <a:gd name="connsiteX5" fmla="*/ 3334972 w 3558122"/>
                    <a:gd name="connsiteY5" fmla="*/ 1338874 h 1338874"/>
                    <a:gd name="connsiteX6" fmla="*/ 352618 w 3558122"/>
                    <a:gd name="connsiteY6" fmla="*/ 1338874 h 1338874"/>
                    <a:gd name="connsiteX7" fmla="*/ 129468 w 3558122"/>
                    <a:gd name="connsiteY7" fmla="*/ 1115724 h 1338874"/>
                    <a:gd name="connsiteX8" fmla="*/ 129468 w 3558122"/>
                    <a:gd name="connsiteY8" fmla="*/ 223150 h 1338874"/>
                    <a:gd name="connsiteX0" fmla="*/ 112476 w 3583992"/>
                    <a:gd name="connsiteY0" fmla="*/ 137425 h 1338874"/>
                    <a:gd name="connsiteX1" fmla="*/ 378488 w 3583992"/>
                    <a:gd name="connsiteY1" fmla="*/ 0 h 1338874"/>
                    <a:gd name="connsiteX2" fmla="*/ 3360842 w 3583992"/>
                    <a:gd name="connsiteY2" fmla="*/ 0 h 1338874"/>
                    <a:gd name="connsiteX3" fmla="*/ 3583992 w 3583992"/>
                    <a:gd name="connsiteY3" fmla="*/ 223150 h 1338874"/>
                    <a:gd name="connsiteX4" fmla="*/ 3583992 w 3583992"/>
                    <a:gd name="connsiteY4" fmla="*/ 1115724 h 1338874"/>
                    <a:gd name="connsiteX5" fmla="*/ 3360842 w 3583992"/>
                    <a:gd name="connsiteY5" fmla="*/ 1338874 h 1338874"/>
                    <a:gd name="connsiteX6" fmla="*/ 378488 w 3583992"/>
                    <a:gd name="connsiteY6" fmla="*/ 1338874 h 1338874"/>
                    <a:gd name="connsiteX7" fmla="*/ 155338 w 3583992"/>
                    <a:gd name="connsiteY7" fmla="*/ 1115724 h 1338874"/>
                    <a:gd name="connsiteX8" fmla="*/ 112476 w 3583992"/>
                    <a:gd name="connsiteY8" fmla="*/ 137425 h 1338874"/>
                    <a:gd name="connsiteX0" fmla="*/ 131582 w 3603098"/>
                    <a:gd name="connsiteY0" fmla="*/ 137425 h 1338874"/>
                    <a:gd name="connsiteX1" fmla="*/ 397594 w 3603098"/>
                    <a:gd name="connsiteY1" fmla="*/ 0 h 1338874"/>
                    <a:gd name="connsiteX2" fmla="*/ 3379948 w 3603098"/>
                    <a:gd name="connsiteY2" fmla="*/ 0 h 1338874"/>
                    <a:gd name="connsiteX3" fmla="*/ 3603098 w 3603098"/>
                    <a:gd name="connsiteY3" fmla="*/ 223150 h 1338874"/>
                    <a:gd name="connsiteX4" fmla="*/ 3603098 w 3603098"/>
                    <a:gd name="connsiteY4" fmla="*/ 1115724 h 1338874"/>
                    <a:gd name="connsiteX5" fmla="*/ 3379948 w 3603098"/>
                    <a:gd name="connsiteY5" fmla="*/ 1338874 h 1338874"/>
                    <a:gd name="connsiteX6" fmla="*/ 397594 w 3603098"/>
                    <a:gd name="connsiteY6" fmla="*/ 1338874 h 1338874"/>
                    <a:gd name="connsiteX7" fmla="*/ 126819 w 3603098"/>
                    <a:gd name="connsiteY7" fmla="*/ 1149062 h 1338874"/>
                    <a:gd name="connsiteX8" fmla="*/ 131582 w 3603098"/>
                    <a:gd name="connsiteY8" fmla="*/ 137425 h 1338874"/>
                    <a:gd name="connsiteX0" fmla="*/ 131582 w 3603098"/>
                    <a:gd name="connsiteY0" fmla="*/ 137425 h 1338874"/>
                    <a:gd name="connsiteX1" fmla="*/ 397594 w 3603098"/>
                    <a:gd name="connsiteY1" fmla="*/ 0 h 1338874"/>
                    <a:gd name="connsiteX2" fmla="*/ 3379948 w 3603098"/>
                    <a:gd name="connsiteY2" fmla="*/ 0 h 1338874"/>
                    <a:gd name="connsiteX3" fmla="*/ 3603098 w 3603098"/>
                    <a:gd name="connsiteY3" fmla="*/ 223150 h 1338874"/>
                    <a:gd name="connsiteX4" fmla="*/ 3603098 w 3603098"/>
                    <a:gd name="connsiteY4" fmla="*/ 1115724 h 1338874"/>
                    <a:gd name="connsiteX5" fmla="*/ 3379948 w 3603098"/>
                    <a:gd name="connsiteY5" fmla="*/ 1338874 h 1338874"/>
                    <a:gd name="connsiteX6" fmla="*/ 397594 w 3603098"/>
                    <a:gd name="connsiteY6" fmla="*/ 1338874 h 1338874"/>
                    <a:gd name="connsiteX7" fmla="*/ 126819 w 3603098"/>
                    <a:gd name="connsiteY7" fmla="*/ 1149062 h 1338874"/>
                    <a:gd name="connsiteX8" fmla="*/ 131582 w 3603098"/>
                    <a:gd name="connsiteY8" fmla="*/ 137425 h 1338874"/>
                    <a:gd name="connsiteX0" fmla="*/ 131582 w 3603098"/>
                    <a:gd name="connsiteY0" fmla="*/ 137425 h 1338874"/>
                    <a:gd name="connsiteX1" fmla="*/ 397594 w 3603098"/>
                    <a:gd name="connsiteY1" fmla="*/ 0 h 1338874"/>
                    <a:gd name="connsiteX2" fmla="*/ 3379948 w 3603098"/>
                    <a:gd name="connsiteY2" fmla="*/ 0 h 1338874"/>
                    <a:gd name="connsiteX3" fmla="*/ 3603098 w 3603098"/>
                    <a:gd name="connsiteY3" fmla="*/ 223150 h 1338874"/>
                    <a:gd name="connsiteX4" fmla="*/ 3603098 w 3603098"/>
                    <a:gd name="connsiteY4" fmla="*/ 1115724 h 1338874"/>
                    <a:gd name="connsiteX5" fmla="*/ 3379948 w 3603098"/>
                    <a:gd name="connsiteY5" fmla="*/ 1338874 h 1338874"/>
                    <a:gd name="connsiteX6" fmla="*/ 397594 w 3603098"/>
                    <a:gd name="connsiteY6" fmla="*/ 1338874 h 1338874"/>
                    <a:gd name="connsiteX7" fmla="*/ 126819 w 3603098"/>
                    <a:gd name="connsiteY7" fmla="*/ 1149062 h 1338874"/>
                    <a:gd name="connsiteX8" fmla="*/ 131582 w 3603098"/>
                    <a:gd name="connsiteY8" fmla="*/ 137425 h 1338874"/>
                    <a:gd name="connsiteX0" fmla="*/ 131582 w 3603098"/>
                    <a:gd name="connsiteY0" fmla="*/ 137425 h 1338874"/>
                    <a:gd name="connsiteX1" fmla="*/ 397594 w 3603098"/>
                    <a:gd name="connsiteY1" fmla="*/ 0 h 1338874"/>
                    <a:gd name="connsiteX2" fmla="*/ 3379948 w 3603098"/>
                    <a:gd name="connsiteY2" fmla="*/ 0 h 1338874"/>
                    <a:gd name="connsiteX3" fmla="*/ 3603098 w 3603098"/>
                    <a:gd name="connsiteY3" fmla="*/ 223150 h 1338874"/>
                    <a:gd name="connsiteX4" fmla="*/ 3603098 w 3603098"/>
                    <a:gd name="connsiteY4" fmla="*/ 1115724 h 1338874"/>
                    <a:gd name="connsiteX5" fmla="*/ 3379948 w 3603098"/>
                    <a:gd name="connsiteY5" fmla="*/ 1338874 h 1338874"/>
                    <a:gd name="connsiteX6" fmla="*/ 549994 w 3603098"/>
                    <a:gd name="connsiteY6" fmla="*/ 1338874 h 1338874"/>
                    <a:gd name="connsiteX7" fmla="*/ 126819 w 3603098"/>
                    <a:gd name="connsiteY7" fmla="*/ 1149062 h 1338874"/>
                    <a:gd name="connsiteX8" fmla="*/ 131582 w 3603098"/>
                    <a:gd name="connsiteY8" fmla="*/ 137425 h 1338874"/>
                    <a:gd name="connsiteX0" fmla="*/ 131582 w 3603098"/>
                    <a:gd name="connsiteY0" fmla="*/ 137425 h 1338874"/>
                    <a:gd name="connsiteX1" fmla="*/ 397594 w 3603098"/>
                    <a:gd name="connsiteY1" fmla="*/ 0 h 1338874"/>
                    <a:gd name="connsiteX2" fmla="*/ 3379948 w 3603098"/>
                    <a:gd name="connsiteY2" fmla="*/ 0 h 1338874"/>
                    <a:gd name="connsiteX3" fmla="*/ 3603098 w 3603098"/>
                    <a:gd name="connsiteY3" fmla="*/ 223150 h 1338874"/>
                    <a:gd name="connsiteX4" fmla="*/ 3603098 w 3603098"/>
                    <a:gd name="connsiteY4" fmla="*/ 1115724 h 1338874"/>
                    <a:gd name="connsiteX5" fmla="*/ 3379948 w 3603098"/>
                    <a:gd name="connsiteY5" fmla="*/ 1338874 h 1338874"/>
                    <a:gd name="connsiteX6" fmla="*/ 549994 w 3603098"/>
                    <a:gd name="connsiteY6" fmla="*/ 1338874 h 1338874"/>
                    <a:gd name="connsiteX7" fmla="*/ 126819 w 3603098"/>
                    <a:gd name="connsiteY7" fmla="*/ 1149062 h 1338874"/>
                    <a:gd name="connsiteX8" fmla="*/ 131582 w 3603098"/>
                    <a:gd name="connsiteY8" fmla="*/ 137425 h 1338874"/>
                    <a:gd name="connsiteX0" fmla="*/ 131582 w 3603098"/>
                    <a:gd name="connsiteY0" fmla="*/ 137425 h 1338874"/>
                    <a:gd name="connsiteX1" fmla="*/ 673819 w 3603098"/>
                    <a:gd name="connsiteY1" fmla="*/ 14288 h 1338874"/>
                    <a:gd name="connsiteX2" fmla="*/ 3379948 w 3603098"/>
                    <a:gd name="connsiteY2" fmla="*/ 0 h 1338874"/>
                    <a:gd name="connsiteX3" fmla="*/ 3603098 w 3603098"/>
                    <a:gd name="connsiteY3" fmla="*/ 223150 h 1338874"/>
                    <a:gd name="connsiteX4" fmla="*/ 3603098 w 3603098"/>
                    <a:gd name="connsiteY4" fmla="*/ 1115724 h 1338874"/>
                    <a:gd name="connsiteX5" fmla="*/ 3379948 w 3603098"/>
                    <a:gd name="connsiteY5" fmla="*/ 1338874 h 1338874"/>
                    <a:gd name="connsiteX6" fmla="*/ 549994 w 3603098"/>
                    <a:gd name="connsiteY6" fmla="*/ 1338874 h 1338874"/>
                    <a:gd name="connsiteX7" fmla="*/ 126819 w 3603098"/>
                    <a:gd name="connsiteY7" fmla="*/ 1149062 h 1338874"/>
                    <a:gd name="connsiteX8" fmla="*/ 131582 w 3603098"/>
                    <a:gd name="connsiteY8" fmla="*/ 137425 h 1338874"/>
                    <a:gd name="connsiteX0" fmla="*/ 131582 w 3603098"/>
                    <a:gd name="connsiteY0" fmla="*/ 137425 h 1338874"/>
                    <a:gd name="connsiteX1" fmla="*/ 673819 w 3603098"/>
                    <a:gd name="connsiteY1" fmla="*/ 14288 h 1338874"/>
                    <a:gd name="connsiteX2" fmla="*/ 3379948 w 3603098"/>
                    <a:gd name="connsiteY2" fmla="*/ 0 h 1338874"/>
                    <a:gd name="connsiteX3" fmla="*/ 3603098 w 3603098"/>
                    <a:gd name="connsiteY3" fmla="*/ 223150 h 1338874"/>
                    <a:gd name="connsiteX4" fmla="*/ 3603098 w 3603098"/>
                    <a:gd name="connsiteY4" fmla="*/ 1115724 h 1338874"/>
                    <a:gd name="connsiteX5" fmla="*/ 3379948 w 3603098"/>
                    <a:gd name="connsiteY5" fmla="*/ 1338874 h 1338874"/>
                    <a:gd name="connsiteX6" fmla="*/ 549994 w 3603098"/>
                    <a:gd name="connsiteY6" fmla="*/ 1338874 h 1338874"/>
                    <a:gd name="connsiteX7" fmla="*/ 126819 w 3603098"/>
                    <a:gd name="connsiteY7" fmla="*/ 1149062 h 1338874"/>
                    <a:gd name="connsiteX8" fmla="*/ 131582 w 3603098"/>
                    <a:gd name="connsiteY8" fmla="*/ 137425 h 1338874"/>
                    <a:gd name="connsiteX0" fmla="*/ 131582 w 3603098"/>
                    <a:gd name="connsiteY0" fmla="*/ 127900 h 1329349"/>
                    <a:gd name="connsiteX1" fmla="*/ 673819 w 3603098"/>
                    <a:gd name="connsiteY1" fmla="*/ 4763 h 1329349"/>
                    <a:gd name="connsiteX2" fmla="*/ 2927510 w 3603098"/>
                    <a:gd name="connsiteY2" fmla="*/ 0 h 1329349"/>
                    <a:gd name="connsiteX3" fmla="*/ 3603098 w 3603098"/>
                    <a:gd name="connsiteY3" fmla="*/ 213625 h 1329349"/>
                    <a:gd name="connsiteX4" fmla="*/ 3603098 w 3603098"/>
                    <a:gd name="connsiteY4" fmla="*/ 1106199 h 1329349"/>
                    <a:gd name="connsiteX5" fmla="*/ 3379948 w 3603098"/>
                    <a:gd name="connsiteY5" fmla="*/ 1329349 h 1329349"/>
                    <a:gd name="connsiteX6" fmla="*/ 549994 w 3603098"/>
                    <a:gd name="connsiteY6" fmla="*/ 1329349 h 1329349"/>
                    <a:gd name="connsiteX7" fmla="*/ 126819 w 3603098"/>
                    <a:gd name="connsiteY7" fmla="*/ 1139537 h 1329349"/>
                    <a:gd name="connsiteX8" fmla="*/ 131582 w 3603098"/>
                    <a:gd name="connsiteY8" fmla="*/ 127900 h 1329349"/>
                    <a:gd name="connsiteX0" fmla="*/ 131582 w 3603098"/>
                    <a:gd name="connsiteY0" fmla="*/ 130067 h 1331516"/>
                    <a:gd name="connsiteX1" fmla="*/ 673819 w 3603098"/>
                    <a:gd name="connsiteY1" fmla="*/ 6930 h 1331516"/>
                    <a:gd name="connsiteX2" fmla="*/ 2927510 w 3603098"/>
                    <a:gd name="connsiteY2" fmla="*/ 2167 h 1331516"/>
                    <a:gd name="connsiteX3" fmla="*/ 3603098 w 3603098"/>
                    <a:gd name="connsiteY3" fmla="*/ 215792 h 1331516"/>
                    <a:gd name="connsiteX4" fmla="*/ 3603098 w 3603098"/>
                    <a:gd name="connsiteY4" fmla="*/ 1108366 h 1331516"/>
                    <a:gd name="connsiteX5" fmla="*/ 3379948 w 3603098"/>
                    <a:gd name="connsiteY5" fmla="*/ 1331516 h 1331516"/>
                    <a:gd name="connsiteX6" fmla="*/ 549994 w 3603098"/>
                    <a:gd name="connsiteY6" fmla="*/ 1331516 h 1331516"/>
                    <a:gd name="connsiteX7" fmla="*/ 126819 w 3603098"/>
                    <a:gd name="connsiteY7" fmla="*/ 1141704 h 1331516"/>
                    <a:gd name="connsiteX8" fmla="*/ 131582 w 3603098"/>
                    <a:gd name="connsiteY8" fmla="*/ 130067 h 1331516"/>
                    <a:gd name="connsiteX0" fmla="*/ 131582 w 3603098"/>
                    <a:gd name="connsiteY0" fmla="*/ 128674 h 1330123"/>
                    <a:gd name="connsiteX1" fmla="*/ 673819 w 3603098"/>
                    <a:gd name="connsiteY1" fmla="*/ 5537 h 1330123"/>
                    <a:gd name="connsiteX2" fmla="*/ 2927510 w 3603098"/>
                    <a:gd name="connsiteY2" fmla="*/ 774 h 1330123"/>
                    <a:gd name="connsiteX3" fmla="*/ 3588810 w 3603098"/>
                    <a:gd name="connsiteY3" fmla="*/ 442999 h 1330123"/>
                    <a:gd name="connsiteX4" fmla="*/ 3603098 w 3603098"/>
                    <a:gd name="connsiteY4" fmla="*/ 1106973 h 1330123"/>
                    <a:gd name="connsiteX5" fmla="*/ 3379948 w 3603098"/>
                    <a:gd name="connsiteY5" fmla="*/ 1330123 h 1330123"/>
                    <a:gd name="connsiteX6" fmla="*/ 549994 w 3603098"/>
                    <a:gd name="connsiteY6" fmla="*/ 1330123 h 1330123"/>
                    <a:gd name="connsiteX7" fmla="*/ 126819 w 3603098"/>
                    <a:gd name="connsiteY7" fmla="*/ 1140311 h 1330123"/>
                    <a:gd name="connsiteX8" fmla="*/ 131582 w 3603098"/>
                    <a:gd name="connsiteY8" fmla="*/ 128674 h 1330123"/>
                    <a:gd name="connsiteX0" fmla="*/ 131582 w 3603098"/>
                    <a:gd name="connsiteY0" fmla="*/ 129533 h 1330982"/>
                    <a:gd name="connsiteX1" fmla="*/ 673819 w 3603098"/>
                    <a:gd name="connsiteY1" fmla="*/ 6396 h 1330982"/>
                    <a:gd name="connsiteX2" fmla="*/ 2927510 w 3603098"/>
                    <a:gd name="connsiteY2" fmla="*/ 1633 h 1330982"/>
                    <a:gd name="connsiteX3" fmla="*/ 3588810 w 3603098"/>
                    <a:gd name="connsiteY3" fmla="*/ 443858 h 1330982"/>
                    <a:gd name="connsiteX4" fmla="*/ 3603098 w 3603098"/>
                    <a:gd name="connsiteY4" fmla="*/ 1107832 h 1330982"/>
                    <a:gd name="connsiteX5" fmla="*/ 3379948 w 3603098"/>
                    <a:gd name="connsiteY5" fmla="*/ 1330982 h 1330982"/>
                    <a:gd name="connsiteX6" fmla="*/ 549994 w 3603098"/>
                    <a:gd name="connsiteY6" fmla="*/ 1330982 h 1330982"/>
                    <a:gd name="connsiteX7" fmla="*/ 126819 w 3603098"/>
                    <a:gd name="connsiteY7" fmla="*/ 1141170 h 1330982"/>
                    <a:gd name="connsiteX8" fmla="*/ 131582 w 3603098"/>
                    <a:gd name="connsiteY8" fmla="*/ 129533 h 1330982"/>
                    <a:gd name="connsiteX0" fmla="*/ 131582 w 3588810"/>
                    <a:gd name="connsiteY0" fmla="*/ 129533 h 1330982"/>
                    <a:gd name="connsiteX1" fmla="*/ 673819 w 3588810"/>
                    <a:gd name="connsiteY1" fmla="*/ 6396 h 1330982"/>
                    <a:gd name="connsiteX2" fmla="*/ 2927510 w 3588810"/>
                    <a:gd name="connsiteY2" fmla="*/ 1633 h 1330982"/>
                    <a:gd name="connsiteX3" fmla="*/ 3588810 w 3588810"/>
                    <a:gd name="connsiteY3" fmla="*/ 443858 h 1330982"/>
                    <a:gd name="connsiteX4" fmla="*/ 3584048 w 3588810"/>
                    <a:gd name="connsiteY4" fmla="*/ 888757 h 1330982"/>
                    <a:gd name="connsiteX5" fmla="*/ 3379948 w 3588810"/>
                    <a:gd name="connsiteY5" fmla="*/ 1330982 h 1330982"/>
                    <a:gd name="connsiteX6" fmla="*/ 549994 w 3588810"/>
                    <a:gd name="connsiteY6" fmla="*/ 1330982 h 1330982"/>
                    <a:gd name="connsiteX7" fmla="*/ 126819 w 3588810"/>
                    <a:gd name="connsiteY7" fmla="*/ 1141170 h 1330982"/>
                    <a:gd name="connsiteX8" fmla="*/ 131582 w 3588810"/>
                    <a:gd name="connsiteY8" fmla="*/ 129533 h 1330982"/>
                    <a:gd name="connsiteX0" fmla="*/ 131582 w 3588810"/>
                    <a:gd name="connsiteY0" fmla="*/ 129533 h 1330982"/>
                    <a:gd name="connsiteX1" fmla="*/ 673819 w 3588810"/>
                    <a:gd name="connsiteY1" fmla="*/ 6396 h 1330982"/>
                    <a:gd name="connsiteX2" fmla="*/ 2927510 w 3588810"/>
                    <a:gd name="connsiteY2" fmla="*/ 1633 h 1330982"/>
                    <a:gd name="connsiteX3" fmla="*/ 3588810 w 3588810"/>
                    <a:gd name="connsiteY3" fmla="*/ 443858 h 1330982"/>
                    <a:gd name="connsiteX4" fmla="*/ 3584048 w 3588810"/>
                    <a:gd name="connsiteY4" fmla="*/ 888757 h 1330982"/>
                    <a:gd name="connsiteX5" fmla="*/ 3379948 w 3588810"/>
                    <a:gd name="connsiteY5" fmla="*/ 1330982 h 1330982"/>
                    <a:gd name="connsiteX6" fmla="*/ 549994 w 3588810"/>
                    <a:gd name="connsiteY6" fmla="*/ 1330982 h 1330982"/>
                    <a:gd name="connsiteX7" fmla="*/ 126819 w 3588810"/>
                    <a:gd name="connsiteY7" fmla="*/ 1141170 h 1330982"/>
                    <a:gd name="connsiteX8" fmla="*/ 131582 w 3588810"/>
                    <a:gd name="connsiteY8" fmla="*/ 129533 h 1330982"/>
                    <a:gd name="connsiteX0" fmla="*/ 131582 w 3588810"/>
                    <a:gd name="connsiteY0" fmla="*/ 129533 h 1345269"/>
                    <a:gd name="connsiteX1" fmla="*/ 673819 w 3588810"/>
                    <a:gd name="connsiteY1" fmla="*/ 6396 h 1345269"/>
                    <a:gd name="connsiteX2" fmla="*/ 2927510 w 3588810"/>
                    <a:gd name="connsiteY2" fmla="*/ 1633 h 1345269"/>
                    <a:gd name="connsiteX3" fmla="*/ 3588810 w 3588810"/>
                    <a:gd name="connsiteY3" fmla="*/ 443858 h 1345269"/>
                    <a:gd name="connsiteX4" fmla="*/ 3584048 w 3588810"/>
                    <a:gd name="connsiteY4" fmla="*/ 888757 h 1345269"/>
                    <a:gd name="connsiteX5" fmla="*/ 3065623 w 3588810"/>
                    <a:gd name="connsiteY5" fmla="*/ 1345269 h 1345269"/>
                    <a:gd name="connsiteX6" fmla="*/ 549994 w 3588810"/>
                    <a:gd name="connsiteY6" fmla="*/ 1330982 h 1345269"/>
                    <a:gd name="connsiteX7" fmla="*/ 126819 w 3588810"/>
                    <a:gd name="connsiteY7" fmla="*/ 1141170 h 1345269"/>
                    <a:gd name="connsiteX8" fmla="*/ 131582 w 3588810"/>
                    <a:gd name="connsiteY8" fmla="*/ 129533 h 1345269"/>
                    <a:gd name="connsiteX0" fmla="*/ 131582 w 3588810"/>
                    <a:gd name="connsiteY0" fmla="*/ 129533 h 1345269"/>
                    <a:gd name="connsiteX1" fmla="*/ 673819 w 3588810"/>
                    <a:gd name="connsiteY1" fmla="*/ 6396 h 1345269"/>
                    <a:gd name="connsiteX2" fmla="*/ 2927510 w 3588810"/>
                    <a:gd name="connsiteY2" fmla="*/ 1633 h 1345269"/>
                    <a:gd name="connsiteX3" fmla="*/ 3588810 w 3588810"/>
                    <a:gd name="connsiteY3" fmla="*/ 443858 h 1345269"/>
                    <a:gd name="connsiteX4" fmla="*/ 3584048 w 3588810"/>
                    <a:gd name="connsiteY4" fmla="*/ 888757 h 1345269"/>
                    <a:gd name="connsiteX5" fmla="*/ 3065623 w 3588810"/>
                    <a:gd name="connsiteY5" fmla="*/ 1345269 h 1345269"/>
                    <a:gd name="connsiteX6" fmla="*/ 549994 w 3588810"/>
                    <a:gd name="connsiteY6" fmla="*/ 1330982 h 1345269"/>
                    <a:gd name="connsiteX7" fmla="*/ 126819 w 3588810"/>
                    <a:gd name="connsiteY7" fmla="*/ 1141170 h 1345269"/>
                    <a:gd name="connsiteX8" fmla="*/ 131582 w 3588810"/>
                    <a:gd name="connsiteY8" fmla="*/ 129533 h 13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8810" h="1345269">
                      <a:moveTo>
                        <a:pt x="131582" y="129533"/>
                      </a:moveTo>
                      <a:cubicBezTo>
                        <a:pt x="188732" y="44390"/>
                        <a:pt x="307690" y="-3129"/>
                        <a:pt x="673819" y="6396"/>
                      </a:cubicBezTo>
                      <a:lnTo>
                        <a:pt x="2927510" y="1633"/>
                      </a:lnTo>
                      <a:cubicBezTo>
                        <a:pt x="3284115" y="-17417"/>
                        <a:pt x="3588810" y="130116"/>
                        <a:pt x="3588810" y="443858"/>
                      </a:cubicBezTo>
                      <a:cubicBezTo>
                        <a:pt x="3587223" y="592158"/>
                        <a:pt x="3585635" y="740457"/>
                        <a:pt x="3584048" y="888757"/>
                      </a:cubicBezTo>
                      <a:cubicBezTo>
                        <a:pt x="3584048" y="1088199"/>
                        <a:pt x="3446040" y="1311932"/>
                        <a:pt x="3065623" y="1345269"/>
                      </a:cubicBezTo>
                      <a:lnTo>
                        <a:pt x="549994" y="1330982"/>
                      </a:lnTo>
                      <a:cubicBezTo>
                        <a:pt x="283877" y="1311932"/>
                        <a:pt x="203019" y="1221550"/>
                        <a:pt x="126819" y="1141170"/>
                      </a:cubicBezTo>
                      <a:cubicBezTo>
                        <a:pt x="-16056" y="910320"/>
                        <a:pt x="-68443" y="431821"/>
                        <a:pt x="131582" y="129533"/>
                      </a:cubicBezTo>
                      <a:close/>
                    </a:path>
                  </a:pathLst>
                </a:cu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cxnSp>
              <p:nvCxnSpPr>
                <p:cNvPr id="8" name="Прямая соединительная линия 7"/>
                <p:cNvCxnSpPr/>
                <p:nvPr/>
              </p:nvCxnSpPr>
              <p:spPr>
                <a:xfrm flipH="1">
                  <a:off x="8875217" y="4400249"/>
                  <a:ext cx="145988" cy="796857"/>
                </a:xfrm>
                <a:prstGeom prst="line">
                  <a:avLst/>
                </a:prstGeom>
                <a:ln w="762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Прямая соединительная линия 9"/>
                <p:cNvCxnSpPr/>
                <p:nvPr/>
              </p:nvCxnSpPr>
              <p:spPr>
                <a:xfrm>
                  <a:off x="10850519" y="4304923"/>
                  <a:ext cx="157511" cy="798097"/>
                </a:xfrm>
                <a:prstGeom prst="line">
                  <a:avLst/>
                </a:prstGeom>
                <a:ln w="762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Трапеция 12"/>
                <p:cNvSpPr/>
                <p:nvPr/>
              </p:nvSpPr>
              <p:spPr>
                <a:xfrm rot="21088919">
                  <a:off x="9055767" y="5115448"/>
                  <a:ext cx="498413" cy="428925"/>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4" name="Трапеция 13"/>
                <p:cNvSpPr/>
                <p:nvPr/>
              </p:nvSpPr>
              <p:spPr>
                <a:xfrm>
                  <a:off x="8608886" y="5128185"/>
                  <a:ext cx="529805" cy="43443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Трапеция 14"/>
                <p:cNvSpPr/>
                <p:nvPr/>
              </p:nvSpPr>
              <p:spPr>
                <a:xfrm>
                  <a:off x="10488537" y="5084140"/>
                  <a:ext cx="431948" cy="41826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Трапеция 15"/>
                <p:cNvSpPr/>
                <p:nvPr/>
              </p:nvSpPr>
              <p:spPr>
                <a:xfrm rot="19701479">
                  <a:off x="10870619" y="4987669"/>
                  <a:ext cx="487188" cy="47588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cxnSp>
              <p:nvCxnSpPr>
                <p:cNvPr id="21" name="Прямая соединительная линия 20"/>
                <p:cNvCxnSpPr/>
                <p:nvPr/>
              </p:nvCxnSpPr>
              <p:spPr>
                <a:xfrm flipV="1">
                  <a:off x="11103372" y="2761466"/>
                  <a:ext cx="1088628" cy="57862"/>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9" name="Группа 98"/>
                <p:cNvGrpSpPr/>
                <p:nvPr/>
              </p:nvGrpSpPr>
              <p:grpSpPr>
                <a:xfrm>
                  <a:off x="9485337" y="3042264"/>
                  <a:ext cx="1004178" cy="1129617"/>
                  <a:chOff x="5348472" y="2264968"/>
                  <a:chExt cx="1480953" cy="1907075"/>
                </a:xfrm>
              </p:grpSpPr>
              <p:sp>
                <p:nvSpPr>
                  <p:cNvPr id="96" name="Овал 95"/>
                  <p:cNvSpPr/>
                  <p:nvPr/>
                </p:nvSpPr>
                <p:spPr>
                  <a:xfrm>
                    <a:off x="5348472" y="2691204"/>
                    <a:ext cx="1480953" cy="148083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97" name="Прямоугольник 96"/>
                  <p:cNvSpPr/>
                  <p:nvPr/>
                </p:nvSpPr>
                <p:spPr>
                  <a:xfrm>
                    <a:off x="5981700" y="2565522"/>
                    <a:ext cx="228600" cy="31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98" name="Полилиния 97"/>
                  <p:cNvSpPr/>
                  <p:nvPr/>
                </p:nvSpPr>
                <p:spPr>
                  <a:xfrm rot="20632649">
                    <a:off x="5991349" y="2264968"/>
                    <a:ext cx="609600" cy="467571"/>
                  </a:xfrm>
                  <a:custGeom>
                    <a:avLst/>
                    <a:gdLst>
                      <a:gd name="connsiteX0" fmla="*/ 0 w 609600"/>
                      <a:gd name="connsiteY0" fmla="*/ 467571 h 467571"/>
                      <a:gd name="connsiteX1" fmla="*/ 295275 w 609600"/>
                      <a:gd name="connsiteY1" fmla="*/ 846 h 467571"/>
                      <a:gd name="connsiteX2" fmla="*/ 609600 w 609600"/>
                      <a:gd name="connsiteY2" fmla="*/ 343746 h 467571"/>
                      <a:gd name="connsiteX3" fmla="*/ 609600 w 609600"/>
                      <a:gd name="connsiteY3" fmla="*/ 343746 h 467571"/>
                    </a:gdLst>
                    <a:ahLst/>
                    <a:cxnLst>
                      <a:cxn ang="0">
                        <a:pos x="connsiteX0" y="connsiteY0"/>
                      </a:cxn>
                      <a:cxn ang="0">
                        <a:pos x="connsiteX1" y="connsiteY1"/>
                      </a:cxn>
                      <a:cxn ang="0">
                        <a:pos x="connsiteX2" y="connsiteY2"/>
                      </a:cxn>
                      <a:cxn ang="0">
                        <a:pos x="connsiteX3" y="connsiteY3"/>
                      </a:cxn>
                    </a:cxnLst>
                    <a:rect l="l" t="t" r="r" b="b"/>
                    <a:pathLst>
                      <a:path w="609600" h="467571">
                        <a:moveTo>
                          <a:pt x="0" y="467571"/>
                        </a:moveTo>
                        <a:cubicBezTo>
                          <a:pt x="96837" y="244527"/>
                          <a:pt x="193675" y="21484"/>
                          <a:pt x="295275" y="846"/>
                        </a:cubicBezTo>
                        <a:cubicBezTo>
                          <a:pt x="396875" y="-19792"/>
                          <a:pt x="609600" y="343746"/>
                          <a:pt x="609600" y="343746"/>
                        </a:cubicBezTo>
                        <a:lnTo>
                          <a:pt x="609600" y="343746"/>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101" name="Полилиния 100"/>
              <p:cNvSpPr/>
              <p:nvPr/>
            </p:nvSpPr>
            <p:spPr>
              <a:xfrm>
                <a:off x="10187578" y="3040617"/>
                <a:ext cx="308396" cy="290560"/>
              </a:xfrm>
              <a:custGeom>
                <a:avLst/>
                <a:gdLst>
                  <a:gd name="connsiteX0" fmla="*/ 161925 w 454819"/>
                  <a:gd name="connsiteY0" fmla="*/ 247650 h 490537"/>
                  <a:gd name="connsiteX1" fmla="*/ 0 w 454819"/>
                  <a:gd name="connsiteY1" fmla="*/ 352425 h 490537"/>
                  <a:gd name="connsiteX2" fmla="*/ 183357 w 454819"/>
                  <a:gd name="connsiteY2" fmla="*/ 307181 h 490537"/>
                  <a:gd name="connsiteX3" fmla="*/ 207169 w 454819"/>
                  <a:gd name="connsiteY3" fmla="*/ 490537 h 490537"/>
                  <a:gd name="connsiteX4" fmla="*/ 252413 w 454819"/>
                  <a:gd name="connsiteY4" fmla="*/ 328612 h 490537"/>
                  <a:gd name="connsiteX5" fmla="*/ 423863 w 454819"/>
                  <a:gd name="connsiteY5" fmla="*/ 383381 h 490537"/>
                  <a:gd name="connsiteX6" fmla="*/ 316707 w 454819"/>
                  <a:gd name="connsiteY6" fmla="*/ 273843 h 490537"/>
                  <a:gd name="connsiteX7" fmla="*/ 454819 w 454819"/>
                  <a:gd name="connsiteY7" fmla="*/ 197643 h 490537"/>
                  <a:gd name="connsiteX8" fmla="*/ 328613 w 454819"/>
                  <a:gd name="connsiteY8" fmla="*/ 211931 h 490537"/>
                  <a:gd name="connsiteX9" fmla="*/ 323850 w 454819"/>
                  <a:gd name="connsiteY9" fmla="*/ 35718 h 490537"/>
                  <a:gd name="connsiteX10" fmla="*/ 259557 w 454819"/>
                  <a:gd name="connsiteY10" fmla="*/ 188118 h 490537"/>
                  <a:gd name="connsiteX11" fmla="*/ 116682 w 454819"/>
                  <a:gd name="connsiteY11" fmla="*/ 0 h 490537"/>
                  <a:gd name="connsiteX12" fmla="*/ 192882 w 454819"/>
                  <a:gd name="connsiteY12" fmla="*/ 178593 h 490537"/>
                  <a:gd name="connsiteX13" fmla="*/ 23813 w 454819"/>
                  <a:gd name="connsiteY13" fmla="*/ 161925 h 490537"/>
                  <a:gd name="connsiteX14" fmla="*/ 161925 w 454819"/>
                  <a:gd name="connsiteY14" fmla="*/ 247650 h 49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9" h="490537">
                    <a:moveTo>
                      <a:pt x="161925" y="247650"/>
                    </a:moveTo>
                    <a:lnTo>
                      <a:pt x="0" y="352425"/>
                    </a:lnTo>
                    <a:lnTo>
                      <a:pt x="183357" y="307181"/>
                    </a:lnTo>
                    <a:lnTo>
                      <a:pt x="207169" y="490537"/>
                    </a:lnTo>
                    <a:lnTo>
                      <a:pt x="252413" y="328612"/>
                    </a:lnTo>
                    <a:lnTo>
                      <a:pt x="423863" y="383381"/>
                    </a:lnTo>
                    <a:lnTo>
                      <a:pt x="316707" y="273843"/>
                    </a:lnTo>
                    <a:lnTo>
                      <a:pt x="454819" y="197643"/>
                    </a:lnTo>
                    <a:lnTo>
                      <a:pt x="328613" y="211931"/>
                    </a:lnTo>
                    <a:lnTo>
                      <a:pt x="323850" y="35718"/>
                    </a:lnTo>
                    <a:lnTo>
                      <a:pt x="259557" y="188118"/>
                    </a:lnTo>
                    <a:lnTo>
                      <a:pt x="116682" y="0"/>
                    </a:lnTo>
                    <a:lnTo>
                      <a:pt x="192882" y="178593"/>
                    </a:lnTo>
                    <a:lnTo>
                      <a:pt x="23813" y="161925"/>
                    </a:lnTo>
                    <a:lnTo>
                      <a:pt x="161925" y="247650"/>
                    </a:lnTo>
                    <a:close/>
                  </a:path>
                </a:pathLst>
              </a:cu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sp>
        <p:nvSpPr>
          <p:cNvPr id="76" name="Блок-схема: задержка 75"/>
          <p:cNvSpPr/>
          <p:nvPr/>
        </p:nvSpPr>
        <p:spPr>
          <a:xfrm rot="15524253">
            <a:off x="8996583" y="1948111"/>
            <a:ext cx="203475" cy="596505"/>
          </a:xfrm>
          <a:prstGeom prst="flowChartDelay">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04" name="Прямоугольник 103"/>
          <p:cNvSpPr/>
          <p:nvPr/>
        </p:nvSpPr>
        <p:spPr>
          <a:xfrm>
            <a:off x="827947" y="1266600"/>
            <a:ext cx="4520525" cy="8806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4000" dirty="0" smtClean="0">
                <a:solidFill>
                  <a:schemeClr val="bg1"/>
                </a:solidFill>
              </a:rPr>
              <a:t>ЛЮБОПЫТСТВО</a:t>
            </a:r>
            <a:endParaRPr lang="ru-RU" sz="4000" dirty="0">
              <a:solidFill>
                <a:schemeClr val="bg1"/>
              </a:solidFill>
            </a:endParaRPr>
          </a:p>
        </p:txBody>
      </p:sp>
      <p:sp>
        <p:nvSpPr>
          <p:cNvPr id="105" name="Прямоугольник 104"/>
          <p:cNvSpPr/>
          <p:nvPr/>
        </p:nvSpPr>
        <p:spPr>
          <a:xfrm>
            <a:off x="1739544" y="2667130"/>
            <a:ext cx="4520525" cy="8806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4000" dirty="0" smtClean="0">
                <a:solidFill>
                  <a:schemeClr val="bg1"/>
                </a:solidFill>
              </a:rPr>
              <a:t>ЛЕНЬ</a:t>
            </a:r>
            <a:endParaRPr lang="ru-RU" sz="4000" dirty="0">
              <a:solidFill>
                <a:schemeClr val="bg1"/>
              </a:solidFill>
            </a:endParaRPr>
          </a:p>
        </p:txBody>
      </p:sp>
      <p:sp>
        <p:nvSpPr>
          <p:cNvPr id="106" name="Прямоугольник 105"/>
          <p:cNvSpPr/>
          <p:nvPr/>
        </p:nvSpPr>
        <p:spPr>
          <a:xfrm>
            <a:off x="2751597" y="4173971"/>
            <a:ext cx="4520525" cy="8806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4000" dirty="0" smtClean="0">
                <a:solidFill>
                  <a:schemeClr val="bg1"/>
                </a:solidFill>
              </a:rPr>
              <a:t>ЖАДНОСТЬ </a:t>
            </a:r>
            <a:endParaRPr lang="ru-RU" sz="4000" dirty="0">
              <a:solidFill>
                <a:schemeClr val="bg1"/>
              </a:solidFill>
            </a:endParaRPr>
          </a:p>
        </p:txBody>
      </p:sp>
      <p:pic>
        <p:nvPicPr>
          <p:cNvPr id="121" name="Рисунок 120"/>
          <p:cNvPicPr>
            <a:picLocks noChangeAspect="1"/>
          </p:cNvPicPr>
          <p:nvPr/>
        </p:nvPicPr>
        <p:blipFill>
          <a:blip r:embed="rId3"/>
          <a:stretch>
            <a:fillRect/>
          </a:stretch>
        </p:blipFill>
        <p:spPr>
          <a:xfrm>
            <a:off x="190032" y="1289205"/>
            <a:ext cx="2308744" cy="4104785"/>
          </a:xfrm>
          <a:prstGeom prst="rect">
            <a:avLst/>
          </a:prstGeom>
          <a:effectLst>
            <a:outerShdw blurRad="50800" dist="38100" dir="10800000" algn="r" rotWithShape="0">
              <a:prstClr val="black">
                <a:alpha val="40000"/>
              </a:prstClr>
            </a:outerShdw>
            <a:reflection blurRad="6350" stA="50000" endA="275" endPos="40000" dist="101600" dir="5400000" sy="-100000" algn="bl" rotWithShape="0"/>
          </a:effectLst>
        </p:spPr>
      </p:pic>
      <p:pic>
        <p:nvPicPr>
          <p:cNvPr id="122" name="Рисунок 121"/>
          <p:cNvPicPr>
            <a:picLocks noChangeAspect="1"/>
          </p:cNvPicPr>
          <p:nvPr/>
        </p:nvPicPr>
        <p:blipFill>
          <a:blip r:embed="rId4"/>
          <a:stretch>
            <a:fillRect/>
          </a:stretch>
        </p:blipFill>
        <p:spPr>
          <a:xfrm>
            <a:off x="2534111" y="1289208"/>
            <a:ext cx="2296601" cy="4106958"/>
          </a:xfrm>
          <a:prstGeom prst="rect">
            <a:avLst/>
          </a:prstGeom>
          <a:effectLst>
            <a:outerShdw blurRad="50800" dist="38100" dir="10800000" algn="r" rotWithShape="0">
              <a:prstClr val="black">
                <a:alpha val="40000"/>
              </a:prstClr>
            </a:outerShdw>
            <a:reflection blurRad="6350" stA="50000" endA="275" endPos="40000" dist="101600" dir="5400000" sy="-100000" algn="bl" rotWithShape="0"/>
          </a:effectLst>
        </p:spPr>
      </p:pic>
      <p:pic>
        <p:nvPicPr>
          <p:cNvPr id="123" name="Рисунок 122"/>
          <p:cNvPicPr>
            <a:picLocks noChangeAspect="1"/>
          </p:cNvPicPr>
          <p:nvPr/>
        </p:nvPicPr>
        <p:blipFill>
          <a:blip r:embed="rId5"/>
          <a:stretch>
            <a:fillRect/>
          </a:stretch>
        </p:blipFill>
        <p:spPr>
          <a:xfrm>
            <a:off x="4856720" y="1289205"/>
            <a:ext cx="2323929" cy="4106961"/>
          </a:xfrm>
          <a:prstGeom prst="rect">
            <a:avLst/>
          </a:prstGeom>
          <a:effectLst>
            <a:outerShdw blurRad="50800" dist="38100" dir="10800000" algn="r" rotWithShape="0">
              <a:prstClr val="black">
                <a:alpha val="40000"/>
              </a:prstClr>
            </a:outerShdw>
            <a:reflection blurRad="6350" stA="50000" endA="275" endPos="40000" dist="101600" dir="5400000" sy="-100000" algn="bl" rotWithShape="0"/>
          </a:effectLst>
        </p:spPr>
      </p:pic>
      <p:sp>
        <p:nvSpPr>
          <p:cNvPr id="127" name="Прямоугольник 126"/>
          <p:cNvSpPr/>
          <p:nvPr/>
        </p:nvSpPr>
        <p:spPr>
          <a:xfrm>
            <a:off x="725704" y="5868831"/>
            <a:ext cx="1245536" cy="429250"/>
          </a:xfrm>
          <a:prstGeom prst="rect">
            <a:avLst/>
          </a:prstGeom>
          <a:solidFill>
            <a:schemeClr val="tx1"/>
          </a:solidFill>
          <a:ln>
            <a:solidFill>
              <a:schemeClr val="bg1"/>
            </a:solidFill>
          </a:ln>
          <a:effectLst>
            <a:glow rad="63500">
              <a:schemeClr val="accent1">
                <a:satMod val="175000"/>
                <a:alpha val="40000"/>
              </a:schemeClr>
            </a:glow>
            <a:outerShdw blurRad="50800" dist="38100" dir="16200000" rotWithShape="0">
              <a:prstClr val="black">
                <a:alpha val="40000"/>
              </a:prstClr>
            </a:outerShdw>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chemeClr val="bg1"/>
                </a:solidFill>
              </a:rPr>
              <a:t>10 000</a:t>
            </a:r>
            <a:endParaRPr lang="ru-RU" b="1" dirty="0">
              <a:solidFill>
                <a:schemeClr val="bg1"/>
              </a:solidFill>
            </a:endParaRPr>
          </a:p>
        </p:txBody>
      </p:sp>
      <p:sp>
        <p:nvSpPr>
          <p:cNvPr id="128" name="Прямоугольник 127"/>
          <p:cNvSpPr/>
          <p:nvPr/>
        </p:nvSpPr>
        <p:spPr>
          <a:xfrm>
            <a:off x="3051051" y="5868831"/>
            <a:ext cx="1245536" cy="429250"/>
          </a:xfrm>
          <a:prstGeom prst="rect">
            <a:avLst/>
          </a:prstGeom>
          <a:solidFill>
            <a:schemeClr val="tx1"/>
          </a:solidFill>
          <a:ln>
            <a:solidFill>
              <a:schemeClr val="bg1"/>
            </a:solidFill>
          </a:ln>
          <a:effectLst>
            <a:glow rad="63500">
              <a:schemeClr val="accent1">
                <a:satMod val="175000"/>
                <a:alpha val="40000"/>
              </a:schemeClr>
            </a:glow>
            <a:outerShdw blurRad="50800" dist="38100" dir="16200000" rotWithShape="0">
              <a:prstClr val="black">
                <a:alpha val="40000"/>
              </a:prstClr>
            </a:outerShdw>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chemeClr val="bg1"/>
                </a:solidFill>
              </a:rPr>
              <a:t>50 000</a:t>
            </a:r>
            <a:endParaRPr lang="ru-RU" b="1" dirty="0">
              <a:solidFill>
                <a:schemeClr val="bg1"/>
              </a:solidFill>
            </a:endParaRPr>
          </a:p>
        </p:txBody>
      </p:sp>
      <p:sp>
        <p:nvSpPr>
          <p:cNvPr id="129" name="Прямоугольник 128"/>
          <p:cNvSpPr/>
          <p:nvPr/>
        </p:nvSpPr>
        <p:spPr>
          <a:xfrm>
            <a:off x="5376398" y="5868831"/>
            <a:ext cx="1245536" cy="429250"/>
          </a:xfrm>
          <a:prstGeom prst="rect">
            <a:avLst/>
          </a:prstGeom>
          <a:solidFill>
            <a:schemeClr val="tx1"/>
          </a:solidFill>
          <a:ln>
            <a:solidFill>
              <a:schemeClr val="bg1"/>
            </a:solidFill>
          </a:ln>
          <a:effectLst>
            <a:glow rad="63500">
              <a:schemeClr val="accent1">
                <a:satMod val="175000"/>
                <a:alpha val="40000"/>
              </a:schemeClr>
            </a:glow>
            <a:outerShdw blurRad="50800" dist="38100" dir="16200000" rotWithShape="0">
              <a:prstClr val="black">
                <a:alpha val="40000"/>
              </a:prstClr>
            </a:outerShdw>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chemeClr val="bg1"/>
                </a:solidFill>
              </a:rPr>
              <a:t>10 000</a:t>
            </a:r>
            <a:endParaRPr lang="ru-RU" b="1" dirty="0">
              <a:solidFill>
                <a:schemeClr val="bg1"/>
              </a:solidFill>
            </a:endParaRPr>
          </a:p>
        </p:txBody>
      </p:sp>
      <p:sp>
        <p:nvSpPr>
          <p:cNvPr id="130" name="Прямоугольник 129"/>
          <p:cNvSpPr/>
          <p:nvPr/>
        </p:nvSpPr>
        <p:spPr>
          <a:xfrm>
            <a:off x="7701745" y="5879532"/>
            <a:ext cx="1245536" cy="429250"/>
          </a:xfrm>
          <a:prstGeom prst="rect">
            <a:avLst/>
          </a:prstGeom>
          <a:solidFill>
            <a:schemeClr val="tx1"/>
          </a:solidFill>
          <a:ln>
            <a:solidFill>
              <a:schemeClr val="bg1"/>
            </a:solidFill>
          </a:ln>
          <a:effectLst>
            <a:glow rad="63500">
              <a:schemeClr val="accent1">
                <a:satMod val="175000"/>
                <a:alpha val="40000"/>
              </a:schemeClr>
            </a:glow>
            <a:outerShdw blurRad="50800" dist="38100" dir="16200000" rotWithShape="0">
              <a:prstClr val="black">
                <a:alpha val="40000"/>
              </a:prstClr>
            </a:outerShdw>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chemeClr val="bg1"/>
                </a:solidFill>
              </a:rPr>
              <a:t>100 000</a:t>
            </a:r>
            <a:endParaRPr lang="ru-RU" b="1" dirty="0">
              <a:solidFill>
                <a:schemeClr val="bg1"/>
              </a:solidFill>
            </a:endParaRPr>
          </a:p>
        </p:txBody>
      </p:sp>
      <p:sp>
        <p:nvSpPr>
          <p:cNvPr id="52" name="Заголовок 1"/>
          <p:cNvSpPr txBox="1">
            <a:spLocks/>
          </p:cNvSpPr>
          <p:nvPr/>
        </p:nvSpPr>
        <p:spPr>
          <a:xfrm>
            <a:off x="606903" y="419705"/>
            <a:ext cx="6214027" cy="54324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200" b="1" dirty="0" smtClean="0">
                <a:latin typeface="Arial" panose="020B0604020202020204" pitchFamily="34" charset="0"/>
                <a:cs typeface="Arial" panose="020B0604020202020204" pitchFamily="34" charset="0"/>
              </a:rPr>
              <a:t>ТРОЯНСКИЙ КОНЬ</a:t>
            </a:r>
            <a:endParaRPr lang="ru-RU" sz="3200" b="1" dirty="0">
              <a:latin typeface="Arial" panose="020B0604020202020204" pitchFamily="34" charset="0"/>
              <a:cs typeface="Arial" panose="020B0604020202020204" pitchFamily="34" charset="0"/>
            </a:endParaRPr>
          </a:p>
        </p:txBody>
      </p:sp>
      <p:cxnSp>
        <p:nvCxnSpPr>
          <p:cNvPr id="53" name="Прямая соединительная линия 52"/>
          <p:cNvCxnSpPr/>
          <p:nvPr/>
        </p:nvCxnSpPr>
        <p:spPr>
          <a:xfrm>
            <a:off x="724783" y="962952"/>
            <a:ext cx="3754853"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grpSp>
        <p:nvGrpSpPr>
          <p:cNvPr id="3" name="Группа 2"/>
          <p:cNvGrpSpPr/>
          <p:nvPr/>
        </p:nvGrpSpPr>
        <p:grpSpPr>
          <a:xfrm>
            <a:off x="7205269" y="1279056"/>
            <a:ext cx="2327624" cy="4106958"/>
            <a:chOff x="7205269" y="1279056"/>
            <a:chExt cx="2327624" cy="4106958"/>
          </a:xfrm>
        </p:grpSpPr>
        <p:pic>
          <p:nvPicPr>
            <p:cNvPr id="125" name="Рисунок 124"/>
            <p:cNvPicPr>
              <a:picLocks noChangeAspect="1"/>
            </p:cNvPicPr>
            <p:nvPr/>
          </p:nvPicPr>
          <p:blipFill>
            <a:blip r:embed="rId6"/>
            <a:stretch>
              <a:fillRect/>
            </a:stretch>
          </p:blipFill>
          <p:spPr>
            <a:xfrm>
              <a:off x="7205269" y="1279056"/>
              <a:ext cx="2327624" cy="4106958"/>
            </a:xfrm>
            <a:prstGeom prst="rect">
              <a:avLst/>
            </a:prstGeom>
            <a:effectLst>
              <a:outerShdw blurRad="50800" dist="38100" dir="10800000" algn="r" rotWithShape="0">
                <a:prstClr val="black">
                  <a:alpha val="40000"/>
                </a:prstClr>
              </a:outerShdw>
              <a:reflection blurRad="6350" stA="50000" endA="275" endPos="40000" dist="101600" dir="5400000" sy="-100000" algn="bl" rotWithShape="0"/>
            </a:effectLst>
          </p:spPr>
        </p:pic>
        <p:sp>
          <p:nvSpPr>
            <p:cNvPr id="2" name="Прямоугольник 1"/>
            <p:cNvSpPr/>
            <p:nvPr/>
          </p:nvSpPr>
          <p:spPr>
            <a:xfrm>
              <a:off x="7915642" y="1373659"/>
              <a:ext cx="652096" cy="197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grpSp>
    </p:spTree>
    <p:extLst>
      <p:ext uri="{BB962C8B-B14F-4D97-AF65-F5344CB8AC3E}">
        <p14:creationId xmlns:p14="http://schemas.microsoft.com/office/powerpoint/2010/main" val="22990447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500"/>
                                        <p:tgtEl>
                                          <p:spTgt spid="10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wipe(left)">
                                      <p:cBhvr>
                                        <p:cTn id="19" dur="500"/>
                                        <p:tgtEl>
                                          <p:spTgt spid="10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wipe(left)">
                                      <p:cBhvr>
                                        <p:cTn id="23" dur="500"/>
                                        <p:tgtEl>
                                          <p:spTgt spid="106"/>
                                        </p:tgtEl>
                                      </p:cBhvr>
                                    </p:animEffect>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500" fill="hold"/>
                                        <p:tgtEl>
                                          <p:spTgt spid="120"/>
                                        </p:tgtEl>
                                        <p:attrNameLst>
                                          <p:attrName>ppt_x</p:attrName>
                                        </p:attrNameLst>
                                      </p:cBhvr>
                                      <p:tavLst>
                                        <p:tav tm="0">
                                          <p:val>
                                            <p:strVal val="1+#ppt_w/2"/>
                                          </p:val>
                                        </p:tav>
                                        <p:tav tm="100000">
                                          <p:val>
                                            <p:strVal val="#ppt_x"/>
                                          </p:val>
                                        </p:tav>
                                      </p:tavLst>
                                    </p:anim>
                                    <p:anim calcmode="lin" valueType="num">
                                      <p:cBhvr additive="base">
                                        <p:cTn id="28" dur="500" fill="hold"/>
                                        <p:tgtEl>
                                          <p:spTgt spid="12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500" fill="hold"/>
                                        <p:tgtEl>
                                          <p:spTgt spid="76"/>
                                        </p:tgtEl>
                                        <p:attrNameLst>
                                          <p:attrName>ppt_x</p:attrName>
                                        </p:attrNameLst>
                                      </p:cBhvr>
                                      <p:tavLst>
                                        <p:tav tm="0">
                                          <p:val>
                                            <p:strVal val="1+#ppt_w/2"/>
                                          </p:val>
                                        </p:tav>
                                        <p:tav tm="100000">
                                          <p:val>
                                            <p:strVal val="#ppt_x"/>
                                          </p:val>
                                        </p:tav>
                                      </p:tavLst>
                                    </p:anim>
                                    <p:anim calcmode="lin" valueType="num">
                                      <p:cBhvr additive="base">
                                        <p:cTn id="32" dur="500" fill="hold"/>
                                        <p:tgtEl>
                                          <p:spTgt spid="76"/>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42" presetClass="path" presetSubtype="0" accel="50000" decel="50000" fill="hold" grpId="1" nodeType="afterEffect">
                                  <p:stCondLst>
                                    <p:cond delay="0"/>
                                  </p:stCondLst>
                                  <p:childTnLst>
                                    <p:animMotion origin="layout" path="M -3.95833E-6 3.7037E-6 L -0.00234 -0.03449 " pathEditMode="relative" rAng="0" ptsTypes="AA">
                                      <p:cBhvr>
                                        <p:cTn id="35" dur="2000" fill="hold"/>
                                        <p:tgtEl>
                                          <p:spTgt spid="76"/>
                                        </p:tgtEl>
                                        <p:attrNameLst>
                                          <p:attrName>ppt_x</p:attrName>
                                          <p:attrName>ppt_y</p:attrName>
                                        </p:attrNameLst>
                                      </p:cBhvr>
                                      <p:rCtr x="-117" y="-1736"/>
                                    </p:animMotion>
                                  </p:childTnLst>
                                </p:cTn>
                              </p:par>
                            </p:childTnLst>
                          </p:cTn>
                        </p:par>
                        <p:par>
                          <p:cTn id="36" fill="hold">
                            <p:stCondLst>
                              <p:cond delay="4000"/>
                            </p:stCondLst>
                            <p:childTnLst>
                              <p:par>
                                <p:cTn id="37" presetID="42" presetClass="path" presetSubtype="0" accel="50000" decel="50000" fill="hold" grpId="2" nodeType="afterEffect">
                                  <p:stCondLst>
                                    <p:cond delay="0"/>
                                  </p:stCondLst>
                                  <p:childTnLst>
                                    <p:animMotion origin="layout" path="M -3.95833E-6 3.7037E-6 L -1.66667E-6 4.44444E-6 " pathEditMode="relative" rAng="0" ptsTypes="AA">
                                      <p:cBhvr>
                                        <p:cTn id="38" dur="2000" fill="hold"/>
                                        <p:tgtEl>
                                          <p:spTgt spid="76"/>
                                        </p:tgtEl>
                                        <p:attrNameLst>
                                          <p:attrName>ppt_x</p:attrName>
                                          <p:attrName>ppt_y</p:attrName>
                                        </p:attrNameLst>
                                      </p:cBhvr>
                                      <p:rCtr x="-78" y="139"/>
                                    </p:animMotion>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20"/>
                                        </p:tgtEl>
                                        <p:attrNameLst>
                                          <p:attrName>ppt_w</p:attrName>
                                        </p:attrNameLst>
                                      </p:cBhvr>
                                      <p:tavLst>
                                        <p:tav tm="0">
                                          <p:val>
                                            <p:strVal val="ppt_w"/>
                                          </p:val>
                                        </p:tav>
                                        <p:tav tm="100000">
                                          <p:val>
                                            <p:fltVal val="0"/>
                                          </p:val>
                                        </p:tav>
                                      </p:tavLst>
                                    </p:anim>
                                    <p:anim calcmode="lin" valueType="num">
                                      <p:cBhvr>
                                        <p:cTn id="43" dur="500"/>
                                        <p:tgtEl>
                                          <p:spTgt spid="120"/>
                                        </p:tgtEl>
                                        <p:attrNameLst>
                                          <p:attrName>ppt_h</p:attrName>
                                        </p:attrNameLst>
                                      </p:cBhvr>
                                      <p:tavLst>
                                        <p:tav tm="0">
                                          <p:val>
                                            <p:strVal val="ppt_h"/>
                                          </p:val>
                                        </p:tav>
                                        <p:tav tm="100000">
                                          <p:val>
                                            <p:fltVal val="0"/>
                                          </p:val>
                                        </p:tav>
                                      </p:tavLst>
                                    </p:anim>
                                    <p:animEffect transition="out" filter="fade">
                                      <p:cBhvr>
                                        <p:cTn id="44" dur="500"/>
                                        <p:tgtEl>
                                          <p:spTgt spid="120"/>
                                        </p:tgtEl>
                                      </p:cBhvr>
                                    </p:animEffect>
                                    <p:set>
                                      <p:cBhvr>
                                        <p:cTn id="45" dur="1" fill="hold">
                                          <p:stCondLst>
                                            <p:cond delay="499"/>
                                          </p:stCondLst>
                                        </p:cTn>
                                        <p:tgtEl>
                                          <p:spTgt spid="120"/>
                                        </p:tgtEl>
                                        <p:attrNameLst>
                                          <p:attrName>style.visibility</p:attrName>
                                        </p:attrNameLst>
                                      </p:cBhvr>
                                      <p:to>
                                        <p:strVal val="hidden"/>
                                      </p:to>
                                    </p:set>
                                  </p:childTnLst>
                                </p:cTn>
                              </p:par>
                              <p:par>
                                <p:cTn id="46" presetID="1" presetClass="exit" presetSubtype="0" fill="hold" grpId="3" nodeType="withEffect">
                                  <p:stCondLst>
                                    <p:cond delay="0"/>
                                  </p:stCondLst>
                                  <p:childTnLst>
                                    <p:set>
                                      <p:cBhvr>
                                        <p:cTn id="47" dur="1" fill="hold">
                                          <p:stCondLst>
                                            <p:cond delay="0"/>
                                          </p:stCondLst>
                                        </p:cTn>
                                        <p:tgtEl>
                                          <p:spTgt spid="7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04"/>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05"/>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06"/>
                                        </p:tgtEl>
                                        <p:attrNameLst>
                                          <p:attrName>style.visibility</p:attrName>
                                        </p:attrNameLst>
                                      </p:cBhvr>
                                      <p:to>
                                        <p:strVal val="hidden"/>
                                      </p:to>
                                    </p:se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121"/>
                                        </p:tgtEl>
                                        <p:attrNameLst>
                                          <p:attrName>style.visibility</p:attrName>
                                        </p:attrNameLst>
                                      </p:cBhvr>
                                      <p:to>
                                        <p:strVal val="visible"/>
                                      </p:to>
                                    </p:set>
                                    <p:animEffect transition="in" filter="wipe(down)">
                                      <p:cBhvr>
                                        <p:cTn id="57" dur="500"/>
                                        <p:tgtEl>
                                          <p:spTgt spid="121"/>
                                        </p:tgtEl>
                                      </p:cBhvr>
                                    </p:animEffect>
                                  </p:childTnLst>
                                </p:cTn>
                              </p:par>
                            </p:childTnLst>
                          </p:cTn>
                        </p:par>
                        <p:par>
                          <p:cTn id="58" fill="hold">
                            <p:stCondLst>
                              <p:cond delay="1000"/>
                            </p:stCondLst>
                            <p:childTnLst>
                              <p:par>
                                <p:cTn id="59" presetID="22" presetClass="entr" presetSubtype="4" fill="hold" nodeType="afterEffect">
                                  <p:stCondLst>
                                    <p:cond delay="0"/>
                                  </p:stCondLst>
                                  <p:childTnLst>
                                    <p:set>
                                      <p:cBhvr>
                                        <p:cTn id="60" dur="1" fill="hold">
                                          <p:stCondLst>
                                            <p:cond delay="0"/>
                                          </p:stCondLst>
                                        </p:cTn>
                                        <p:tgtEl>
                                          <p:spTgt spid="122"/>
                                        </p:tgtEl>
                                        <p:attrNameLst>
                                          <p:attrName>style.visibility</p:attrName>
                                        </p:attrNameLst>
                                      </p:cBhvr>
                                      <p:to>
                                        <p:strVal val="visible"/>
                                      </p:to>
                                    </p:set>
                                    <p:animEffect transition="in" filter="wipe(down)">
                                      <p:cBhvr>
                                        <p:cTn id="61" dur="500"/>
                                        <p:tgtEl>
                                          <p:spTgt spid="122"/>
                                        </p:tgtEl>
                                      </p:cBhvr>
                                    </p:animEffect>
                                  </p:childTnLst>
                                </p:cTn>
                              </p:par>
                            </p:childTnLst>
                          </p:cTn>
                        </p:par>
                        <p:par>
                          <p:cTn id="62" fill="hold">
                            <p:stCondLst>
                              <p:cond delay="1500"/>
                            </p:stCondLst>
                            <p:childTnLst>
                              <p:par>
                                <p:cTn id="63" presetID="22" presetClass="entr" presetSubtype="4" fill="hold" nodeType="afterEffect">
                                  <p:stCondLst>
                                    <p:cond delay="0"/>
                                  </p:stCondLst>
                                  <p:childTnLst>
                                    <p:set>
                                      <p:cBhvr>
                                        <p:cTn id="64" dur="1" fill="hold">
                                          <p:stCondLst>
                                            <p:cond delay="0"/>
                                          </p:stCondLst>
                                        </p:cTn>
                                        <p:tgtEl>
                                          <p:spTgt spid="123"/>
                                        </p:tgtEl>
                                        <p:attrNameLst>
                                          <p:attrName>style.visibility</p:attrName>
                                        </p:attrNameLst>
                                      </p:cBhvr>
                                      <p:to>
                                        <p:strVal val="visible"/>
                                      </p:to>
                                    </p:set>
                                    <p:animEffect transition="in" filter="wipe(down)">
                                      <p:cBhvr>
                                        <p:cTn id="65" dur="500"/>
                                        <p:tgtEl>
                                          <p:spTgt spid="123"/>
                                        </p:tgtEl>
                                      </p:cBhvr>
                                    </p:animEffect>
                                  </p:childTnLst>
                                </p:cTn>
                              </p:par>
                            </p:childTnLst>
                          </p:cTn>
                        </p:par>
                        <p:par>
                          <p:cTn id="66" fill="hold">
                            <p:stCondLst>
                              <p:cond delay="2000"/>
                            </p:stCondLst>
                            <p:childTnLst>
                              <p:par>
                                <p:cTn id="67" presetID="22" presetClass="entr" presetSubtype="4"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down)">
                                      <p:cBhvr>
                                        <p:cTn id="69" dur="500"/>
                                        <p:tgtEl>
                                          <p:spTgt spid="3"/>
                                        </p:tgtEl>
                                      </p:cBhvr>
                                    </p:animEffect>
                                  </p:childTnLst>
                                </p:cTn>
                              </p:par>
                            </p:childTnLst>
                          </p:cTn>
                        </p:par>
                        <p:par>
                          <p:cTn id="70" fill="hold">
                            <p:stCondLst>
                              <p:cond delay="2500"/>
                            </p:stCondLst>
                            <p:childTnLst>
                              <p:par>
                                <p:cTn id="71" presetID="2" presetClass="entr" presetSubtype="4" fill="hold" grpId="0" nodeType="afterEffect">
                                  <p:stCondLst>
                                    <p:cond delay="0"/>
                                  </p:stCondLst>
                                  <p:childTnLst>
                                    <p:set>
                                      <p:cBhvr>
                                        <p:cTn id="72" dur="1" fill="hold">
                                          <p:stCondLst>
                                            <p:cond delay="0"/>
                                          </p:stCondLst>
                                        </p:cTn>
                                        <p:tgtEl>
                                          <p:spTgt spid="130"/>
                                        </p:tgtEl>
                                        <p:attrNameLst>
                                          <p:attrName>style.visibility</p:attrName>
                                        </p:attrNameLst>
                                      </p:cBhvr>
                                      <p:to>
                                        <p:strVal val="visible"/>
                                      </p:to>
                                    </p:set>
                                    <p:anim calcmode="lin" valueType="num">
                                      <p:cBhvr additive="base">
                                        <p:cTn id="73" dur="500" fill="hold"/>
                                        <p:tgtEl>
                                          <p:spTgt spid="130"/>
                                        </p:tgtEl>
                                        <p:attrNameLst>
                                          <p:attrName>ppt_x</p:attrName>
                                        </p:attrNameLst>
                                      </p:cBhvr>
                                      <p:tavLst>
                                        <p:tav tm="0">
                                          <p:val>
                                            <p:strVal val="#ppt_x"/>
                                          </p:val>
                                        </p:tav>
                                        <p:tav tm="100000">
                                          <p:val>
                                            <p:strVal val="#ppt_x"/>
                                          </p:val>
                                        </p:tav>
                                      </p:tavLst>
                                    </p:anim>
                                    <p:anim calcmode="lin" valueType="num">
                                      <p:cBhvr additive="base">
                                        <p:cTn id="74" dur="500" fill="hold"/>
                                        <p:tgtEl>
                                          <p:spTgt spid="130"/>
                                        </p:tgtEl>
                                        <p:attrNameLst>
                                          <p:attrName>ppt_y</p:attrName>
                                        </p:attrNameLst>
                                      </p:cBhvr>
                                      <p:tavLst>
                                        <p:tav tm="0">
                                          <p:val>
                                            <p:strVal val="1+#ppt_h/2"/>
                                          </p:val>
                                        </p:tav>
                                        <p:tav tm="100000">
                                          <p:val>
                                            <p:strVal val="#ppt_y"/>
                                          </p:val>
                                        </p:tav>
                                      </p:tavLst>
                                    </p:anim>
                                  </p:childTnLst>
                                </p:cTn>
                              </p:par>
                            </p:childTnLst>
                          </p:cTn>
                        </p:par>
                        <p:par>
                          <p:cTn id="75" fill="hold">
                            <p:stCondLst>
                              <p:cond delay="3000"/>
                            </p:stCondLst>
                            <p:childTnLst>
                              <p:par>
                                <p:cTn id="76" presetID="2" presetClass="entr" presetSubtype="4" fill="hold" grpId="0" nodeType="afterEffect">
                                  <p:stCondLst>
                                    <p:cond delay="0"/>
                                  </p:stCondLst>
                                  <p:childTnLst>
                                    <p:set>
                                      <p:cBhvr>
                                        <p:cTn id="77" dur="1" fill="hold">
                                          <p:stCondLst>
                                            <p:cond delay="0"/>
                                          </p:stCondLst>
                                        </p:cTn>
                                        <p:tgtEl>
                                          <p:spTgt spid="129"/>
                                        </p:tgtEl>
                                        <p:attrNameLst>
                                          <p:attrName>style.visibility</p:attrName>
                                        </p:attrNameLst>
                                      </p:cBhvr>
                                      <p:to>
                                        <p:strVal val="visible"/>
                                      </p:to>
                                    </p:set>
                                    <p:anim calcmode="lin" valueType="num">
                                      <p:cBhvr additive="base">
                                        <p:cTn id="78" dur="500" fill="hold"/>
                                        <p:tgtEl>
                                          <p:spTgt spid="129"/>
                                        </p:tgtEl>
                                        <p:attrNameLst>
                                          <p:attrName>ppt_x</p:attrName>
                                        </p:attrNameLst>
                                      </p:cBhvr>
                                      <p:tavLst>
                                        <p:tav tm="0">
                                          <p:val>
                                            <p:strVal val="#ppt_x"/>
                                          </p:val>
                                        </p:tav>
                                        <p:tav tm="100000">
                                          <p:val>
                                            <p:strVal val="#ppt_x"/>
                                          </p:val>
                                        </p:tav>
                                      </p:tavLst>
                                    </p:anim>
                                    <p:anim calcmode="lin" valueType="num">
                                      <p:cBhvr additive="base">
                                        <p:cTn id="79" dur="500" fill="hold"/>
                                        <p:tgtEl>
                                          <p:spTgt spid="129"/>
                                        </p:tgtEl>
                                        <p:attrNameLst>
                                          <p:attrName>ppt_y</p:attrName>
                                        </p:attrNameLst>
                                      </p:cBhvr>
                                      <p:tavLst>
                                        <p:tav tm="0">
                                          <p:val>
                                            <p:strVal val="1+#ppt_h/2"/>
                                          </p:val>
                                        </p:tav>
                                        <p:tav tm="100000">
                                          <p:val>
                                            <p:strVal val="#ppt_y"/>
                                          </p:val>
                                        </p:tav>
                                      </p:tavLst>
                                    </p:anim>
                                  </p:childTnLst>
                                </p:cTn>
                              </p:par>
                            </p:childTnLst>
                          </p:cTn>
                        </p:par>
                        <p:par>
                          <p:cTn id="80" fill="hold">
                            <p:stCondLst>
                              <p:cond delay="3500"/>
                            </p:stCondLst>
                            <p:childTnLst>
                              <p:par>
                                <p:cTn id="81" presetID="2" presetClass="entr" presetSubtype="4" fill="hold" grpId="0"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additive="base">
                                        <p:cTn id="83" dur="500" fill="hold"/>
                                        <p:tgtEl>
                                          <p:spTgt spid="128"/>
                                        </p:tgtEl>
                                        <p:attrNameLst>
                                          <p:attrName>ppt_x</p:attrName>
                                        </p:attrNameLst>
                                      </p:cBhvr>
                                      <p:tavLst>
                                        <p:tav tm="0">
                                          <p:val>
                                            <p:strVal val="#ppt_x"/>
                                          </p:val>
                                        </p:tav>
                                        <p:tav tm="100000">
                                          <p:val>
                                            <p:strVal val="#ppt_x"/>
                                          </p:val>
                                        </p:tav>
                                      </p:tavLst>
                                    </p:anim>
                                    <p:anim calcmode="lin" valueType="num">
                                      <p:cBhvr additive="base">
                                        <p:cTn id="84" dur="500" fill="hold"/>
                                        <p:tgtEl>
                                          <p:spTgt spid="128"/>
                                        </p:tgtEl>
                                        <p:attrNameLst>
                                          <p:attrName>ppt_y</p:attrName>
                                        </p:attrNameLst>
                                      </p:cBhvr>
                                      <p:tavLst>
                                        <p:tav tm="0">
                                          <p:val>
                                            <p:strVal val="1+#ppt_h/2"/>
                                          </p:val>
                                        </p:tav>
                                        <p:tav tm="100000">
                                          <p:val>
                                            <p:strVal val="#ppt_y"/>
                                          </p:val>
                                        </p:tav>
                                      </p:tavLst>
                                    </p:anim>
                                  </p:childTnLst>
                                </p:cTn>
                              </p:par>
                            </p:childTnLst>
                          </p:cTn>
                        </p:par>
                        <p:par>
                          <p:cTn id="85" fill="hold">
                            <p:stCondLst>
                              <p:cond delay="4000"/>
                            </p:stCondLst>
                            <p:childTnLst>
                              <p:par>
                                <p:cTn id="86" presetID="2" presetClass="entr" presetSubtype="4" fill="hold" grpId="0" nodeType="afterEffect">
                                  <p:stCondLst>
                                    <p:cond delay="0"/>
                                  </p:stCondLst>
                                  <p:childTnLst>
                                    <p:set>
                                      <p:cBhvr>
                                        <p:cTn id="87" dur="1" fill="hold">
                                          <p:stCondLst>
                                            <p:cond delay="0"/>
                                          </p:stCondLst>
                                        </p:cTn>
                                        <p:tgtEl>
                                          <p:spTgt spid="127"/>
                                        </p:tgtEl>
                                        <p:attrNameLst>
                                          <p:attrName>style.visibility</p:attrName>
                                        </p:attrNameLst>
                                      </p:cBhvr>
                                      <p:to>
                                        <p:strVal val="visible"/>
                                      </p:to>
                                    </p:set>
                                    <p:anim calcmode="lin" valueType="num">
                                      <p:cBhvr additive="base">
                                        <p:cTn id="88" dur="500" fill="hold"/>
                                        <p:tgtEl>
                                          <p:spTgt spid="127"/>
                                        </p:tgtEl>
                                        <p:attrNameLst>
                                          <p:attrName>ppt_x</p:attrName>
                                        </p:attrNameLst>
                                      </p:cBhvr>
                                      <p:tavLst>
                                        <p:tav tm="0">
                                          <p:val>
                                            <p:strVal val="#ppt_x"/>
                                          </p:val>
                                        </p:tav>
                                        <p:tav tm="100000">
                                          <p:val>
                                            <p:strVal val="#ppt_x"/>
                                          </p:val>
                                        </p:tav>
                                      </p:tavLst>
                                    </p:anim>
                                    <p:anim calcmode="lin" valueType="num">
                                      <p:cBhvr additive="base">
                                        <p:cTn id="89"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76" grpId="2" animBg="1"/>
      <p:bldP spid="76" grpId="3" animBg="1"/>
      <p:bldP spid="104" grpId="0" animBg="1"/>
      <p:bldP spid="104" grpId="1" animBg="1"/>
      <p:bldP spid="105" grpId="0" animBg="1"/>
      <p:bldP spid="105" grpId="1" animBg="1"/>
      <p:bldP spid="106" grpId="0" animBg="1"/>
      <p:bldP spid="106" grpId="1" animBg="1"/>
      <p:bldP spid="127" grpId="0" animBg="1"/>
      <p:bldP spid="128" grpId="0" animBg="1"/>
      <p:bldP spid="129" grpId="0" animBg="1"/>
      <p:bldP spid="130" grpId="0" animBg="1"/>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4141" y="283221"/>
            <a:ext cx="6902507"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06903" y="419705"/>
            <a:ext cx="6214027" cy="543247"/>
          </a:xfrm>
        </p:spPr>
        <p:txBody>
          <a:bodyPr>
            <a:noAutofit/>
          </a:bodyPr>
          <a:lstStyle/>
          <a:p>
            <a:r>
              <a:rPr lang="ru-RU" sz="3200" b="1" dirty="0" smtClean="0">
                <a:latin typeface="Arial" panose="020B0604020202020204" pitchFamily="34" charset="0"/>
                <a:cs typeface="Arial" panose="020B0604020202020204" pitchFamily="34" charset="0"/>
              </a:rPr>
              <a:t>КАК БОРОТЬСЯ?</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3357690"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7" name="Подзаголовок 2"/>
          <p:cNvSpPr txBox="1">
            <a:spLocks/>
          </p:cNvSpPr>
          <p:nvPr/>
        </p:nvSpPr>
        <p:spPr>
          <a:xfrm>
            <a:off x="364141" y="1099436"/>
            <a:ext cx="11449168" cy="553873"/>
          </a:xfrm>
          <a:prstGeom prst="rect">
            <a:avLst/>
          </a:prstGeom>
          <a:solidFill>
            <a:srgbClr val="77C2E8">
              <a:alpha val="85098"/>
            </a:srgbClr>
          </a:solidFill>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ru-RU" sz="1800" dirty="0" smtClean="0"/>
              <a:t>1. Относитесь серьезнее к вашим деньгам, независимо от их количества</a:t>
            </a:r>
            <a:endParaRPr lang="ru-RU" sz="1800" dirty="0"/>
          </a:p>
        </p:txBody>
      </p:sp>
      <p:sp>
        <p:nvSpPr>
          <p:cNvPr id="8" name="Подзаголовок 2"/>
          <p:cNvSpPr txBox="1">
            <a:spLocks/>
          </p:cNvSpPr>
          <p:nvPr/>
        </p:nvSpPr>
        <p:spPr>
          <a:xfrm>
            <a:off x="364141" y="1789792"/>
            <a:ext cx="11449168" cy="553873"/>
          </a:xfrm>
          <a:prstGeom prst="rect">
            <a:avLst/>
          </a:prstGeom>
          <a:solidFill>
            <a:srgbClr val="77C2E8">
              <a:alpha val="85098"/>
            </a:srgbClr>
          </a:solidFill>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ru-RU" sz="1800" dirty="0" smtClean="0"/>
              <a:t>2. Вы всегда, в любой момент времени, должны знать, где находятся ваши деньги</a:t>
            </a:r>
            <a:endParaRPr lang="ru-RU" sz="1800" dirty="0"/>
          </a:p>
        </p:txBody>
      </p:sp>
      <p:sp>
        <p:nvSpPr>
          <p:cNvPr id="10" name="Подзаголовок 2"/>
          <p:cNvSpPr txBox="1">
            <a:spLocks/>
          </p:cNvSpPr>
          <p:nvPr/>
        </p:nvSpPr>
        <p:spPr>
          <a:xfrm>
            <a:off x="364141" y="2480148"/>
            <a:ext cx="11449168" cy="553873"/>
          </a:xfrm>
          <a:prstGeom prst="rect">
            <a:avLst/>
          </a:prstGeom>
          <a:solidFill>
            <a:srgbClr val="77C2E8">
              <a:alpha val="85098"/>
            </a:srgbClr>
          </a:solidFill>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ru-RU" sz="1800" dirty="0" smtClean="0"/>
              <a:t>3. </a:t>
            </a:r>
            <a:r>
              <a:rPr lang="en-US" sz="1800" dirty="0" smtClean="0"/>
              <a:t>PIN</a:t>
            </a:r>
            <a:r>
              <a:rPr lang="ru-RU" sz="1800" dirty="0" smtClean="0"/>
              <a:t>-коды, пароли, явки – храните надежно. Банку они не нужны</a:t>
            </a:r>
            <a:endParaRPr lang="ru-RU" sz="1800" dirty="0"/>
          </a:p>
        </p:txBody>
      </p:sp>
      <p:sp>
        <p:nvSpPr>
          <p:cNvPr id="11" name="Подзаголовок 2"/>
          <p:cNvSpPr txBox="1">
            <a:spLocks/>
          </p:cNvSpPr>
          <p:nvPr/>
        </p:nvSpPr>
        <p:spPr>
          <a:xfrm>
            <a:off x="364141" y="4610173"/>
            <a:ext cx="11449168" cy="553873"/>
          </a:xfrm>
          <a:prstGeom prst="rect">
            <a:avLst/>
          </a:prstGeom>
          <a:solidFill>
            <a:srgbClr val="77C2E8">
              <a:alpha val="85098"/>
            </a:srgbClr>
          </a:solidFill>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ru-RU" sz="1800" dirty="0" smtClean="0"/>
              <a:t>6. Говорите с пожилыми родственниками – станьте для них «второй рукой</a:t>
            </a:r>
            <a:r>
              <a:rPr lang="ru-RU" sz="1800" smtClean="0"/>
              <a:t>», подтверждающей </a:t>
            </a:r>
            <a:r>
              <a:rPr lang="ru-RU" sz="1800" dirty="0" smtClean="0"/>
              <a:t>операции</a:t>
            </a:r>
            <a:endParaRPr lang="ru-RU" sz="1800" dirty="0"/>
          </a:p>
        </p:txBody>
      </p:sp>
      <p:sp>
        <p:nvSpPr>
          <p:cNvPr id="12" name="Подзаголовок 2"/>
          <p:cNvSpPr txBox="1">
            <a:spLocks/>
          </p:cNvSpPr>
          <p:nvPr/>
        </p:nvSpPr>
        <p:spPr>
          <a:xfrm>
            <a:off x="364141" y="3897086"/>
            <a:ext cx="11449168" cy="553873"/>
          </a:xfrm>
          <a:prstGeom prst="rect">
            <a:avLst/>
          </a:prstGeom>
          <a:solidFill>
            <a:srgbClr val="77C2E8">
              <a:alpha val="85098"/>
            </a:srgbClr>
          </a:solidFill>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ru-RU" sz="1800" dirty="0" smtClean="0"/>
              <a:t>5. Если вам непонятно, что хочет собеседник или вы просто сомневаетесь в его предложении  – возьмите паузу и посоветуйтесь с родными либо с вашим банком. Не спешите. Берегите нервы</a:t>
            </a:r>
            <a:endParaRPr lang="ru-RU" sz="1800" dirty="0"/>
          </a:p>
        </p:txBody>
      </p:sp>
      <p:sp>
        <p:nvSpPr>
          <p:cNvPr id="14" name="Подзаголовок 2"/>
          <p:cNvSpPr txBox="1">
            <a:spLocks/>
          </p:cNvSpPr>
          <p:nvPr/>
        </p:nvSpPr>
        <p:spPr>
          <a:xfrm>
            <a:off x="364141" y="3183999"/>
            <a:ext cx="11449168" cy="553873"/>
          </a:xfrm>
          <a:prstGeom prst="rect">
            <a:avLst/>
          </a:prstGeom>
          <a:solidFill>
            <a:srgbClr val="77C2E8">
              <a:alpha val="85098"/>
            </a:srgbClr>
          </a:solidFill>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ru-RU" sz="1800" dirty="0" smtClean="0"/>
              <a:t>4. Берегите ваши персональные данные</a:t>
            </a:r>
            <a:endParaRPr lang="ru-RU" sz="1800" dirty="0"/>
          </a:p>
        </p:txBody>
      </p:sp>
      <p:sp>
        <p:nvSpPr>
          <p:cNvPr id="15" name="Подзаголовок 2"/>
          <p:cNvSpPr txBox="1">
            <a:spLocks/>
          </p:cNvSpPr>
          <p:nvPr/>
        </p:nvSpPr>
        <p:spPr>
          <a:xfrm>
            <a:off x="364141" y="5333746"/>
            <a:ext cx="11449168" cy="553873"/>
          </a:xfrm>
          <a:prstGeom prst="rect">
            <a:avLst/>
          </a:prstGeom>
          <a:solidFill>
            <a:srgbClr val="77C2E8">
              <a:alpha val="85098"/>
            </a:srgbClr>
          </a:solidFill>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ru-RU" sz="1800" dirty="0" smtClean="0"/>
              <a:t>7. В любой непонятно ситуации задавайте вопросы. Даже если «съехала нумерация». Не стесняйтесь</a:t>
            </a:r>
            <a:endParaRPr lang="ru-RU" sz="1800" dirty="0"/>
          </a:p>
        </p:txBody>
      </p:sp>
      <p:sp>
        <p:nvSpPr>
          <p:cNvPr id="17" name="Подзаголовок 2"/>
          <p:cNvSpPr txBox="1">
            <a:spLocks/>
          </p:cNvSpPr>
          <p:nvPr/>
        </p:nvSpPr>
        <p:spPr>
          <a:xfrm>
            <a:off x="364141" y="6057319"/>
            <a:ext cx="11449168" cy="553873"/>
          </a:xfrm>
          <a:prstGeom prst="rect">
            <a:avLst/>
          </a:prstGeom>
          <a:solidFill>
            <a:srgbClr val="77C2E8">
              <a:alpha val="85098"/>
            </a:srgbClr>
          </a:solidFill>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ru-RU" sz="1800" dirty="0" smtClean="0"/>
              <a:t>8. Соблюдайте правила информационной безопасности </a:t>
            </a:r>
            <a:endParaRPr lang="ru-RU" sz="1800" dirty="0"/>
          </a:p>
        </p:txBody>
      </p:sp>
    </p:spTree>
    <p:extLst>
      <p:ext uri="{BB962C8B-B14F-4D97-AF65-F5344CB8AC3E}">
        <p14:creationId xmlns:p14="http://schemas.microsoft.com/office/powerpoint/2010/main" val="25025838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10" grpId="0" animBg="1"/>
      <p:bldP spid="11" grpId="0" animBg="1"/>
      <p:bldP spid="12" grpId="0" animBg="1"/>
      <p:bldP spid="14"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4141" y="283221"/>
            <a:ext cx="6902507"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06903" y="419705"/>
            <a:ext cx="6214027" cy="543247"/>
          </a:xfrm>
        </p:spPr>
        <p:txBody>
          <a:bodyPr>
            <a:noAutofit/>
          </a:bodyPr>
          <a:lstStyle/>
          <a:p>
            <a:r>
              <a:rPr lang="ru-RU" sz="3200" b="1" dirty="0" err="1" smtClean="0">
                <a:latin typeface="Arial" panose="020B0604020202020204" pitchFamily="34" charset="0"/>
                <a:cs typeface="Arial" panose="020B0604020202020204" pitchFamily="34" charset="0"/>
              </a:rPr>
              <a:t>зВОНОК</a:t>
            </a:r>
            <a:r>
              <a:rPr lang="ru-RU" sz="3200" b="1" dirty="0" smtClean="0">
                <a:latin typeface="Arial" panose="020B0604020202020204" pitchFamily="34" charset="0"/>
                <a:cs typeface="Arial" panose="020B0604020202020204" pitchFamily="34" charset="0"/>
              </a:rPr>
              <a:t>?</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3357690"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397279" y="1046226"/>
            <a:ext cx="11449168" cy="5511756"/>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400" b="1" dirty="0" smtClean="0">
                <a:solidFill>
                  <a:schemeClr val="bg1"/>
                </a:solidFill>
              </a:rPr>
              <a:t>Вам позвонили и говорят о вашем счете, деньгах, личном кабинете, персональных данных?</a:t>
            </a:r>
          </a:p>
          <a:p>
            <a:pPr algn="ctr"/>
            <a:endParaRPr lang="ru-RU" sz="2400" b="1" dirty="0" smtClean="0">
              <a:solidFill>
                <a:schemeClr val="bg1"/>
              </a:solidFill>
            </a:endParaRPr>
          </a:p>
          <a:p>
            <a:pPr marL="342900" indent="-342900" algn="ctr">
              <a:buAutoNum type="arabicPeriod"/>
            </a:pPr>
            <a:r>
              <a:rPr lang="ru-RU" sz="2400" b="1" dirty="0" smtClean="0">
                <a:solidFill>
                  <a:schemeClr val="bg1"/>
                </a:solidFill>
              </a:rPr>
              <a:t>Уточните, из какой организации и по какому поводу звонок.</a:t>
            </a:r>
          </a:p>
          <a:p>
            <a:pPr marL="342900" indent="-342900" algn="ctr">
              <a:buAutoNum type="arabicPeriod"/>
            </a:pPr>
            <a:endParaRPr lang="ru-RU" sz="2400" b="1" dirty="0" smtClean="0">
              <a:solidFill>
                <a:schemeClr val="bg1"/>
              </a:solidFill>
            </a:endParaRPr>
          </a:p>
          <a:p>
            <a:pPr marL="342900" indent="-342900" algn="ctr">
              <a:buAutoNum type="arabicPeriod"/>
            </a:pPr>
            <a:r>
              <a:rPr lang="ru-RU" sz="2400" b="1" dirty="0" smtClean="0">
                <a:solidFill>
                  <a:schemeClr val="bg1"/>
                </a:solidFill>
              </a:rPr>
              <a:t>Не подтверждая никаких данных прекратите разговор.</a:t>
            </a:r>
          </a:p>
          <a:p>
            <a:pPr marL="342900" indent="-342900" algn="ctr">
              <a:buAutoNum type="arabicPeriod"/>
            </a:pPr>
            <a:endParaRPr lang="ru-RU" sz="2400" b="1" dirty="0" smtClean="0">
              <a:solidFill>
                <a:schemeClr val="bg1"/>
              </a:solidFill>
            </a:endParaRPr>
          </a:p>
          <a:p>
            <a:pPr marL="342900" indent="-342900" algn="ctr">
              <a:buAutoNum type="arabicPeriod"/>
            </a:pPr>
            <a:r>
              <a:rPr lang="ru-RU" sz="2400" b="1" dirty="0" smtClean="0">
                <a:solidFill>
                  <a:schemeClr val="bg1"/>
                </a:solidFill>
              </a:rPr>
              <a:t>Свяжитесь с организацией, от чьего имени вам звонили и расскажите о звонке. </a:t>
            </a:r>
          </a:p>
        </p:txBody>
      </p:sp>
      <p:sp>
        <p:nvSpPr>
          <p:cNvPr id="5" name="Скругленный прямоугольник 4"/>
          <p:cNvSpPr/>
          <p:nvPr/>
        </p:nvSpPr>
        <p:spPr>
          <a:xfrm rot="20190087">
            <a:off x="319618" y="1206703"/>
            <a:ext cx="2219424" cy="665018"/>
          </a:xfrm>
          <a:prstGeom prst="roundRect">
            <a:avLst/>
          </a:prstGeom>
          <a:solidFill>
            <a:srgbClr val="FDA97B"/>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rPr>
              <a:t>Супер!</a:t>
            </a:r>
          </a:p>
        </p:txBody>
      </p:sp>
      <p:sp>
        <p:nvSpPr>
          <p:cNvPr id="16" name="Скругленный прямоугольник 15"/>
          <p:cNvSpPr/>
          <p:nvPr/>
        </p:nvSpPr>
        <p:spPr>
          <a:xfrm rot="615276">
            <a:off x="2815713" y="1320802"/>
            <a:ext cx="1217288" cy="665018"/>
          </a:xfrm>
          <a:prstGeom prst="roundRect">
            <a:avLst/>
          </a:prstGeom>
          <a:solidFill>
            <a:srgbClr val="FF00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smtClean="0">
                <a:solidFill>
                  <a:schemeClr val="tx1"/>
                </a:solidFill>
              </a:rPr>
              <a:t>УРА!</a:t>
            </a:r>
          </a:p>
        </p:txBody>
      </p:sp>
      <p:sp>
        <p:nvSpPr>
          <p:cNvPr id="18" name="Скругленный прямоугольник 17"/>
          <p:cNvSpPr/>
          <p:nvPr/>
        </p:nvSpPr>
        <p:spPr>
          <a:xfrm rot="20709577">
            <a:off x="4404857" y="1080174"/>
            <a:ext cx="2780390" cy="665018"/>
          </a:xfrm>
          <a:prstGeom prst="roundRect">
            <a:avLst/>
          </a:prstGeom>
          <a:solidFill>
            <a:schemeClr val="accent5">
              <a:lumMod val="60000"/>
              <a:lumOff val="40000"/>
            </a:schemeClr>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latin typeface="Arial" panose="020B0604020202020204" pitchFamily="34" charset="0"/>
                <a:cs typeface="Arial" panose="020B0604020202020204" pitchFamily="34" charset="0"/>
              </a:rPr>
              <a:t>КТО ГЕРОЙ? </a:t>
            </a:r>
          </a:p>
          <a:p>
            <a:pPr algn="ctr"/>
            <a:r>
              <a:rPr lang="ru-RU" dirty="0" smtClean="0">
                <a:solidFill>
                  <a:schemeClr val="bg1"/>
                </a:solidFill>
                <a:latin typeface="Arial" panose="020B0604020202020204" pitchFamily="34" charset="0"/>
                <a:cs typeface="Arial" panose="020B0604020202020204" pitchFamily="34" charset="0"/>
              </a:rPr>
              <a:t>ТЫ ГЕРОЙ!</a:t>
            </a:r>
          </a:p>
        </p:txBody>
      </p:sp>
      <p:sp>
        <p:nvSpPr>
          <p:cNvPr id="19" name="Скругленный прямоугольник 18"/>
          <p:cNvSpPr/>
          <p:nvPr/>
        </p:nvSpPr>
        <p:spPr>
          <a:xfrm rot="1262451">
            <a:off x="9248990" y="1273240"/>
            <a:ext cx="2780390" cy="665018"/>
          </a:xfrm>
          <a:prstGeom prst="roundRect">
            <a:avLst/>
          </a:prstGeom>
          <a:solidFill>
            <a:srgbClr val="FDA97B"/>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latin typeface="Arial" panose="020B0604020202020204" pitchFamily="34" charset="0"/>
                <a:cs typeface="Arial" panose="020B0604020202020204" pitchFamily="34" charset="0"/>
              </a:rPr>
              <a:t>КТО МОЛОДЕЦ И МАМИН ПИРОЖОК?</a:t>
            </a:r>
          </a:p>
        </p:txBody>
      </p:sp>
      <p:sp>
        <p:nvSpPr>
          <p:cNvPr id="20" name="Скругленный прямоугольник 19"/>
          <p:cNvSpPr/>
          <p:nvPr/>
        </p:nvSpPr>
        <p:spPr>
          <a:xfrm rot="615276">
            <a:off x="7440445" y="1324999"/>
            <a:ext cx="1483174" cy="665018"/>
          </a:xfrm>
          <a:prstGeom prst="roundRect">
            <a:avLst/>
          </a:prstGeom>
          <a:solidFill>
            <a:schemeClr val="accent3">
              <a:lumMod val="20000"/>
              <a:lumOff val="80000"/>
            </a:schemeClr>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smtClean="0">
                <a:solidFill>
                  <a:schemeClr val="bg1"/>
                </a:solidFill>
              </a:rPr>
              <a:t>ПОБЕДА!</a:t>
            </a:r>
          </a:p>
        </p:txBody>
      </p:sp>
      <p:sp>
        <p:nvSpPr>
          <p:cNvPr id="9" name="5-конечная звезда 8"/>
          <p:cNvSpPr/>
          <p:nvPr/>
        </p:nvSpPr>
        <p:spPr>
          <a:xfrm>
            <a:off x="452582" y="3398259"/>
            <a:ext cx="1244966" cy="1155828"/>
          </a:xfrm>
          <a:prstGeom prst="star5">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21" name="5-конечная звезда 20"/>
          <p:cNvSpPr/>
          <p:nvPr/>
        </p:nvSpPr>
        <p:spPr>
          <a:xfrm>
            <a:off x="10187709" y="2286617"/>
            <a:ext cx="1244966" cy="1155828"/>
          </a:xfrm>
          <a:prstGeom prst="star5">
            <a:avLst/>
          </a:prstGeom>
          <a:solidFill>
            <a:schemeClr val="tx2">
              <a:alpha val="6902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22" name="5-конечная звезда 21"/>
          <p:cNvSpPr/>
          <p:nvPr/>
        </p:nvSpPr>
        <p:spPr>
          <a:xfrm rot="21122611">
            <a:off x="2233199" y="2461430"/>
            <a:ext cx="1066084" cy="907458"/>
          </a:xfrm>
          <a:prstGeom prst="star5">
            <a:avLst/>
          </a:prstGeom>
          <a:solidFill>
            <a:srgbClr val="FF0000">
              <a:alpha val="6902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23" name="5-конечная звезда 22"/>
          <p:cNvSpPr/>
          <p:nvPr/>
        </p:nvSpPr>
        <p:spPr>
          <a:xfrm>
            <a:off x="10508280" y="5446188"/>
            <a:ext cx="1244966" cy="1155828"/>
          </a:xfrm>
          <a:prstGeom prst="star5">
            <a:avLst/>
          </a:prstGeom>
          <a:solidFill>
            <a:srgbClr val="FF0000">
              <a:alpha val="6902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24" name="5-конечная звезда 23"/>
          <p:cNvSpPr/>
          <p:nvPr/>
        </p:nvSpPr>
        <p:spPr>
          <a:xfrm rot="1129315">
            <a:off x="3661545" y="735197"/>
            <a:ext cx="1244966" cy="1155828"/>
          </a:xfrm>
          <a:prstGeom prst="star5">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25" name="5-конечная звезда 24"/>
          <p:cNvSpPr/>
          <p:nvPr/>
        </p:nvSpPr>
        <p:spPr>
          <a:xfrm rot="20638021">
            <a:off x="8283217" y="307921"/>
            <a:ext cx="1244966" cy="1155828"/>
          </a:xfrm>
          <a:prstGeom prst="star5">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26" name="5-конечная звезда 25"/>
          <p:cNvSpPr/>
          <p:nvPr/>
        </p:nvSpPr>
        <p:spPr>
          <a:xfrm rot="1355186">
            <a:off x="1875346" y="1176848"/>
            <a:ext cx="1066084" cy="907458"/>
          </a:xfrm>
          <a:prstGeom prst="star5">
            <a:avLst/>
          </a:prstGeom>
          <a:solidFill>
            <a:schemeClr val="tx1">
              <a:alpha val="6902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3" name="7-конечная звезда 12"/>
          <p:cNvSpPr/>
          <p:nvPr/>
        </p:nvSpPr>
        <p:spPr>
          <a:xfrm>
            <a:off x="6575074" y="1122166"/>
            <a:ext cx="1020136" cy="1060976"/>
          </a:xfrm>
          <a:prstGeom prst="star7">
            <a:avLst>
              <a:gd name="adj" fmla="val 12605"/>
              <a:gd name="hf" fmla="val 102572"/>
              <a:gd name="vf" fmla="val 105210"/>
            </a:avLst>
          </a:prstGeom>
          <a:solidFill>
            <a:schemeClr val="bg2">
              <a:lumMod val="75000"/>
              <a:alpha val="69020"/>
            </a:schemeClr>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27" name="5-конечная звезда 26"/>
          <p:cNvSpPr/>
          <p:nvPr/>
        </p:nvSpPr>
        <p:spPr>
          <a:xfrm rot="3585853">
            <a:off x="1877363" y="5075575"/>
            <a:ext cx="1244966" cy="1155828"/>
          </a:xfrm>
          <a:prstGeom prst="star5">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28" name="7-конечная звезда 27"/>
          <p:cNvSpPr/>
          <p:nvPr/>
        </p:nvSpPr>
        <p:spPr>
          <a:xfrm rot="19638527">
            <a:off x="10344644" y="5130814"/>
            <a:ext cx="691314" cy="630746"/>
          </a:xfrm>
          <a:prstGeom prst="star7">
            <a:avLst>
              <a:gd name="adj" fmla="val 12605"/>
              <a:gd name="hf" fmla="val 102572"/>
              <a:gd name="vf" fmla="val 105210"/>
            </a:avLst>
          </a:prstGeom>
          <a:solidFill>
            <a:srgbClr val="FFFF00">
              <a:alpha val="69020"/>
            </a:srgbClr>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29" name="7-конечная звезда 28"/>
          <p:cNvSpPr/>
          <p:nvPr/>
        </p:nvSpPr>
        <p:spPr>
          <a:xfrm rot="19638527">
            <a:off x="10805883" y="3635266"/>
            <a:ext cx="691314" cy="630746"/>
          </a:xfrm>
          <a:prstGeom prst="star7">
            <a:avLst>
              <a:gd name="adj" fmla="val 12605"/>
              <a:gd name="hf" fmla="val 102572"/>
              <a:gd name="vf" fmla="val 105210"/>
            </a:avLst>
          </a:prstGeom>
          <a:solidFill>
            <a:srgbClr val="FFFF00">
              <a:alpha val="69020"/>
            </a:srgbClr>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30" name="7-конечная звезда 29"/>
          <p:cNvSpPr/>
          <p:nvPr/>
        </p:nvSpPr>
        <p:spPr>
          <a:xfrm rot="19638527">
            <a:off x="3368258" y="2758463"/>
            <a:ext cx="691314" cy="630746"/>
          </a:xfrm>
          <a:prstGeom prst="star7">
            <a:avLst>
              <a:gd name="adj" fmla="val 12605"/>
              <a:gd name="hf" fmla="val 102572"/>
              <a:gd name="vf" fmla="val 105210"/>
            </a:avLst>
          </a:prstGeom>
          <a:solidFill>
            <a:schemeClr val="accent3">
              <a:lumMod val="60000"/>
              <a:lumOff val="40000"/>
              <a:alpha val="69020"/>
            </a:schemeClr>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31" name="7-конечная звезда 30"/>
          <p:cNvSpPr/>
          <p:nvPr/>
        </p:nvSpPr>
        <p:spPr>
          <a:xfrm rot="19638527">
            <a:off x="524011" y="2582640"/>
            <a:ext cx="691314" cy="630746"/>
          </a:xfrm>
          <a:prstGeom prst="star7">
            <a:avLst>
              <a:gd name="adj" fmla="val 12605"/>
              <a:gd name="hf" fmla="val 102572"/>
              <a:gd name="vf" fmla="val 105210"/>
            </a:avLst>
          </a:prstGeom>
          <a:solidFill>
            <a:schemeClr val="bg2">
              <a:lumMod val="75000"/>
              <a:alpha val="69020"/>
            </a:schemeClr>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32" name="7-конечная звезда 31"/>
          <p:cNvSpPr/>
          <p:nvPr/>
        </p:nvSpPr>
        <p:spPr>
          <a:xfrm rot="19638527">
            <a:off x="3428182" y="5401706"/>
            <a:ext cx="691314" cy="630746"/>
          </a:xfrm>
          <a:prstGeom prst="star7">
            <a:avLst>
              <a:gd name="adj" fmla="val 23480"/>
              <a:gd name="hf" fmla="val 102572"/>
              <a:gd name="vf" fmla="val 105210"/>
            </a:avLst>
          </a:prstGeom>
          <a:solidFill>
            <a:srgbClr val="FFFF00">
              <a:alpha val="69020"/>
            </a:srgb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33" name="7-конечная звезда 32"/>
          <p:cNvSpPr/>
          <p:nvPr/>
        </p:nvSpPr>
        <p:spPr>
          <a:xfrm rot="19638527">
            <a:off x="8262589" y="5271465"/>
            <a:ext cx="691314" cy="630746"/>
          </a:xfrm>
          <a:prstGeom prst="star7">
            <a:avLst>
              <a:gd name="adj" fmla="val 9599"/>
              <a:gd name="hf" fmla="val 102572"/>
              <a:gd name="vf" fmla="val 105210"/>
            </a:avLst>
          </a:prstGeom>
          <a:solidFill>
            <a:schemeClr val="bg2">
              <a:lumMod val="75000"/>
              <a:alpha val="69020"/>
            </a:schemeClr>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34" name="7-конечная звезда 33"/>
          <p:cNvSpPr/>
          <p:nvPr/>
        </p:nvSpPr>
        <p:spPr>
          <a:xfrm rot="19638527">
            <a:off x="5380845" y="4310759"/>
            <a:ext cx="691314" cy="630746"/>
          </a:xfrm>
          <a:prstGeom prst="star7">
            <a:avLst>
              <a:gd name="adj" fmla="val 9599"/>
              <a:gd name="hf" fmla="val 102572"/>
              <a:gd name="vf" fmla="val 105210"/>
            </a:avLst>
          </a:prstGeom>
          <a:solidFill>
            <a:schemeClr val="accent3">
              <a:lumMod val="60000"/>
              <a:lumOff val="40000"/>
              <a:alpha val="69020"/>
            </a:schemeClr>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35" name="7-конечная звезда 34"/>
          <p:cNvSpPr/>
          <p:nvPr/>
        </p:nvSpPr>
        <p:spPr>
          <a:xfrm rot="19638527">
            <a:off x="5426589" y="1507635"/>
            <a:ext cx="691314" cy="630746"/>
          </a:xfrm>
          <a:prstGeom prst="star7">
            <a:avLst>
              <a:gd name="adj" fmla="val 9599"/>
              <a:gd name="hf" fmla="val 102572"/>
              <a:gd name="vf" fmla="val 105210"/>
            </a:avLst>
          </a:prstGeom>
          <a:solidFill>
            <a:schemeClr val="tx2">
              <a:alpha val="69020"/>
            </a:schemeClr>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36" name="7-конечная звезда 35"/>
          <p:cNvSpPr/>
          <p:nvPr/>
        </p:nvSpPr>
        <p:spPr>
          <a:xfrm rot="19638527">
            <a:off x="512862" y="3389019"/>
            <a:ext cx="691314" cy="630746"/>
          </a:xfrm>
          <a:prstGeom prst="star7">
            <a:avLst>
              <a:gd name="adj" fmla="val 9599"/>
              <a:gd name="hf" fmla="val 102572"/>
              <a:gd name="vf" fmla="val 105210"/>
            </a:avLst>
          </a:prstGeom>
          <a:solidFill>
            <a:srgbClr val="FFFF00">
              <a:alpha val="69020"/>
            </a:srgb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bg1"/>
              </a:solidFill>
            </a:endParaRPr>
          </a:p>
        </p:txBody>
      </p:sp>
      <p:sp>
        <p:nvSpPr>
          <p:cNvPr id="37" name="5-конечная звезда 36"/>
          <p:cNvSpPr/>
          <p:nvPr/>
        </p:nvSpPr>
        <p:spPr>
          <a:xfrm rot="1134967">
            <a:off x="6611905" y="5462593"/>
            <a:ext cx="1066084" cy="907458"/>
          </a:xfrm>
          <a:prstGeom prst="star5">
            <a:avLst>
              <a:gd name="adj" fmla="val 7801"/>
              <a:gd name="hf" fmla="val 105146"/>
              <a:gd name="vf" fmla="val 110557"/>
            </a:avLst>
          </a:prstGeom>
          <a:solidFill>
            <a:schemeClr val="tx1">
              <a:alpha val="69020"/>
            </a:schemeClr>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38" name="5-конечная звезда 37"/>
          <p:cNvSpPr/>
          <p:nvPr/>
        </p:nvSpPr>
        <p:spPr>
          <a:xfrm rot="1134967">
            <a:off x="8544988" y="2405178"/>
            <a:ext cx="1066084" cy="907458"/>
          </a:xfrm>
          <a:prstGeom prst="star5">
            <a:avLst>
              <a:gd name="adj" fmla="val 7801"/>
              <a:gd name="hf" fmla="val 105146"/>
              <a:gd name="vf" fmla="val 110557"/>
            </a:avLst>
          </a:prstGeom>
          <a:solidFill>
            <a:srgbClr val="FF0000">
              <a:alpha val="6902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39" name="5-конечная звезда 38"/>
          <p:cNvSpPr/>
          <p:nvPr/>
        </p:nvSpPr>
        <p:spPr>
          <a:xfrm rot="1134967">
            <a:off x="4278614" y="5602198"/>
            <a:ext cx="1066084" cy="907458"/>
          </a:xfrm>
          <a:prstGeom prst="star5">
            <a:avLst>
              <a:gd name="adj" fmla="val 7801"/>
              <a:gd name="hf" fmla="val 105146"/>
              <a:gd name="vf" fmla="val 110557"/>
            </a:avLst>
          </a:prstGeom>
          <a:solidFill>
            <a:srgbClr val="FF0000">
              <a:alpha val="6902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40" name="5-конечная звезда 39"/>
          <p:cNvSpPr/>
          <p:nvPr/>
        </p:nvSpPr>
        <p:spPr>
          <a:xfrm rot="1134967">
            <a:off x="540718" y="5048701"/>
            <a:ext cx="1066084" cy="907458"/>
          </a:xfrm>
          <a:prstGeom prst="star5">
            <a:avLst>
              <a:gd name="adj" fmla="val 7801"/>
              <a:gd name="hf" fmla="val 105146"/>
              <a:gd name="vf" fmla="val 110557"/>
            </a:avLst>
          </a:prstGeom>
          <a:solidFill>
            <a:schemeClr val="tx1">
              <a:alpha val="69020"/>
            </a:schemeClr>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41" name="5-конечная звезда 40"/>
          <p:cNvSpPr/>
          <p:nvPr/>
        </p:nvSpPr>
        <p:spPr>
          <a:xfrm rot="855743">
            <a:off x="9196835" y="5391919"/>
            <a:ext cx="990874" cy="905490"/>
          </a:xfrm>
          <a:prstGeom prst="star5">
            <a:avLst>
              <a:gd name="adj" fmla="val 12593"/>
              <a:gd name="hf" fmla="val 105146"/>
              <a:gd name="vf" fmla="val 110557"/>
            </a:avLst>
          </a:prstGeom>
          <a:solidFill>
            <a:schemeClr val="tx2">
              <a:alpha val="6902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pic>
        <p:nvPicPr>
          <p:cNvPr id="43" name="Рисунок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059" y="1210375"/>
            <a:ext cx="10058400" cy="5657850"/>
          </a:xfrm>
          <a:prstGeom prst="rect">
            <a:avLst/>
          </a:prstGeom>
        </p:spPr>
      </p:pic>
    </p:spTree>
    <p:extLst>
      <p:ext uri="{BB962C8B-B14F-4D97-AF65-F5344CB8AC3E}">
        <p14:creationId xmlns:p14="http://schemas.microsoft.com/office/powerpoint/2010/main" val="163638354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ppt_x"/>
                                          </p:val>
                                        </p:tav>
                                        <p:tav tm="100000">
                                          <p:val>
                                            <p:strVal val="#ppt_x"/>
                                          </p:val>
                                        </p:tav>
                                      </p:tavLst>
                                    </p:anim>
                                    <p:anim calcmode="lin" valueType="num">
                                      <p:cBhvr additive="base">
                                        <p:cTn id="1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bg/>
                                          </p:spTgt>
                                        </p:tgtEl>
                                        <p:attrNameLst>
                                          <p:attrName>style.visibility</p:attrName>
                                        </p:attrNameLst>
                                      </p:cBhvr>
                                      <p:to>
                                        <p:strVal val="visible"/>
                                      </p:to>
                                    </p:set>
                                    <p:anim calcmode="lin" valueType="num">
                                      <p:cBhvr>
                                        <p:cTn id="22" dur="500" fill="hold"/>
                                        <p:tgtEl>
                                          <p:spTgt spid="3">
                                            <p:bg/>
                                          </p:spTgt>
                                        </p:tgtEl>
                                        <p:attrNameLst>
                                          <p:attrName>ppt_w</p:attrName>
                                        </p:attrNameLst>
                                      </p:cBhvr>
                                      <p:tavLst>
                                        <p:tav tm="0">
                                          <p:val>
                                            <p:fltVal val="0"/>
                                          </p:val>
                                        </p:tav>
                                        <p:tav tm="100000">
                                          <p:val>
                                            <p:strVal val="#ppt_w"/>
                                          </p:val>
                                        </p:tav>
                                      </p:tavLst>
                                    </p:anim>
                                    <p:anim calcmode="lin" valueType="num">
                                      <p:cBhvr>
                                        <p:cTn id="23" dur="500" fill="hold"/>
                                        <p:tgtEl>
                                          <p:spTgt spid="3">
                                            <p:bg/>
                                          </p:spTgt>
                                        </p:tgtEl>
                                        <p:attrNameLst>
                                          <p:attrName>ppt_h</p:attrName>
                                        </p:attrNameLst>
                                      </p:cBhvr>
                                      <p:tavLst>
                                        <p:tav tm="0">
                                          <p:val>
                                            <p:fltVal val="0"/>
                                          </p:val>
                                        </p:tav>
                                        <p:tav tm="100000">
                                          <p:val>
                                            <p:strVal val="#ppt_h"/>
                                          </p:val>
                                        </p:tav>
                                      </p:tavLst>
                                    </p:anim>
                                    <p:animEffect transition="in" filter="fade">
                                      <p:cBhvr>
                                        <p:cTn id="24" dur="500"/>
                                        <p:tgtEl>
                                          <p:spTgt spid="3">
                                            <p:bg/>
                                          </p:spTgt>
                                        </p:tgtEl>
                                      </p:cBhvr>
                                    </p:animEffect>
                                  </p:childTnLst>
                                </p:cTn>
                              </p:par>
                              <p:par>
                                <p:cTn id="25" presetID="53" presetClass="exit" presetSubtype="32" fill="hold" nodeType="withEffect">
                                  <p:stCondLst>
                                    <p:cond delay="0"/>
                                  </p:stCondLst>
                                  <p:childTnLst>
                                    <p:anim calcmode="lin" valueType="num">
                                      <p:cBhvr>
                                        <p:cTn id="26" dur="500"/>
                                        <p:tgtEl>
                                          <p:spTgt spid="43"/>
                                        </p:tgtEl>
                                        <p:attrNameLst>
                                          <p:attrName>ppt_w</p:attrName>
                                        </p:attrNameLst>
                                      </p:cBhvr>
                                      <p:tavLst>
                                        <p:tav tm="0">
                                          <p:val>
                                            <p:strVal val="ppt_w"/>
                                          </p:val>
                                        </p:tav>
                                        <p:tav tm="100000">
                                          <p:val>
                                            <p:fltVal val="0"/>
                                          </p:val>
                                        </p:tav>
                                      </p:tavLst>
                                    </p:anim>
                                    <p:anim calcmode="lin" valueType="num">
                                      <p:cBhvr>
                                        <p:cTn id="27" dur="500"/>
                                        <p:tgtEl>
                                          <p:spTgt spid="43"/>
                                        </p:tgtEl>
                                        <p:attrNameLst>
                                          <p:attrName>ppt_h</p:attrName>
                                        </p:attrNameLst>
                                      </p:cBhvr>
                                      <p:tavLst>
                                        <p:tav tm="0">
                                          <p:val>
                                            <p:strVal val="ppt_h"/>
                                          </p:val>
                                        </p:tav>
                                        <p:tav tm="100000">
                                          <p:val>
                                            <p:fltVal val="0"/>
                                          </p:val>
                                        </p:tav>
                                      </p:tavLst>
                                    </p:anim>
                                    <p:animEffect transition="out" filter="fade">
                                      <p:cBhvr>
                                        <p:cTn id="28" dur="500"/>
                                        <p:tgtEl>
                                          <p:spTgt spid="43"/>
                                        </p:tgtEl>
                                      </p:cBhvr>
                                    </p:animEffect>
                                    <p:set>
                                      <p:cBhvr>
                                        <p:cTn id="29" dur="1" fill="hold">
                                          <p:stCondLst>
                                            <p:cond delay="499"/>
                                          </p:stCondLst>
                                        </p:cTn>
                                        <p:tgtEl>
                                          <p:spTgt spid="43"/>
                                        </p:tgtEl>
                                        <p:attrNameLst>
                                          <p:attrName>style.visibility</p:attrName>
                                        </p:attrNameLst>
                                      </p:cBhvr>
                                      <p:to>
                                        <p:strVal val="hidden"/>
                                      </p:to>
                                    </p:se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3">
                                            <p:txEl>
                                              <p:pRg st="0" end="0"/>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p:cTn id="3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3">
                                            <p:txEl>
                                              <p:pRg st="2" end="2"/>
                                            </p:txEl>
                                          </p:spTgt>
                                        </p:tgtEl>
                                      </p:cBhvr>
                                    </p:animEffect>
                                  </p:childTnLst>
                                </p:cTn>
                              </p:par>
                              <p:par>
                                <p:cTn id="41" presetID="53" presetClass="entr" presetSubtype="16"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3">
                                            <p:txEl>
                                              <p:pRg st="4" end="4"/>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anim calcmode="lin" valueType="num">
                                      <p:cBhvr>
                                        <p:cTn id="65" dur="500" fill="hold"/>
                                        <p:tgtEl>
                                          <p:spTgt spid="5"/>
                                        </p:tgtEl>
                                        <p:attrNameLst>
                                          <p:attrName>ppt_x</p:attrName>
                                        </p:attrNameLst>
                                      </p:cBhvr>
                                      <p:tavLst>
                                        <p:tav tm="0">
                                          <p:val>
                                            <p:fltVal val="0.5"/>
                                          </p:val>
                                        </p:tav>
                                        <p:tav tm="100000">
                                          <p:val>
                                            <p:strVal val="#ppt_x"/>
                                          </p:val>
                                        </p:tav>
                                      </p:tavLst>
                                    </p:anim>
                                    <p:anim calcmode="lin" valueType="num">
                                      <p:cBhvr>
                                        <p:cTn id="66" dur="500" fill="hold"/>
                                        <p:tgtEl>
                                          <p:spTgt spid="5"/>
                                        </p:tgtEl>
                                        <p:attrNameLst>
                                          <p:attrName>ppt_y</p:attrName>
                                        </p:attrNameLst>
                                      </p:cBhvr>
                                      <p:tavLst>
                                        <p:tav tm="0">
                                          <p:val>
                                            <p:fltVal val="0.5"/>
                                          </p:val>
                                        </p:tav>
                                        <p:tav tm="100000">
                                          <p:val>
                                            <p:strVal val="#ppt_y"/>
                                          </p:val>
                                        </p:tav>
                                      </p:tavLst>
                                    </p:anim>
                                  </p:childTnLst>
                                </p:cTn>
                              </p:par>
                              <p:par>
                                <p:cTn id="67" presetID="53" presetClass="entr" presetSubtype="528"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anim calcmode="lin" valueType="num">
                                      <p:cBhvr>
                                        <p:cTn id="72" dur="500" fill="hold"/>
                                        <p:tgtEl>
                                          <p:spTgt spid="18"/>
                                        </p:tgtEl>
                                        <p:attrNameLst>
                                          <p:attrName>ppt_x</p:attrName>
                                        </p:attrNameLst>
                                      </p:cBhvr>
                                      <p:tavLst>
                                        <p:tav tm="0">
                                          <p:val>
                                            <p:fltVal val="0.5"/>
                                          </p:val>
                                        </p:tav>
                                        <p:tav tm="100000">
                                          <p:val>
                                            <p:strVal val="#ppt_x"/>
                                          </p:val>
                                        </p:tav>
                                      </p:tavLst>
                                    </p:anim>
                                    <p:anim calcmode="lin" valueType="num">
                                      <p:cBhvr>
                                        <p:cTn id="73" dur="500" fill="hold"/>
                                        <p:tgtEl>
                                          <p:spTgt spid="18"/>
                                        </p:tgtEl>
                                        <p:attrNameLst>
                                          <p:attrName>ppt_y</p:attrName>
                                        </p:attrNameLst>
                                      </p:cBhvr>
                                      <p:tavLst>
                                        <p:tav tm="0">
                                          <p:val>
                                            <p:fltVal val="0.5"/>
                                          </p:val>
                                        </p:tav>
                                        <p:tav tm="100000">
                                          <p:val>
                                            <p:strVal val="#ppt_y"/>
                                          </p:val>
                                        </p:tav>
                                      </p:tavLst>
                                    </p:anim>
                                  </p:childTnLst>
                                </p:cTn>
                              </p:par>
                              <p:par>
                                <p:cTn id="74" presetID="53" presetClass="entr" presetSubtype="52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anim calcmode="lin" valueType="num">
                                      <p:cBhvr>
                                        <p:cTn id="79" dur="500" fill="hold"/>
                                        <p:tgtEl>
                                          <p:spTgt spid="16"/>
                                        </p:tgtEl>
                                        <p:attrNameLst>
                                          <p:attrName>ppt_x</p:attrName>
                                        </p:attrNameLst>
                                      </p:cBhvr>
                                      <p:tavLst>
                                        <p:tav tm="0">
                                          <p:val>
                                            <p:fltVal val="0.5"/>
                                          </p:val>
                                        </p:tav>
                                        <p:tav tm="100000">
                                          <p:val>
                                            <p:strVal val="#ppt_x"/>
                                          </p:val>
                                        </p:tav>
                                      </p:tavLst>
                                    </p:anim>
                                    <p:anim calcmode="lin" valueType="num">
                                      <p:cBhvr>
                                        <p:cTn id="80" dur="500" fill="hold"/>
                                        <p:tgtEl>
                                          <p:spTgt spid="16"/>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500" fill="hold"/>
                                        <p:tgtEl>
                                          <p:spTgt spid="20"/>
                                        </p:tgtEl>
                                        <p:attrNameLst>
                                          <p:attrName>ppt_w</p:attrName>
                                        </p:attrNameLst>
                                      </p:cBhvr>
                                      <p:tavLst>
                                        <p:tav tm="0">
                                          <p:val>
                                            <p:fltVal val="0"/>
                                          </p:val>
                                        </p:tav>
                                        <p:tav tm="100000">
                                          <p:val>
                                            <p:strVal val="#ppt_w"/>
                                          </p:val>
                                        </p:tav>
                                      </p:tavLst>
                                    </p:anim>
                                    <p:anim calcmode="lin" valueType="num">
                                      <p:cBhvr>
                                        <p:cTn id="84" dur="500" fill="hold"/>
                                        <p:tgtEl>
                                          <p:spTgt spid="20"/>
                                        </p:tgtEl>
                                        <p:attrNameLst>
                                          <p:attrName>ppt_h</p:attrName>
                                        </p:attrNameLst>
                                      </p:cBhvr>
                                      <p:tavLst>
                                        <p:tav tm="0">
                                          <p:val>
                                            <p:fltVal val="0"/>
                                          </p:val>
                                        </p:tav>
                                        <p:tav tm="100000">
                                          <p:val>
                                            <p:strVal val="#ppt_h"/>
                                          </p:val>
                                        </p:tav>
                                      </p:tavLst>
                                    </p:anim>
                                    <p:animEffect transition="in" filter="fade">
                                      <p:cBhvr>
                                        <p:cTn id="85" dur="500"/>
                                        <p:tgtEl>
                                          <p:spTgt spid="20"/>
                                        </p:tgtEl>
                                      </p:cBhvr>
                                    </p:animEffect>
                                    <p:anim calcmode="lin" valueType="num">
                                      <p:cBhvr>
                                        <p:cTn id="86" dur="500" fill="hold"/>
                                        <p:tgtEl>
                                          <p:spTgt spid="20"/>
                                        </p:tgtEl>
                                        <p:attrNameLst>
                                          <p:attrName>ppt_x</p:attrName>
                                        </p:attrNameLst>
                                      </p:cBhvr>
                                      <p:tavLst>
                                        <p:tav tm="0">
                                          <p:val>
                                            <p:fltVal val="0.5"/>
                                          </p:val>
                                        </p:tav>
                                        <p:tav tm="100000">
                                          <p:val>
                                            <p:strVal val="#ppt_x"/>
                                          </p:val>
                                        </p:tav>
                                      </p:tavLst>
                                    </p:anim>
                                    <p:anim calcmode="lin" valueType="num">
                                      <p:cBhvr>
                                        <p:cTn id="87" dur="500" fill="hold"/>
                                        <p:tgtEl>
                                          <p:spTgt spid="20"/>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p:cTn id="90" dur="500" fill="hold"/>
                                        <p:tgtEl>
                                          <p:spTgt spid="19"/>
                                        </p:tgtEl>
                                        <p:attrNameLst>
                                          <p:attrName>ppt_w</p:attrName>
                                        </p:attrNameLst>
                                      </p:cBhvr>
                                      <p:tavLst>
                                        <p:tav tm="0">
                                          <p:val>
                                            <p:fltVal val="0"/>
                                          </p:val>
                                        </p:tav>
                                        <p:tav tm="100000">
                                          <p:val>
                                            <p:strVal val="#ppt_w"/>
                                          </p:val>
                                        </p:tav>
                                      </p:tavLst>
                                    </p:anim>
                                    <p:anim calcmode="lin" valueType="num">
                                      <p:cBhvr>
                                        <p:cTn id="91" dur="500" fill="hold"/>
                                        <p:tgtEl>
                                          <p:spTgt spid="19"/>
                                        </p:tgtEl>
                                        <p:attrNameLst>
                                          <p:attrName>ppt_h</p:attrName>
                                        </p:attrNameLst>
                                      </p:cBhvr>
                                      <p:tavLst>
                                        <p:tav tm="0">
                                          <p:val>
                                            <p:fltVal val="0"/>
                                          </p:val>
                                        </p:tav>
                                        <p:tav tm="100000">
                                          <p:val>
                                            <p:strVal val="#ppt_h"/>
                                          </p:val>
                                        </p:tav>
                                      </p:tavLst>
                                    </p:anim>
                                    <p:animEffect transition="in" filter="fade">
                                      <p:cBhvr>
                                        <p:cTn id="92" dur="500"/>
                                        <p:tgtEl>
                                          <p:spTgt spid="19"/>
                                        </p:tgtEl>
                                      </p:cBhvr>
                                    </p:animEffect>
                                    <p:anim calcmode="lin" valueType="num">
                                      <p:cBhvr>
                                        <p:cTn id="93" dur="500" fill="hold"/>
                                        <p:tgtEl>
                                          <p:spTgt spid="19"/>
                                        </p:tgtEl>
                                        <p:attrNameLst>
                                          <p:attrName>ppt_x</p:attrName>
                                        </p:attrNameLst>
                                      </p:cBhvr>
                                      <p:tavLst>
                                        <p:tav tm="0">
                                          <p:val>
                                            <p:fltVal val="0.5"/>
                                          </p:val>
                                        </p:tav>
                                        <p:tav tm="100000">
                                          <p:val>
                                            <p:strVal val="#ppt_x"/>
                                          </p:val>
                                        </p:tav>
                                      </p:tavLst>
                                    </p:anim>
                                    <p:anim calcmode="lin" valueType="num">
                                      <p:cBhvr>
                                        <p:cTn id="94" dur="500" fill="hold"/>
                                        <p:tgtEl>
                                          <p:spTgt spid="19"/>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Effect transition="in" filter="fade">
                                      <p:cBhvr>
                                        <p:cTn id="99" dur="500"/>
                                        <p:tgtEl>
                                          <p:spTgt spid="21"/>
                                        </p:tgtEl>
                                      </p:cBhvr>
                                    </p:animEffect>
                                    <p:anim calcmode="lin" valueType="num">
                                      <p:cBhvr>
                                        <p:cTn id="100" dur="500" fill="hold"/>
                                        <p:tgtEl>
                                          <p:spTgt spid="21"/>
                                        </p:tgtEl>
                                        <p:attrNameLst>
                                          <p:attrName>ppt_x</p:attrName>
                                        </p:attrNameLst>
                                      </p:cBhvr>
                                      <p:tavLst>
                                        <p:tav tm="0">
                                          <p:val>
                                            <p:fltVal val="0.5"/>
                                          </p:val>
                                        </p:tav>
                                        <p:tav tm="100000">
                                          <p:val>
                                            <p:strVal val="#ppt_x"/>
                                          </p:val>
                                        </p:tav>
                                      </p:tavLst>
                                    </p:anim>
                                    <p:anim calcmode="lin" valueType="num">
                                      <p:cBhvr>
                                        <p:cTn id="101" dur="500" fill="hold"/>
                                        <p:tgtEl>
                                          <p:spTgt spid="21"/>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 calcmode="lin" valueType="num">
                                      <p:cBhvr>
                                        <p:cTn id="104" dur="500" fill="hold"/>
                                        <p:tgtEl>
                                          <p:spTgt spid="22"/>
                                        </p:tgtEl>
                                        <p:attrNameLst>
                                          <p:attrName>ppt_w</p:attrName>
                                        </p:attrNameLst>
                                      </p:cBhvr>
                                      <p:tavLst>
                                        <p:tav tm="0">
                                          <p:val>
                                            <p:fltVal val="0"/>
                                          </p:val>
                                        </p:tav>
                                        <p:tav tm="100000">
                                          <p:val>
                                            <p:strVal val="#ppt_w"/>
                                          </p:val>
                                        </p:tav>
                                      </p:tavLst>
                                    </p:anim>
                                    <p:anim calcmode="lin" valueType="num">
                                      <p:cBhvr>
                                        <p:cTn id="105" dur="500" fill="hold"/>
                                        <p:tgtEl>
                                          <p:spTgt spid="22"/>
                                        </p:tgtEl>
                                        <p:attrNameLst>
                                          <p:attrName>ppt_h</p:attrName>
                                        </p:attrNameLst>
                                      </p:cBhvr>
                                      <p:tavLst>
                                        <p:tav tm="0">
                                          <p:val>
                                            <p:fltVal val="0"/>
                                          </p:val>
                                        </p:tav>
                                        <p:tav tm="100000">
                                          <p:val>
                                            <p:strVal val="#ppt_h"/>
                                          </p:val>
                                        </p:tav>
                                      </p:tavLst>
                                    </p:anim>
                                    <p:animEffect transition="in" filter="fade">
                                      <p:cBhvr>
                                        <p:cTn id="106" dur="500"/>
                                        <p:tgtEl>
                                          <p:spTgt spid="22"/>
                                        </p:tgtEl>
                                      </p:cBhvr>
                                    </p:animEffect>
                                    <p:anim calcmode="lin" valueType="num">
                                      <p:cBhvr>
                                        <p:cTn id="107" dur="500" fill="hold"/>
                                        <p:tgtEl>
                                          <p:spTgt spid="22"/>
                                        </p:tgtEl>
                                        <p:attrNameLst>
                                          <p:attrName>ppt_x</p:attrName>
                                        </p:attrNameLst>
                                      </p:cBhvr>
                                      <p:tavLst>
                                        <p:tav tm="0">
                                          <p:val>
                                            <p:fltVal val="0.5"/>
                                          </p:val>
                                        </p:tav>
                                        <p:tav tm="100000">
                                          <p:val>
                                            <p:strVal val="#ppt_x"/>
                                          </p:val>
                                        </p:tav>
                                      </p:tavLst>
                                    </p:anim>
                                    <p:anim calcmode="lin" valueType="num">
                                      <p:cBhvr>
                                        <p:cTn id="108" dur="500" fill="hold"/>
                                        <p:tgtEl>
                                          <p:spTgt spid="22"/>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p:cTn id="111" dur="500" fill="hold"/>
                                        <p:tgtEl>
                                          <p:spTgt spid="23"/>
                                        </p:tgtEl>
                                        <p:attrNameLst>
                                          <p:attrName>ppt_w</p:attrName>
                                        </p:attrNameLst>
                                      </p:cBhvr>
                                      <p:tavLst>
                                        <p:tav tm="0">
                                          <p:val>
                                            <p:fltVal val="0"/>
                                          </p:val>
                                        </p:tav>
                                        <p:tav tm="100000">
                                          <p:val>
                                            <p:strVal val="#ppt_w"/>
                                          </p:val>
                                        </p:tav>
                                      </p:tavLst>
                                    </p:anim>
                                    <p:anim calcmode="lin" valueType="num">
                                      <p:cBhvr>
                                        <p:cTn id="112" dur="500" fill="hold"/>
                                        <p:tgtEl>
                                          <p:spTgt spid="23"/>
                                        </p:tgtEl>
                                        <p:attrNameLst>
                                          <p:attrName>ppt_h</p:attrName>
                                        </p:attrNameLst>
                                      </p:cBhvr>
                                      <p:tavLst>
                                        <p:tav tm="0">
                                          <p:val>
                                            <p:fltVal val="0"/>
                                          </p:val>
                                        </p:tav>
                                        <p:tav tm="100000">
                                          <p:val>
                                            <p:strVal val="#ppt_h"/>
                                          </p:val>
                                        </p:tav>
                                      </p:tavLst>
                                    </p:anim>
                                    <p:animEffect transition="in" filter="fade">
                                      <p:cBhvr>
                                        <p:cTn id="113" dur="500"/>
                                        <p:tgtEl>
                                          <p:spTgt spid="23"/>
                                        </p:tgtEl>
                                      </p:cBhvr>
                                    </p:animEffect>
                                    <p:anim calcmode="lin" valueType="num">
                                      <p:cBhvr>
                                        <p:cTn id="114" dur="500" fill="hold"/>
                                        <p:tgtEl>
                                          <p:spTgt spid="23"/>
                                        </p:tgtEl>
                                        <p:attrNameLst>
                                          <p:attrName>ppt_x</p:attrName>
                                        </p:attrNameLst>
                                      </p:cBhvr>
                                      <p:tavLst>
                                        <p:tav tm="0">
                                          <p:val>
                                            <p:fltVal val="0.5"/>
                                          </p:val>
                                        </p:tav>
                                        <p:tav tm="100000">
                                          <p:val>
                                            <p:strVal val="#ppt_x"/>
                                          </p:val>
                                        </p:tav>
                                      </p:tavLst>
                                    </p:anim>
                                    <p:anim calcmode="lin" valueType="num">
                                      <p:cBhvr>
                                        <p:cTn id="115" dur="500" fill="hold"/>
                                        <p:tgtEl>
                                          <p:spTgt spid="23"/>
                                        </p:tgtEl>
                                        <p:attrNameLst>
                                          <p:attrName>ppt_y</p:attrName>
                                        </p:attrNameLst>
                                      </p:cBhvr>
                                      <p:tavLst>
                                        <p:tav tm="0">
                                          <p:val>
                                            <p:fltVal val="0.5"/>
                                          </p:val>
                                        </p:tav>
                                        <p:tav tm="100000">
                                          <p:val>
                                            <p:strVal val="#ppt_y"/>
                                          </p:val>
                                        </p:tav>
                                      </p:tavLst>
                                    </p:anim>
                                  </p:childTnLst>
                                </p:cTn>
                              </p:par>
                              <p:par>
                                <p:cTn id="116" presetID="53" presetClass="entr" presetSubtype="528"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500" fill="hold"/>
                                        <p:tgtEl>
                                          <p:spTgt spid="24"/>
                                        </p:tgtEl>
                                        <p:attrNameLst>
                                          <p:attrName>ppt_w</p:attrName>
                                        </p:attrNameLst>
                                      </p:cBhvr>
                                      <p:tavLst>
                                        <p:tav tm="0">
                                          <p:val>
                                            <p:fltVal val="0"/>
                                          </p:val>
                                        </p:tav>
                                        <p:tav tm="100000">
                                          <p:val>
                                            <p:strVal val="#ppt_w"/>
                                          </p:val>
                                        </p:tav>
                                      </p:tavLst>
                                    </p:anim>
                                    <p:anim calcmode="lin" valueType="num">
                                      <p:cBhvr>
                                        <p:cTn id="119" dur="500" fill="hold"/>
                                        <p:tgtEl>
                                          <p:spTgt spid="24"/>
                                        </p:tgtEl>
                                        <p:attrNameLst>
                                          <p:attrName>ppt_h</p:attrName>
                                        </p:attrNameLst>
                                      </p:cBhvr>
                                      <p:tavLst>
                                        <p:tav tm="0">
                                          <p:val>
                                            <p:fltVal val="0"/>
                                          </p:val>
                                        </p:tav>
                                        <p:tav tm="100000">
                                          <p:val>
                                            <p:strVal val="#ppt_h"/>
                                          </p:val>
                                        </p:tav>
                                      </p:tavLst>
                                    </p:anim>
                                    <p:animEffect transition="in" filter="fade">
                                      <p:cBhvr>
                                        <p:cTn id="120" dur="500"/>
                                        <p:tgtEl>
                                          <p:spTgt spid="24"/>
                                        </p:tgtEl>
                                      </p:cBhvr>
                                    </p:animEffect>
                                    <p:anim calcmode="lin" valueType="num">
                                      <p:cBhvr>
                                        <p:cTn id="121" dur="500" fill="hold"/>
                                        <p:tgtEl>
                                          <p:spTgt spid="24"/>
                                        </p:tgtEl>
                                        <p:attrNameLst>
                                          <p:attrName>ppt_x</p:attrName>
                                        </p:attrNameLst>
                                      </p:cBhvr>
                                      <p:tavLst>
                                        <p:tav tm="0">
                                          <p:val>
                                            <p:fltVal val="0.5"/>
                                          </p:val>
                                        </p:tav>
                                        <p:tav tm="100000">
                                          <p:val>
                                            <p:strVal val="#ppt_x"/>
                                          </p:val>
                                        </p:tav>
                                      </p:tavLst>
                                    </p:anim>
                                    <p:anim calcmode="lin" valueType="num">
                                      <p:cBhvr>
                                        <p:cTn id="122" dur="500" fill="hold"/>
                                        <p:tgtEl>
                                          <p:spTgt spid="24"/>
                                        </p:tgtEl>
                                        <p:attrNameLst>
                                          <p:attrName>ppt_y</p:attrName>
                                        </p:attrNameLst>
                                      </p:cBhvr>
                                      <p:tavLst>
                                        <p:tav tm="0">
                                          <p:val>
                                            <p:fltVal val="0.5"/>
                                          </p:val>
                                        </p:tav>
                                        <p:tav tm="100000">
                                          <p:val>
                                            <p:strVal val="#ppt_y"/>
                                          </p:val>
                                        </p:tav>
                                      </p:tavLst>
                                    </p:anim>
                                  </p:childTnLst>
                                </p:cTn>
                              </p:par>
                              <p:par>
                                <p:cTn id="123" presetID="53" presetClass="entr" presetSubtype="528"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p:cTn id="125" dur="500" fill="hold"/>
                                        <p:tgtEl>
                                          <p:spTgt spid="25"/>
                                        </p:tgtEl>
                                        <p:attrNameLst>
                                          <p:attrName>ppt_w</p:attrName>
                                        </p:attrNameLst>
                                      </p:cBhvr>
                                      <p:tavLst>
                                        <p:tav tm="0">
                                          <p:val>
                                            <p:fltVal val="0"/>
                                          </p:val>
                                        </p:tav>
                                        <p:tav tm="100000">
                                          <p:val>
                                            <p:strVal val="#ppt_w"/>
                                          </p:val>
                                        </p:tav>
                                      </p:tavLst>
                                    </p:anim>
                                    <p:anim calcmode="lin" valueType="num">
                                      <p:cBhvr>
                                        <p:cTn id="126" dur="500" fill="hold"/>
                                        <p:tgtEl>
                                          <p:spTgt spid="25"/>
                                        </p:tgtEl>
                                        <p:attrNameLst>
                                          <p:attrName>ppt_h</p:attrName>
                                        </p:attrNameLst>
                                      </p:cBhvr>
                                      <p:tavLst>
                                        <p:tav tm="0">
                                          <p:val>
                                            <p:fltVal val="0"/>
                                          </p:val>
                                        </p:tav>
                                        <p:tav tm="100000">
                                          <p:val>
                                            <p:strVal val="#ppt_h"/>
                                          </p:val>
                                        </p:tav>
                                      </p:tavLst>
                                    </p:anim>
                                    <p:animEffect transition="in" filter="fade">
                                      <p:cBhvr>
                                        <p:cTn id="127" dur="500"/>
                                        <p:tgtEl>
                                          <p:spTgt spid="25"/>
                                        </p:tgtEl>
                                      </p:cBhvr>
                                    </p:animEffect>
                                    <p:anim calcmode="lin" valueType="num">
                                      <p:cBhvr>
                                        <p:cTn id="128" dur="500" fill="hold"/>
                                        <p:tgtEl>
                                          <p:spTgt spid="25"/>
                                        </p:tgtEl>
                                        <p:attrNameLst>
                                          <p:attrName>ppt_x</p:attrName>
                                        </p:attrNameLst>
                                      </p:cBhvr>
                                      <p:tavLst>
                                        <p:tav tm="0">
                                          <p:val>
                                            <p:fltVal val="0.5"/>
                                          </p:val>
                                        </p:tav>
                                        <p:tav tm="100000">
                                          <p:val>
                                            <p:strVal val="#ppt_x"/>
                                          </p:val>
                                        </p:tav>
                                      </p:tavLst>
                                    </p:anim>
                                    <p:anim calcmode="lin" valueType="num">
                                      <p:cBhvr>
                                        <p:cTn id="129" dur="500" fill="hold"/>
                                        <p:tgtEl>
                                          <p:spTgt spid="25"/>
                                        </p:tgtEl>
                                        <p:attrNameLst>
                                          <p:attrName>ppt_y</p:attrName>
                                        </p:attrNameLst>
                                      </p:cBhvr>
                                      <p:tavLst>
                                        <p:tav tm="0">
                                          <p:val>
                                            <p:fltVal val="0.5"/>
                                          </p:val>
                                        </p:tav>
                                        <p:tav tm="100000">
                                          <p:val>
                                            <p:strVal val="#ppt_y"/>
                                          </p:val>
                                        </p:tav>
                                      </p:tavLst>
                                    </p:anim>
                                  </p:childTnLst>
                                </p:cTn>
                              </p:par>
                              <p:par>
                                <p:cTn id="130" presetID="53" presetClass="entr" presetSubtype="528" fill="hold" grpId="0" nodeType="withEffect">
                                  <p:stCondLst>
                                    <p:cond delay="0"/>
                                  </p:stCondLst>
                                  <p:childTnLst>
                                    <p:set>
                                      <p:cBhvr>
                                        <p:cTn id="131" dur="1" fill="hold">
                                          <p:stCondLst>
                                            <p:cond delay="0"/>
                                          </p:stCondLst>
                                        </p:cTn>
                                        <p:tgtEl>
                                          <p:spTgt spid="26"/>
                                        </p:tgtEl>
                                        <p:attrNameLst>
                                          <p:attrName>style.visibility</p:attrName>
                                        </p:attrNameLst>
                                      </p:cBhvr>
                                      <p:to>
                                        <p:strVal val="visible"/>
                                      </p:to>
                                    </p:set>
                                    <p:anim calcmode="lin" valueType="num">
                                      <p:cBhvr>
                                        <p:cTn id="132" dur="500" fill="hold"/>
                                        <p:tgtEl>
                                          <p:spTgt spid="26"/>
                                        </p:tgtEl>
                                        <p:attrNameLst>
                                          <p:attrName>ppt_w</p:attrName>
                                        </p:attrNameLst>
                                      </p:cBhvr>
                                      <p:tavLst>
                                        <p:tav tm="0">
                                          <p:val>
                                            <p:fltVal val="0"/>
                                          </p:val>
                                        </p:tav>
                                        <p:tav tm="100000">
                                          <p:val>
                                            <p:strVal val="#ppt_w"/>
                                          </p:val>
                                        </p:tav>
                                      </p:tavLst>
                                    </p:anim>
                                    <p:anim calcmode="lin" valueType="num">
                                      <p:cBhvr>
                                        <p:cTn id="133" dur="500" fill="hold"/>
                                        <p:tgtEl>
                                          <p:spTgt spid="26"/>
                                        </p:tgtEl>
                                        <p:attrNameLst>
                                          <p:attrName>ppt_h</p:attrName>
                                        </p:attrNameLst>
                                      </p:cBhvr>
                                      <p:tavLst>
                                        <p:tav tm="0">
                                          <p:val>
                                            <p:fltVal val="0"/>
                                          </p:val>
                                        </p:tav>
                                        <p:tav tm="100000">
                                          <p:val>
                                            <p:strVal val="#ppt_h"/>
                                          </p:val>
                                        </p:tav>
                                      </p:tavLst>
                                    </p:anim>
                                    <p:animEffect transition="in" filter="fade">
                                      <p:cBhvr>
                                        <p:cTn id="134" dur="500"/>
                                        <p:tgtEl>
                                          <p:spTgt spid="26"/>
                                        </p:tgtEl>
                                      </p:cBhvr>
                                    </p:animEffect>
                                    <p:anim calcmode="lin" valueType="num">
                                      <p:cBhvr>
                                        <p:cTn id="135" dur="500" fill="hold"/>
                                        <p:tgtEl>
                                          <p:spTgt spid="26"/>
                                        </p:tgtEl>
                                        <p:attrNameLst>
                                          <p:attrName>ppt_x</p:attrName>
                                        </p:attrNameLst>
                                      </p:cBhvr>
                                      <p:tavLst>
                                        <p:tav tm="0">
                                          <p:val>
                                            <p:fltVal val="0.5"/>
                                          </p:val>
                                        </p:tav>
                                        <p:tav tm="100000">
                                          <p:val>
                                            <p:strVal val="#ppt_x"/>
                                          </p:val>
                                        </p:tav>
                                      </p:tavLst>
                                    </p:anim>
                                    <p:anim calcmode="lin" valueType="num">
                                      <p:cBhvr>
                                        <p:cTn id="136" dur="500" fill="hold"/>
                                        <p:tgtEl>
                                          <p:spTgt spid="26"/>
                                        </p:tgtEl>
                                        <p:attrNameLst>
                                          <p:attrName>ppt_y</p:attrName>
                                        </p:attrNameLst>
                                      </p:cBhvr>
                                      <p:tavLst>
                                        <p:tav tm="0">
                                          <p:val>
                                            <p:fltVal val="0.5"/>
                                          </p:val>
                                        </p:tav>
                                        <p:tav tm="100000">
                                          <p:val>
                                            <p:strVal val="#ppt_y"/>
                                          </p:val>
                                        </p:tav>
                                      </p:tavLst>
                                    </p:anim>
                                  </p:childTnLst>
                                </p:cTn>
                              </p:par>
                              <p:par>
                                <p:cTn id="137" presetID="31" presetClass="entr" presetSubtype="0" fill="hold" grpId="0" nodeType="withEffect">
                                  <p:stCondLst>
                                    <p:cond delay="0"/>
                                  </p:stCondLst>
                                  <p:childTnLst>
                                    <p:set>
                                      <p:cBhvr>
                                        <p:cTn id="138" dur="1" fill="hold">
                                          <p:stCondLst>
                                            <p:cond delay="0"/>
                                          </p:stCondLst>
                                        </p:cTn>
                                        <p:tgtEl>
                                          <p:spTgt spid="13"/>
                                        </p:tgtEl>
                                        <p:attrNameLst>
                                          <p:attrName>style.visibility</p:attrName>
                                        </p:attrNameLst>
                                      </p:cBhvr>
                                      <p:to>
                                        <p:strVal val="visible"/>
                                      </p:to>
                                    </p:set>
                                    <p:anim calcmode="lin" valueType="num">
                                      <p:cBhvr>
                                        <p:cTn id="139" dur="1000" fill="hold"/>
                                        <p:tgtEl>
                                          <p:spTgt spid="13"/>
                                        </p:tgtEl>
                                        <p:attrNameLst>
                                          <p:attrName>ppt_w</p:attrName>
                                        </p:attrNameLst>
                                      </p:cBhvr>
                                      <p:tavLst>
                                        <p:tav tm="0">
                                          <p:val>
                                            <p:fltVal val="0"/>
                                          </p:val>
                                        </p:tav>
                                        <p:tav tm="100000">
                                          <p:val>
                                            <p:strVal val="#ppt_w"/>
                                          </p:val>
                                        </p:tav>
                                      </p:tavLst>
                                    </p:anim>
                                    <p:anim calcmode="lin" valueType="num">
                                      <p:cBhvr>
                                        <p:cTn id="140" dur="1000" fill="hold"/>
                                        <p:tgtEl>
                                          <p:spTgt spid="13"/>
                                        </p:tgtEl>
                                        <p:attrNameLst>
                                          <p:attrName>ppt_h</p:attrName>
                                        </p:attrNameLst>
                                      </p:cBhvr>
                                      <p:tavLst>
                                        <p:tav tm="0">
                                          <p:val>
                                            <p:fltVal val="0"/>
                                          </p:val>
                                        </p:tav>
                                        <p:tav tm="100000">
                                          <p:val>
                                            <p:strVal val="#ppt_h"/>
                                          </p:val>
                                        </p:tav>
                                      </p:tavLst>
                                    </p:anim>
                                    <p:anim calcmode="lin" valueType="num">
                                      <p:cBhvr>
                                        <p:cTn id="141" dur="1000" fill="hold"/>
                                        <p:tgtEl>
                                          <p:spTgt spid="13"/>
                                        </p:tgtEl>
                                        <p:attrNameLst>
                                          <p:attrName>style.rotation</p:attrName>
                                        </p:attrNameLst>
                                      </p:cBhvr>
                                      <p:tavLst>
                                        <p:tav tm="0">
                                          <p:val>
                                            <p:fltVal val="90"/>
                                          </p:val>
                                        </p:tav>
                                        <p:tav tm="100000">
                                          <p:val>
                                            <p:fltVal val="0"/>
                                          </p:val>
                                        </p:tav>
                                      </p:tavLst>
                                    </p:anim>
                                    <p:animEffect transition="in" filter="fade">
                                      <p:cBhvr>
                                        <p:cTn id="142" dur="1000"/>
                                        <p:tgtEl>
                                          <p:spTgt spid="13"/>
                                        </p:tgtEl>
                                      </p:cBhvr>
                                    </p:animEffect>
                                  </p:childTnLst>
                                </p:cTn>
                              </p:par>
                              <p:par>
                                <p:cTn id="143" presetID="53" presetClass="entr" presetSubtype="528" fill="hold" grpId="0" nodeType="withEffect">
                                  <p:stCondLst>
                                    <p:cond delay="0"/>
                                  </p:stCondLst>
                                  <p:childTnLst>
                                    <p:set>
                                      <p:cBhvr>
                                        <p:cTn id="144" dur="1" fill="hold">
                                          <p:stCondLst>
                                            <p:cond delay="0"/>
                                          </p:stCondLst>
                                        </p:cTn>
                                        <p:tgtEl>
                                          <p:spTgt spid="27"/>
                                        </p:tgtEl>
                                        <p:attrNameLst>
                                          <p:attrName>style.visibility</p:attrName>
                                        </p:attrNameLst>
                                      </p:cBhvr>
                                      <p:to>
                                        <p:strVal val="visible"/>
                                      </p:to>
                                    </p:set>
                                    <p:anim calcmode="lin" valueType="num">
                                      <p:cBhvr>
                                        <p:cTn id="145" dur="500" fill="hold"/>
                                        <p:tgtEl>
                                          <p:spTgt spid="27"/>
                                        </p:tgtEl>
                                        <p:attrNameLst>
                                          <p:attrName>ppt_w</p:attrName>
                                        </p:attrNameLst>
                                      </p:cBhvr>
                                      <p:tavLst>
                                        <p:tav tm="0">
                                          <p:val>
                                            <p:fltVal val="0"/>
                                          </p:val>
                                        </p:tav>
                                        <p:tav tm="100000">
                                          <p:val>
                                            <p:strVal val="#ppt_w"/>
                                          </p:val>
                                        </p:tav>
                                      </p:tavLst>
                                    </p:anim>
                                    <p:anim calcmode="lin" valueType="num">
                                      <p:cBhvr>
                                        <p:cTn id="146" dur="500" fill="hold"/>
                                        <p:tgtEl>
                                          <p:spTgt spid="27"/>
                                        </p:tgtEl>
                                        <p:attrNameLst>
                                          <p:attrName>ppt_h</p:attrName>
                                        </p:attrNameLst>
                                      </p:cBhvr>
                                      <p:tavLst>
                                        <p:tav tm="0">
                                          <p:val>
                                            <p:fltVal val="0"/>
                                          </p:val>
                                        </p:tav>
                                        <p:tav tm="100000">
                                          <p:val>
                                            <p:strVal val="#ppt_h"/>
                                          </p:val>
                                        </p:tav>
                                      </p:tavLst>
                                    </p:anim>
                                    <p:animEffect transition="in" filter="fade">
                                      <p:cBhvr>
                                        <p:cTn id="147" dur="500"/>
                                        <p:tgtEl>
                                          <p:spTgt spid="27"/>
                                        </p:tgtEl>
                                      </p:cBhvr>
                                    </p:animEffect>
                                    <p:anim calcmode="lin" valueType="num">
                                      <p:cBhvr>
                                        <p:cTn id="148" dur="500" fill="hold"/>
                                        <p:tgtEl>
                                          <p:spTgt spid="27"/>
                                        </p:tgtEl>
                                        <p:attrNameLst>
                                          <p:attrName>ppt_x</p:attrName>
                                        </p:attrNameLst>
                                      </p:cBhvr>
                                      <p:tavLst>
                                        <p:tav tm="0">
                                          <p:val>
                                            <p:fltVal val="0.5"/>
                                          </p:val>
                                        </p:tav>
                                        <p:tav tm="100000">
                                          <p:val>
                                            <p:strVal val="#ppt_x"/>
                                          </p:val>
                                        </p:tav>
                                      </p:tavLst>
                                    </p:anim>
                                    <p:anim calcmode="lin" valueType="num">
                                      <p:cBhvr>
                                        <p:cTn id="149" dur="500" fill="hold"/>
                                        <p:tgtEl>
                                          <p:spTgt spid="27"/>
                                        </p:tgtEl>
                                        <p:attrNameLst>
                                          <p:attrName>ppt_y</p:attrName>
                                        </p:attrNameLst>
                                      </p:cBhvr>
                                      <p:tavLst>
                                        <p:tav tm="0">
                                          <p:val>
                                            <p:fltVal val="0.5"/>
                                          </p:val>
                                        </p:tav>
                                        <p:tav tm="100000">
                                          <p:val>
                                            <p:strVal val="#ppt_y"/>
                                          </p:val>
                                        </p:tav>
                                      </p:tavLst>
                                    </p:anim>
                                  </p:childTnLst>
                                </p:cTn>
                              </p:par>
                              <p:par>
                                <p:cTn id="150" presetID="31" presetClass="entr" presetSubtype="0" fill="hold" grpId="0" nodeType="withEffect">
                                  <p:stCondLst>
                                    <p:cond delay="0"/>
                                  </p:stCondLst>
                                  <p:childTnLst>
                                    <p:set>
                                      <p:cBhvr>
                                        <p:cTn id="151" dur="1" fill="hold">
                                          <p:stCondLst>
                                            <p:cond delay="0"/>
                                          </p:stCondLst>
                                        </p:cTn>
                                        <p:tgtEl>
                                          <p:spTgt spid="28"/>
                                        </p:tgtEl>
                                        <p:attrNameLst>
                                          <p:attrName>style.visibility</p:attrName>
                                        </p:attrNameLst>
                                      </p:cBhvr>
                                      <p:to>
                                        <p:strVal val="visible"/>
                                      </p:to>
                                    </p:set>
                                    <p:anim calcmode="lin" valueType="num">
                                      <p:cBhvr>
                                        <p:cTn id="152" dur="1000" fill="hold"/>
                                        <p:tgtEl>
                                          <p:spTgt spid="28"/>
                                        </p:tgtEl>
                                        <p:attrNameLst>
                                          <p:attrName>ppt_w</p:attrName>
                                        </p:attrNameLst>
                                      </p:cBhvr>
                                      <p:tavLst>
                                        <p:tav tm="0">
                                          <p:val>
                                            <p:fltVal val="0"/>
                                          </p:val>
                                        </p:tav>
                                        <p:tav tm="100000">
                                          <p:val>
                                            <p:strVal val="#ppt_w"/>
                                          </p:val>
                                        </p:tav>
                                      </p:tavLst>
                                    </p:anim>
                                    <p:anim calcmode="lin" valueType="num">
                                      <p:cBhvr>
                                        <p:cTn id="153" dur="1000" fill="hold"/>
                                        <p:tgtEl>
                                          <p:spTgt spid="28"/>
                                        </p:tgtEl>
                                        <p:attrNameLst>
                                          <p:attrName>ppt_h</p:attrName>
                                        </p:attrNameLst>
                                      </p:cBhvr>
                                      <p:tavLst>
                                        <p:tav tm="0">
                                          <p:val>
                                            <p:fltVal val="0"/>
                                          </p:val>
                                        </p:tav>
                                        <p:tav tm="100000">
                                          <p:val>
                                            <p:strVal val="#ppt_h"/>
                                          </p:val>
                                        </p:tav>
                                      </p:tavLst>
                                    </p:anim>
                                    <p:anim calcmode="lin" valueType="num">
                                      <p:cBhvr>
                                        <p:cTn id="154" dur="1000" fill="hold"/>
                                        <p:tgtEl>
                                          <p:spTgt spid="28"/>
                                        </p:tgtEl>
                                        <p:attrNameLst>
                                          <p:attrName>style.rotation</p:attrName>
                                        </p:attrNameLst>
                                      </p:cBhvr>
                                      <p:tavLst>
                                        <p:tav tm="0">
                                          <p:val>
                                            <p:fltVal val="90"/>
                                          </p:val>
                                        </p:tav>
                                        <p:tav tm="100000">
                                          <p:val>
                                            <p:fltVal val="0"/>
                                          </p:val>
                                        </p:tav>
                                      </p:tavLst>
                                    </p:anim>
                                    <p:animEffect transition="in" filter="fade">
                                      <p:cBhvr>
                                        <p:cTn id="155" dur="1000"/>
                                        <p:tgtEl>
                                          <p:spTgt spid="28"/>
                                        </p:tgtEl>
                                      </p:cBhvr>
                                    </p:animEffect>
                                  </p:childTnLst>
                                </p:cTn>
                              </p:par>
                              <p:par>
                                <p:cTn id="156" presetID="31" presetClass="entr" presetSubtype="0" fill="hold" grpId="0" nodeType="withEffect">
                                  <p:stCondLst>
                                    <p:cond delay="0"/>
                                  </p:stCondLst>
                                  <p:childTnLst>
                                    <p:set>
                                      <p:cBhvr>
                                        <p:cTn id="157" dur="1" fill="hold">
                                          <p:stCondLst>
                                            <p:cond delay="0"/>
                                          </p:stCondLst>
                                        </p:cTn>
                                        <p:tgtEl>
                                          <p:spTgt spid="29"/>
                                        </p:tgtEl>
                                        <p:attrNameLst>
                                          <p:attrName>style.visibility</p:attrName>
                                        </p:attrNameLst>
                                      </p:cBhvr>
                                      <p:to>
                                        <p:strVal val="visible"/>
                                      </p:to>
                                    </p:set>
                                    <p:anim calcmode="lin" valueType="num">
                                      <p:cBhvr>
                                        <p:cTn id="158" dur="1000" fill="hold"/>
                                        <p:tgtEl>
                                          <p:spTgt spid="29"/>
                                        </p:tgtEl>
                                        <p:attrNameLst>
                                          <p:attrName>ppt_w</p:attrName>
                                        </p:attrNameLst>
                                      </p:cBhvr>
                                      <p:tavLst>
                                        <p:tav tm="0">
                                          <p:val>
                                            <p:fltVal val="0"/>
                                          </p:val>
                                        </p:tav>
                                        <p:tav tm="100000">
                                          <p:val>
                                            <p:strVal val="#ppt_w"/>
                                          </p:val>
                                        </p:tav>
                                      </p:tavLst>
                                    </p:anim>
                                    <p:anim calcmode="lin" valueType="num">
                                      <p:cBhvr>
                                        <p:cTn id="159" dur="1000" fill="hold"/>
                                        <p:tgtEl>
                                          <p:spTgt spid="29"/>
                                        </p:tgtEl>
                                        <p:attrNameLst>
                                          <p:attrName>ppt_h</p:attrName>
                                        </p:attrNameLst>
                                      </p:cBhvr>
                                      <p:tavLst>
                                        <p:tav tm="0">
                                          <p:val>
                                            <p:fltVal val="0"/>
                                          </p:val>
                                        </p:tav>
                                        <p:tav tm="100000">
                                          <p:val>
                                            <p:strVal val="#ppt_h"/>
                                          </p:val>
                                        </p:tav>
                                      </p:tavLst>
                                    </p:anim>
                                    <p:anim calcmode="lin" valueType="num">
                                      <p:cBhvr>
                                        <p:cTn id="160" dur="1000" fill="hold"/>
                                        <p:tgtEl>
                                          <p:spTgt spid="29"/>
                                        </p:tgtEl>
                                        <p:attrNameLst>
                                          <p:attrName>style.rotation</p:attrName>
                                        </p:attrNameLst>
                                      </p:cBhvr>
                                      <p:tavLst>
                                        <p:tav tm="0">
                                          <p:val>
                                            <p:fltVal val="90"/>
                                          </p:val>
                                        </p:tav>
                                        <p:tav tm="100000">
                                          <p:val>
                                            <p:fltVal val="0"/>
                                          </p:val>
                                        </p:tav>
                                      </p:tavLst>
                                    </p:anim>
                                    <p:animEffect transition="in" filter="fade">
                                      <p:cBhvr>
                                        <p:cTn id="161" dur="1000"/>
                                        <p:tgtEl>
                                          <p:spTgt spid="29"/>
                                        </p:tgtEl>
                                      </p:cBhvr>
                                    </p:animEffect>
                                  </p:childTnLst>
                                </p:cTn>
                              </p:par>
                              <p:par>
                                <p:cTn id="162" presetID="31" presetClass="entr" presetSubtype="0" fill="hold" grpId="0" nodeType="withEffect">
                                  <p:stCondLst>
                                    <p:cond delay="0"/>
                                  </p:stCondLst>
                                  <p:childTnLst>
                                    <p:set>
                                      <p:cBhvr>
                                        <p:cTn id="163" dur="1" fill="hold">
                                          <p:stCondLst>
                                            <p:cond delay="0"/>
                                          </p:stCondLst>
                                        </p:cTn>
                                        <p:tgtEl>
                                          <p:spTgt spid="30"/>
                                        </p:tgtEl>
                                        <p:attrNameLst>
                                          <p:attrName>style.visibility</p:attrName>
                                        </p:attrNameLst>
                                      </p:cBhvr>
                                      <p:to>
                                        <p:strVal val="visible"/>
                                      </p:to>
                                    </p:set>
                                    <p:anim calcmode="lin" valueType="num">
                                      <p:cBhvr>
                                        <p:cTn id="164" dur="1000" fill="hold"/>
                                        <p:tgtEl>
                                          <p:spTgt spid="30"/>
                                        </p:tgtEl>
                                        <p:attrNameLst>
                                          <p:attrName>ppt_w</p:attrName>
                                        </p:attrNameLst>
                                      </p:cBhvr>
                                      <p:tavLst>
                                        <p:tav tm="0">
                                          <p:val>
                                            <p:fltVal val="0"/>
                                          </p:val>
                                        </p:tav>
                                        <p:tav tm="100000">
                                          <p:val>
                                            <p:strVal val="#ppt_w"/>
                                          </p:val>
                                        </p:tav>
                                      </p:tavLst>
                                    </p:anim>
                                    <p:anim calcmode="lin" valueType="num">
                                      <p:cBhvr>
                                        <p:cTn id="165" dur="1000" fill="hold"/>
                                        <p:tgtEl>
                                          <p:spTgt spid="30"/>
                                        </p:tgtEl>
                                        <p:attrNameLst>
                                          <p:attrName>ppt_h</p:attrName>
                                        </p:attrNameLst>
                                      </p:cBhvr>
                                      <p:tavLst>
                                        <p:tav tm="0">
                                          <p:val>
                                            <p:fltVal val="0"/>
                                          </p:val>
                                        </p:tav>
                                        <p:tav tm="100000">
                                          <p:val>
                                            <p:strVal val="#ppt_h"/>
                                          </p:val>
                                        </p:tav>
                                      </p:tavLst>
                                    </p:anim>
                                    <p:anim calcmode="lin" valueType="num">
                                      <p:cBhvr>
                                        <p:cTn id="166" dur="1000" fill="hold"/>
                                        <p:tgtEl>
                                          <p:spTgt spid="30"/>
                                        </p:tgtEl>
                                        <p:attrNameLst>
                                          <p:attrName>style.rotation</p:attrName>
                                        </p:attrNameLst>
                                      </p:cBhvr>
                                      <p:tavLst>
                                        <p:tav tm="0">
                                          <p:val>
                                            <p:fltVal val="90"/>
                                          </p:val>
                                        </p:tav>
                                        <p:tav tm="100000">
                                          <p:val>
                                            <p:fltVal val="0"/>
                                          </p:val>
                                        </p:tav>
                                      </p:tavLst>
                                    </p:anim>
                                    <p:animEffect transition="in" filter="fade">
                                      <p:cBhvr>
                                        <p:cTn id="167" dur="1000"/>
                                        <p:tgtEl>
                                          <p:spTgt spid="30"/>
                                        </p:tgtEl>
                                      </p:cBhvr>
                                    </p:animEffect>
                                  </p:childTnLst>
                                </p:cTn>
                              </p:par>
                              <p:par>
                                <p:cTn id="168" presetID="31" presetClass="entr" presetSubtype="0" fill="hold" grpId="0" nodeType="withEffect">
                                  <p:stCondLst>
                                    <p:cond delay="0"/>
                                  </p:stCondLst>
                                  <p:childTnLst>
                                    <p:set>
                                      <p:cBhvr>
                                        <p:cTn id="169" dur="1" fill="hold">
                                          <p:stCondLst>
                                            <p:cond delay="0"/>
                                          </p:stCondLst>
                                        </p:cTn>
                                        <p:tgtEl>
                                          <p:spTgt spid="31"/>
                                        </p:tgtEl>
                                        <p:attrNameLst>
                                          <p:attrName>style.visibility</p:attrName>
                                        </p:attrNameLst>
                                      </p:cBhvr>
                                      <p:to>
                                        <p:strVal val="visible"/>
                                      </p:to>
                                    </p:set>
                                    <p:anim calcmode="lin" valueType="num">
                                      <p:cBhvr>
                                        <p:cTn id="170" dur="1000" fill="hold"/>
                                        <p:tgtEl>
                                          <p:spTgt spid="31"/>
                                        </p:tgtEl>
                                        <p:attrNameLst>
                                          <p:attrName>ppt_w</p:attrName>
                                        </p:attrNameLst>
                                      </p:cBhvr>
                                      <p:tavLst>
                                        <p:tav tm="0">
                                          <p:val>
                                            <p:fltVal val="0"/>
                                          </p:val>
                                        </p:tav>
                                        <p:tav tm="100000">
                                          <p:val>
                                            <p:strVal val="#ppt_w"/>
                                          </p:val>
                                        </p:tav>
                                      </p:tavLst>
                                    </p:anim>
                                    <p:anim calcmode="lin" valueType="num">
                                      <p:cBhvr>
                                        <p:cTn id="171" dur="1000" fill="hold"/>
                                        <p:tgtEl>
                                          <p:spTgt spid="31"/>
                                        </p:tgtEl>
                                        <p:attrNameLst>
                                          <p:attrName>ppt_h</p:attrName>
                                        </p:attrNameLst>
                                      </p:cBhvr>
                                      <p:tavLst>
                                        <p:tav tm="0">
                                          <p:val>
                                            <p:fltVal val="0"/>
                                          </p:val>
                                        </p:tav>
                                        <p:tav tm="100000">
                                          <p:val>
                                            <p:strVal val="#ppt_h"/>
                                          </p:val>
                                        </p:tav>
                                      </p:tavLst>
                                    </p:anim>
                                    <p:anim calcmode="lin" valueType="num">
                                      <p:cBhvr>
                                        <p:cTn id="172" dur="1000" fill="hold"/>
                                        <p:tgtEl>
                                          <p:spTgt spid="31"/>
                                        </p:tgtEl>
                                        <p:attrNameLst>
                                          <p:attrName>style.rotation</p:attrName>
                                        </p:attrNameLst>
                                      </p:cBhvr>
                                      <p:tavLst>
                                        <p:tav tm="0">
                                          <p:val>
                                            <p:fltVal val="90"/>
                                          </p:val>
                                        </p:tav>
                                        <p:tav tm="100000">
                                          <p:val>
                                            <p:fltVal val="0"/>
                                          </p:val>
                                        </p:tav>
                                      </p:tavLst>
                                    </p:anim>
                                    <p:animEffect transition="in" filter="fade">
                                      <p:cBhvr>
                                        <p:cTn id="173" dur="1000"/>
                                        <p:tgtEl>
                                          <p:spTgt spid="31"/>
                                        </p:tgtEl>
                                      </p:cBhvr>
                                    </p:animEffect>
                                  </p:childTnLst>
                                </p:cTn>
                              </p:par>
                              <p:par>
                                <p:cTn id="174" presetID="31" presetClass="entr" presetSubtype="0" fill="hold" grpId="0" nodeType="withEffect">
                                  <p:stCondLst>
                                    <p:cond delay="0"/>
                                  </p:stCondLst>
                                  <p:childTnLst>
                                    <p:set>
                                      <p:cBhvr>
                                        <p:cTn id="175" dur="1" fill="hold">
                                          <p:stCondLst>
                                            <p:cond delay="0"/>
                                          </p:stCondLst>
                                        </p:cTn>
                                        <p:tgtEl>
                                          <p:spTgt spid="32"/>
                                        </p:tgtEl>
                                        <p:attrNameLst>
                                          <p:attrName>style.visibility</p:attrName>
                                        </p:attrNameLst>
                                      </p:cBhvr>
                                      <p:to>
                                        <p:strVal val="visible"/>
                                      </p:to>
                                    </p:set>
                                    <p:anim calcmode="lin" valueType="num">
                                      <p:cBhvr>
                                        <p:cTn id="176" dur="1000" fill="hold"/>
                                        <p:tgtEl>
                                          <p:spTgt spid="32"/>
                                        </p:tgtEl>
                                        <p:attrNameLst>
                                          <p:attrName>ppt_w</p:attrName>
                                        </p:attrNameLst>
                                      </p:cBhvr>
                                      <p:tavLst>
                                        <p:tav tm="0">
                                          <p:val>
                                            <p:fltVal val="0"/>
                                          </p:val>
                                        </p:tav>
                                        <p:tav tm="100000">
                                          <p:val>
                                            <p:strVal val="#ppt_w"/>
                                          </p:val>
                                        </p:tav>
                                      </p:tavLst>
                                    </p:anim>
                                    <p:anim calcmode="lin" valueType="num">
                                      <p:cBhvr>
                                        <p:cTn id="177" dur="1000" fill="hold"/>
                                        <p:tgtEl>
                                          <p:spTgt spid="32"/>
                                        </p:tgtEl>
                                        <p:attrNameLst>
                                          <p:attrName>ppt_h</p:attrName>
                                        </p:attrNameLst>
                                      </p:cBhvr>
                                      <p:tavLst>
                                        <p:tav tm="0">
                                          <p:val>
                                            <p:fltVal val="0"/>
                                          </p:val>
                                        </p:tav>
                                        <p:tav tm="100000">
                                          <p:val>
                                            <p:strVal val="#ppt_h"/>
                                          </p:val>
                                        </p:tav>
                                      </p:tavLst>
                                    </p:anim>
                                    <p:anim calcmode="lin" valueType="num">
                                      <p:cBhvr>
                                        <p:cTn id="178" dur="1000" fill="hold"/>
                                        <p:tgtEl>
                                          <p:spTgt spid="32"/>
                                        </p:tgtEl>
                                        <p:attrNameLst>
                                          <p:attrName>style.rotation</p:attrName>
                                        </p:attrNameLst>
                                      </p:cBhvr>
                                      <p:tavLst>
                                        <p:tav tm="0">
                                          <p:val>
                                            <p:fltVal val="90"/>
                                          </p:val>
                                        </p:tav>
                                        <p:tav tm="100000">
                                          <p:val>
                                            <p:fltVal val="0"/>
                                          </p:val>
                                        </p:tav>
                                      </p:tavLst>
                                    </p:anim>
                                    <p:animEffect transition="in" filter="fade">
                                      <p:cBhvr>
                                        <p:cTn id="179" dur="1000"/>
                                        <p:tgtEl>
                                          <p:spTgt spid="32"/>
                                        </p:tgtEl>
                                      </p:cBhvr>
                                    </p:animEffect>
                                  </p:childTnLst>
                                </p:cTn>
                              </p:par>
                              <p:par>
                                <p:cTn id="180" presetID="31" presetClass="entr" presetSubtype="0" fill="hold" grpId="0" nodeType="with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p:cTn id="182" dur="1000" fill="hold"/>
                                        <p:tgtEl>
                                          <p:spTgt spid="33"/>
                                        </p:tgtEl>
                                        <p:attrNameLst>
                                          <p:attrName>ppt_w</p:attrName>
                                        </p:attrNameLst>
                                      </p:cBhvr>
                                      <p:tavLst>
                                        <p:tav tm="0">
                                          <p:val>
                                            <p:fltVal val="0"/>
                                          </p:val>
                                        </p:tav>
                                        <p:tav tm="100000">
                                          <p:val>
                                            <p:strVal val="#ppt_w"/>
                                          </p:val>
                                        </p:tav>
                                      </p:tavLst>
                                    </p:anim>
                                    <p:anim calcmode="lin" valueType="num">
                                      <p:cBhvr>
                                        <p:cTn id="183" dur="1000" fill="hold"/>
                                        <p:tgtEl>
                                          <p:spTgt spid="33"/>
                                        </p:tgtEl>
                                        <p:attrNameLst>
                                          <p:attrName>ppt_h</p:attrName>
                                        </p:attrNameLst>
                                      </p:cBhvr>
                                      <p:tavLst>
                                        <p:tav tm="0">
                                          <p:val>
                                            <p:fltVal val="0"/>
                                          </p:val>
                                        </p:tav>
                                        <p:tav tm="100000">
                                          <p:val>
                                            <p:strVal val="#ppt_h"/>
                                          </p:val>
                                        </p:tav>
                                      </p:tavLst>
                                    </p:anim>
                                    <p:anim calcmode="lin" valueType="num">
                                      <p:cBhvr>
                                        <p:cTn id="184" dur="1000" fill="hold"/>
                                        <p:tgtEl>
                                          <p:spTgt spid="33"/>
                                        </p:tgtEl>
                                        <p:attrNameLst>
                                          <p:attrName>style.rotation</p:attrName>
                                        </p:attrNameLst>
                                      </p:cBhvr>
                                      <p:tavLst>
                                        <p:tav tm="0">
                                          <p:val>
                                            <p:fltVal val="90"/>
                                          </p:val>
                                        </p:tav>
                                        <p:tav tm="100000">
                                          <p:val>
                                            <p:fltVal val="0"/>
                                          </p:val>
                                        </p:tav>
                                      </p:tavLst>
                                    </p:anim>
                                    <p:animEffect transition="in" filter="fade">
                                      <p:cBhvr>
                                        <p:cTn id="185" dur="1000"/>
                                        <p:tgtEl>
                                          <p:spTgt spid="33"/>
                                        </p:tgtEl>
                                      </p:cBhvr>
                                    </p:animEffect>
                                  </p:childTnLst>
                                </p:cTn>
                              </p:par>
                              <p:par>
                                <p:cTn id="186" presetID="31" presetClass="entr" presetSubtype="0" fill="hold" grpId="0" nodeType="withEffect">
                                  <p:stCondLst>
                                    <p:cond delay="0"/>
                                  </p:stCondLst>
                                  <p:childTnLst>
                                    <p:set>
                                      <p:cBhvr>
                                        <p:cTn id="187" dur="1" fill="hold">
                                          <p:stCondLst>
                                            <p:cond delay="0"/>
                                          </p:stCondLst>
                                        </p:cTn>
                                        <p:tgtEl>
                                          <p:spTgt spid="34"/>
                                        </p:tgtEl>
                                        <p:attrNameLst>
                                          <p:attrName>style.visibility</p:attrName>
                                        </p:attrNameLst>
                                      </p:cBhvr>
                                      <p:to>
                                        <p:strVal val="visible"/>
                                      </p:to>
                                    </p:set>
                                    <p:anim calcmode="lin" valueType="num">
                                      <p:cBhvr>
                                        <p:cTn id="188" dur="1000" fill="hold"/>
                                        <p:tgtEl>
                                          <p:spTgt spid="34"/>
                                        </p:tgtEl>
                                        <p:attrNameLst>
                                          <p:attrName>ppt_w</p:attrName>
                                        </p:attrNameLst>
                                      </p:cBhvr>
                                      <p:tavLst>
                                        <p:tav tm="0">
                                          <p:val>
                                            <p:fltVal val="0"/>
                                          </p:val>
                                        </p:tav>
                                        <p:tav tm="100000">
                                          <p:val>
                                            <p:strVal val="#ppt_w"/>
                                          </p:val>
                                        </p:tav>
                                      </p:tavLst>
                                    </p:anim>
                                    <p:anim calcmode="lin" valueType="num">
                                      <p:cBhvr>
                                        <p:cTn id="189" dur="1000" fill="hold"/>
                                        <p:tgtEl>
                                          <p:spTgt spid="34"/>
                                        </p:tgtEl>
                                        <p:attrNameLst>
                                          <p:attrName>ppt_h</p:attrName>
                                        </p:attrNameLst>
                                      </p:cBhvr>
                                      <p:tavLst>
                                        <p:tav tm="0">
                                          <p:val>
                                            <p:fltVal val="0"/>
                                          </p:val>
                                        </p:tav>
                                        <p:tav tm="100000">
                                          <p:val>
                                            <p:strVal val="#ppt_h"/>
                                          </p:val>
                                        </p:tav>
                                      </p:tavLst>
                                    </p:anim>
                                    <p:anim calcmode="lin" valueType="num">
                                      <p:cBhvr>
                                        <p:cTn id="190" dur="1000" fill="hold"/>
                                        <p:tgtEl>
                                          <p:spTgt spid="34"/>
                                        </p:tgtEl>
                                        <p:attrNameLst>
                                          <p:attrName>style.rotation</p:attrName>
                                        </p:attrNameLst>
                                      </p:cBhvr>
                                      <p:tavLst>
                                        <p:tav tm="0">
                                          <p:val>
                                            <p:fltVal val="90"/>
                                          </p:val>
                                        </p:tav>
                                        <p:tav tm="100000">
                                          <p:val>
                                            <p:fltVal val="0"/>
                                          </p:val>
                                        </p:tav>
                                      </p:tavLst>
                                    </p:anim>
                                    <p:animEffect transition="in" filter="fade">
                                      <p:cBhvr>
                                        <p:cTn id="191" dur="1000"/>
                                        <p:tgtEl>
                                          <p:spTgt spid="34"/>
                                        </p:tgtEl>
                                      </p:cBhvr>
                                    </p:animEffect>
                                  </p:childTnLst>
                                </p:cTn>
                              </p:par>
                              <p:par>
                                <p:cTn id="192" presetID="31" presetClass="entr" presetSubtype="0" fill="hold" grpId="0" nodeType="withEffect">
                                  <p:stCondLst>
                                    <p:cond delay="0"/>
                                  </p:stCondLst>
                                  <p:childTnLst>
                                    <p:set>
                                      <p:cBhvr>
                                        <p:cTn id="193" dur="1" fill="hold">
                                          <p:stCondLst>
                                            <p:cond delay="0"/>
                                          </p:stCondLst>
                                        </p:cTn>
                                        <p:tgtEl>
                                          <p:spTgt spid="35"/>
                                        </p:tgtEl>
                                        <p:attrNameLst>
                                          <p:attrName>style.visibility</p:attrName>
                                        </p:attrNameLst>
                                      </p:cBhvr>
                                      <p:to>
                                        <p:strVal val="visible"/>
                                      </p:to>
                                    </p:set>
                                    <p:anim calcmode="lin" valueType="num">
                                      <p:cBhvr>
                                        <p:cTn id="194" dur="1000" fill="hold"/>
                                        <p:tgtEl>
                                          <p:spTgt spid="35"/>
                                        </p:tgtEl>
                                        <p:attrNameLst>
                                          <p:attrName>ppt_w</p:attrName>
                                        </p:attrNameLst>
                                      </p:cBhvr>
                                      <p:tavLst>
                                        <p:tav tm="0">
                                          <p:val>
                                            <p:fltVal val="0"/>
                                          </p:val>
                                        </p:tav>
                                        <p:tav tm="100000">
                                          <p:val>
                                            <p:strVal val="#ppt_w"/>
                                          </p:val>
                                        </p:tav>
                                      </p:tavLst>
                                    </p:anim>
                                    <p:anim calcmode="lin" valueType="num">
                                      <p:cBhvr>
                                        <p:cTn id="195" dur="1000" fill="hold"/>
                                        <p:tgtEl>
                                          <p:spTgt spid="35"/>
                                        </p:tgtEl>
                                        <p:attrNameLst>
                                          <p:attrName>ppt_h</p:attrName>
                                        </p:attrNameLst>
                                      </p:cBhvr>
                                      <p:tavLst>
                                        <p:tav tm="0">
                                          <p:val>
                                            <p:fltVal val="0"/>
                                          </p:val>
                                        </p:tav>
                                        <p:tav tm="100000">
                                          <p:val>
                                            <p:strVal val="#ppt_h"/>
                                          </p:val>
                                        </p:tav>
                                      </p:tavLst>
                                    </p:anim>
                                    <p:anim calcmode="lin" valueType="num">
                                      <p:cBhvr>
                                        <p:cTn id="196" dur="1000" fill="hold"/>
                                        <p:tgtEl>
                                          <p:spTgt spid="35"/>
                                        </p:tgtEl>
                                        <p:attrNameLst>
                                          <p:attrName>style.rotation</p:attrName>
                                        </p:attrNameLst>
                                      </p:cBhvr>
                                      <p:tavLst>
                                        <p:tav tm="0">
                                          <p:val>
                                            <p:fltVal val="90"/>
                                          </p:val>
                                        </p:tav>
                                        <p:tav tm="100000">
                                          <p:val>
                                            <p:fltVal val="0"/>
                                          </p:val>
                                        </p:tav>
                                      </p:tavLst>
                                    </p:anim>
                                    <p:animEffect transition="in" filter="fade">
                                      <p:cBhvr>
                                        <p:cTn id="197" dur="1000"/>
                                        <p:tgtEl>
                                          <p:spTgt spid="35"/>
                                        </p:tgtEl>
                                      </p:cBhvr>
                                    </p:animEffect>
                                  </p:childTnLst>
                                </p:cTn>
                              </p:par>
                              <p:par>
                                <p:cTn id="198" presetID="31" presetClass="entr" presetSubtype="0" fill="hold" grpId="0" nodeType="withEffect">
                                  <p:stCondLst>
                                    <p:cond delay="0"/>
                                  </p:stCondLst>
                                  <p:childTnLst>
                                    <p:set>
                                      <p:cBhvr>
                                        <p:cTn id="199" dur="1" fill="hold">
                                          <p:stCondLst>
                                            <p:cond delay="0"/>
                                          </p:stCondLst>
                                        </p:cTn>
                                        <p:tgtEl>
                                          <p:spTgt spid="36"/>
                                        </p:tgtEl>
                                        <p:attrNameLst>
                                          <p:attrName>style.visibility</p:attrName>
                                        </p:attrNameLst>
                                      </p:cBhvr>
                                      <p:to>
                                        <p:strVal val="visible"/>
                                      </p:to>
                                    </p:set>
                                    <p:anim calcmode="lin" valueType="num">
                                      <p:cBhvr>
                                        <p:cTn id="200" dur="1000" fill="hold"/>
                                        <p:tgtEl>
                                          <p:spTgt spid="36"/>
                                        </p:tgtEl>
                                        <p:attrNameLst>
                                          <p:attrName>ppt_w</p:attrName>
                                        </p:attrNameLst>
                                      </p:cBhvr>
                                      <p:tavLst>
                                        <p:tav tm="0">
                                          <p:val>
                                            <p:fltVal val="0"/>
                                          </p:val>
                                        </p:tav>
                                        <p:tav tm="100000">
                                          <p:val>
                                            <p:strVal val="#ppt_w"/>
                                          </p:val>
                                        </p:tav>
                                      </p:tavLst>
                                    </p:anim>
                                    <p:anim calcmode="lin" valueType="num">
                                      <p:cBhvr>
                                        <p:cTn id="201" dur="1000" fill="hold"/>
                                        <p:tgtEl>
                                          <p:spTgt spid="36"/>
                                        </p:tgtEl>
                                        <p:attrNameLst>
                                          <p:attrName>ppt_h</p:attrName>
                                        </p:attrNameLst>
                                      </p:cBhvr>
                                      <p:tavLst>
                                        <p:tav tm="0">
                                          <p:val>
                                            <p:fltVal val="0"/>
                                          </p:val>
                                        </p:tav>
                                        <p:tav tm="100000">
                                          <p:val>
                                            <p:strVal val="#ppt_h"/>
                                          </p:val>
                                        </p:tav>
                                      </p:tavLst>
                                    </p:anim>
                                    <p:anim calcmode="lin" valueType="num">
                                      <p:cBhvr>
                                        <p:cTn id="202" dur="1000" fill="hold"/>
                                        <p:tgtEl>
                                          <p:spTgt spid="36"/>
                                        </p:tgtEl>
                                        <p:attrNameLst>
                                          <p:attrName>style.rotation</p:attrName>
                                        </p:attrNameLst>
                                      </p:cBhvr>
                                      <p:tavLst>
                                        <p:tav tm="0">
                                          <p:val>
                                            <p:fltVal val="90"/>
                                          </p:val>
                                        </p:tav>
                                        <p:tav tm="100000">
                                          <p:val>
                                            <p:fltVal val="0"/>
                                          </p:val>
                                        </p:tav>
                                      </p:tavLst>
                                    </p:anim>
                                    <p:animEffect transition="in" filter="fade">
                                      <p:cBhvr>
                                        <p:cTn id="203" dur="1000"/>
                                        <p:tgtEl>
                                          <p:spTgt spid="36"/>
                                        </p:tgtEl>
                                      </p:cBhvr>
                                    </p:animEffect>
                                  </p:childTnLst>
                                </p:cTn>
                              </p:par>
                              <p:par>
                                <p:cTn id="204" presetID="53" presetClass="entr" presetSubtype="528" fill="hold" grpId="0" nodeType="withEffect">
                                  <p:stCondLst>
                                    <p:cond delay="0"/>
                                  </p:stCondLst>
                                  <p:childTnLst>
                                    <p:set>
                                      <p:cBhvr>
                                        <p:cTn id="205" dur="1" fill="hold">
                                          <p:stCondLst>
                                            <p:cond delay="0"/>
                                          </p:stCondLst>
                                        </p:cTn>
                                        <p:tgtEl>
                                          <p:spTgt spid="37"/>
                                        </p:tgtEl>
                                        <p:attrNameLst>
                                          <p:attrName>style.visibility</p:attrName>
                                        </p:attrNameLst>
                                      </p:cBhvr>
                                      <p:to>
                                        <p:strVal val="visible"/>
                                      </p:to>
                                    </p:set>
                                    <p:anim calcmode="lin" valueType="num">
                                      <p:cBhvr>
                                        <p:cTn id="206" dur="500" fill="hold"/>
                                        <p:tgtEl>
                                          <p:spTgt spid="37"/>
                                        </p:tgtEl>
                                        <p:attrNameLst>
                                          <p:attrName>ppt_w</p:attrName>
                                        </p:attrNameLst>
                                      </p:cBhvr>
                                      <p:tavLst>
                                        <p:tav tm="0">
                                          <p:val>
                                            <p:fltVal val="0"/>
                                          </p:val>
                                        </p:tav>
                                        <p:tav tm="100000">
                                          <p:val>
                                            <p:strVal val="#ppt_w"/>
                                          </p:val>
                                        </p:tav>
                                      </p:tavLst>
                                    </p:anim>
                                    <p:anim calcmode="lin" valueType="num">
                                      <p:cBhvr>
                                        <p:cTn id="207" dur="500" fill="hold"/>
                                        <p:tgtEl>
                                          <p:spTgt spid="37"/>
                                        </p:tgtEl>
                                        <p:attrNameLst>
                                          <p:attrName>ppt_h</p:attrName>
                                        </p:attrNameLst>
                                      </p:cBhvr>
                                      <p:tavLst>
                                        <p:tav tm="0">
                                          <p:val>
                                            <p:fltVal val="0"/>
                                          </p:val>
                                        </p:tav>
                                        <p:tav tm="100000">
                                          <p:val>
                                            <p:strVal val="#ppt_h"/>
                                          </p:val>
                                        </p:tav>
                                      </p:tavLst>
                                    </p:anim>
                                    <p:animEffect transition="in" filter="fade">
                                      <p:cBhvr>
                                        <p:cTn id="208" dur="500"/>
                                        <p:tgtEl>
                                          <p:spTgt spid="37"/>
                                        </p:tgtEl>
                                      </p:cBhvr>
                                    </p:animEffect>
                                    <p:anim calcmode="lin" valueType="num">
                                      <p:cBhvr>
                                        <p:cTn id="209" dur="500" fill="hold"/>
                                        <p:tgtEl>
                                          <p:spTgt spid="37"/>
                                        </p:tgtEl>
                                        <p:attrNameLst>
                                          <p:attrName>ppt_x</p:attrName>
                                        </p:attrNameLst>
                                      </p:cBhvr>
                                      <p:tavLst>
                                        <p:tav tm="0">
                                          <p:val>
                                            <p:fltVal val="0.5"/>
                                          </p:val>
                                        </p:tav>
                                        <p:tav tm="100000">
                                          <p:val>
                                            <p:strVal val="#ppt_x"/>
                                          </p:val>
                                        </p:tav>
                                      </p:tavLst>
                                    </p:anim>
                                    <p:anim calcmode="lin" valueType="num">
                                      <p:cBhvr>
                                        <p:cTn id="210" dur="500" fill="hold"/>
                                        <p:tgtEl>
                                          <p:spTgt spid="37"/>
                                        </p:tgtEl>
                                        <p:attrNameLst>
                                          <p:attrName>ppt_y</p:attrName>
                                        </p:attrNameLst>
                                      </p:cBhvr>
                                      <p:tavLst>
                                        <p:tav tm="0">
                                          <p:val>
                                            <p:fltVal val="0.5"/>
                                          </p:val>
                                        </p:tav>
                                        <p:tav tm="100000">
                                          <p:val>
                                            <p:strVal val="#ppt_y"/>
                                          </p:val>
                                        </p:tav>
                                      </p:tavLst>
                                    </p:anim>
                                  </p:childTnLst>
                                </p:cTn>
                              </p:par>
                              <p:par>
                                <p:cTn id="211" presetID="53" presetClass="entr" presetSubtype="528" fill="hold" grpId="0" nodeType="withEffect">
                                  <p:stCondLst>
                                    <p:cond delay="0"/>
                                  </p:stCondLst>
                                  <p:childTnLst>
                                    <p:set>
                                      <p:cBhvr>
                                        <p:cTn id="212" dur="1" fill="hold">
                                          <p:stCondLst>
                                            <p:cond delay="0"/>
                                          </p:stCondLst>
                                        </p:cTn>
                                        <p:tgtEl>
                                          <p:spTgt spid="38"/>
                                        </p:tgtEl>
                                        <p:attrNameLst>
                                          <p:attrName>style.visibility</p:attrName>
                                        </p:attrNameLst>
                                      </p:cBhvr>
                                      <p:to>
                                        <p:strVal val="visible"/>
                                      </p:to>
                                    </p:set>
                                    <p:anim calcmode="lin" valueType="num">
                                      <p:cBhvr>
                                        <p:cTn id="213" dur="500" fill="hold"/>
                                        <p:tgtEl>
                                          <p:spTgt spid="38"/>
                                        </p:tgtEl>
                                        <p:attrNameLst>
                                          <p:attrName>ppt_w</p:attrName>
                                        </p:attrNameLst>
                                      </p:cBhvr>
                                      <p:tavLst>
                                        <p:tav tm="0">
                                          <p:val>
                                            <p:fltVal val="0"/>
                                          </p:val>
                                        </p:tav>
                                        <p:tav tm="100000">
                                          <p:val>
                                            <p:strVal val="#ppt_w"/>
                                          </p:val>
                                        </p:tav>
                                      </p:tavLst>
                                    </p:anim>
                                    <p:anim calcmode="lin" valueType="num">
                                      <p:cBhvr>
                                        <p:cTn id="214" dur="500" fill="hold"/>
                                        <p:tgtEl>
                                          <p:spTgt spid="38"/>
                                        </p:tgtEl>
                                        <p:attrNameLst>
                                          <p:attrName>ppt_h</p:attrName>
                                        </p:attrNameLst>
                                      </p:cBhvr>
                                      <p:tavLst>
                                        <p:tav tm="0">
                                          <p:val>
                                            <p:fltVal val="0"/>
                                          </p:val>
                                        </p:tav>
                                        <p:tav tm="100000">
                                          <p:val>
                                            <p:strVal val="#ppt_h"/>
                                          </p:val>
                                        </p:tav>
                                      </p:tavLst>
                                    </p:anim>
                                    <p:animEffect transition="in" filter="fade">
                                      <p:cBhvr>
                                        <p:cTn id="215" dur="500"/>
                                        <p:tgtEl>
                                          <p:spTgt spid="38"/>
                                        </p:tgtEl>
                                      </p:cBhvr>
                                    </p:animEffect>
                                    <p:anim calcmode="lin" valueType="num">
                                      <p:cBhvr>
                                        <p:cTn id="216" dur="500" fill="hold"/>
                                        <p:tgtEl>
                                          <p:spTgt spid="38"/>
                                        </p:tgtEl>
                                        <p:attrNameLst>
                                          <p:attrName>ppt_x</p:attrName>
                                        </p:attrNameLst>
                                      </p:cBhvr>
                                      <p:tavLst>
                                        <p:tav tm="0">
                                          <p:val>
                                            <p:fltVal val="0.5"/>
                                          </p:val>
                                        </p:tav>
                                        <p:tav tm="100000">
                                          <p:val>
                                            <p:strVal val="#ppt_x"/>
                                          </p:val>
                                        </p:tav>
                                      </p:tavLst>
                                    </p:anim>
                                    <p:anim calcmode="lin" valueType="num">
                                      <p:cBhvr>
                                        <p:cTn id="217" dur="500" fill="hold"/>
                                        <p:tgtEl>
                                          <p:spTgt spid="38"/>
                                        </p:tgtEl>
                                        <p:attrNameLst>
                                          <p:attrName>ppt_y</p:attrName>
                                        </p:attrNameLst>
                                      </p:cBhvr>
                                      <p:tavLst>
                                        <p:tav tm="0">
                                          <p:val>
                                            <p:fltVal val="0.5"/>
                                          </p:val>
                                        </p:tav>
                                        <p:tav tm="100000">
                                          <p:val>
                                            <p:strVal val="#ppt_y"/>
                                          </p:val>
                                        </p:tav>
                                      </p:tavLst>
                                    </p:anim>
                                  </p:childTnLst>
                                </p:cTn>
                              </p:par>
                              <p:par>
                                <p:cTn id="218" presetID="31" presetClass="entr" presetSubtype="0" fill="hold" grpId="0" nodeType="withEffect">
                                  <p:stCondLst>
                                    <p:cond delay="0"/>
                                  </p:stCondLst>
                                  <p:childTnLst>
                                    <p:set>
                                      <p:cBhvr>
                                        <p:cTn id="219" dur="1" fill="hold">
                                          <p:stCondLst>
                                            <p:cond delay="0"/>
                                          </p:stCondLst>
                                        </p:cTn>
                                        <p:tgtEl>
                                          <p:spTgt spid="39"/>
                                        </p:tgtEl>
                                        <p:attrNameLst>
                                          <p:attrName>style.visibility</p:attrName>
                                        </p:attrNameLst>
                                      </p:cBhvr>
                                      <p:to>
                                        <p:strVal val="visible"/>
                                      </p:to>
                                    </p:set>
                                    <p:anim calcmode="lin" valueType="num">
                                      <p:cBhvr>
                                        <p:cTn id="220" dur="1000" fill="hold"/>
                                        <p:tgtEl>
                                          <p:spTgt spid="39"/>
                                        </p:tgtEl>
                                        <p:attrNameLst>
                                          <p:attrName>ppt_w</p:attrName>
                                        </p:attrNameLst>
                                      </p:cBhvr>
                                      <p:tavLst>
                                        <p:tav tm="0">
                                          <p:val>
                                            <p:fltVal val="0"/>
                                          </p:val>
                                        </p:tav>
                                        <p:tav tm="100000">
                                          <p:val>
                                            <p:strVal val="#ppt_w"/>
                                          </p:val>
                                        </p:tav>
                                      </p:tavLst>
                                    </p:anim>
                                    <p:anim calcmode="lin" valueType="num">
                                      <p:cBhvr>
                                        <p:cTn id="221" dur="1000" fill="hold"/>
                                        <p:tgtEl>
                                          <p:spTgt spid="39"/>
                                        </p:tgtEl>
                                        <p:attrNameLst>
                                          <p:attrName>ppt_h</p:attrName>
                                        </p:attrNameLst>
                                      </p:cBhvr>
                                      <p:tavLst>
                                        <p:tav tm="0">
                                          <p:val>
                                            <p:fltVal val="0"/>
                                          </p:val>
                                        </p:tav>
                                        <p:tav tm="100000">
                                          <p:val>
                                            <p:strVal val="#ppt_h"/>
                                          </p:val>
                                        </p:tav>
                                      </p:tavLst>
                                    </p:anim>
                                    <p:anim calcmode="lin" valueType="num">
                                      <p:cBhvr>
                                        <p:cTn id="222" dur="1000" fill="hold"/>
                                        <p:tgtEl>
                                          <p:spTgt spid="39"/>
                                        </p:tgtEl>
                                        <p:attrNameLst>
                                          <p:attrName>style.rotation</p:attrName>
                                        </p:attrNameLst>
                                      </p:cBhvr>
                                      <p:tavLst>
                                        <p:tav tm="0">
                                          <p:val>
                                            <p:fltVal val="90"/>
                                          </p:val>
                                        </p:tav>
                                        <p:tav tm="100000">
                                          <p:val>
                                            <p:fltVal val="0"/>
                                          </p:val>
                                        </p:tav>
                                      </p:tavLst>
                                    </p:anim>
                                    <p:animEffect transition="in" filter="fade">
                                      <p:cBhvr>
                                        <p:cTn id="223" dur="1000"/>
                                        <p:tgtEl>
                                          <p:spTgt spid="39"/>
                                        </p:tgtEl>
                                      </p:cBhvr>
                                    </p:animEffect>
                                  </p:childTnLst>
                                </p:cTn>
                              </p:par>
                              <p:par>
                                <p:cTn id="224" presetID="53" presetClass="entr" presetSubtype="528" fill="hold" grpId="0" nodeType="withEffect">
                                  <p:stCondLst>
                                    <p:cond delay="0"/>
                                  </p:stCondLst>
                                  <p:childTnLst>
                                    <p:set>
                                      <p:cBhvr>
                                        <p:cTn id="225" dur="1" fill="hold">
                                          <p:stCondLst>
                                            <p:cond delay="0"/>
                                          </p:stCondLst>
                                        </p:cTn>
                                        <p:tgtEl>
                                          <p:spTgt spid="40"/>
                                        </p:tgtEl>
                                        <p:attrNameLst>
                                          <p:attrName>style.visibility</p:attrName>
                                        </p:attrNameLst>
                                      </p:cBhvr>
                                      <p:to>
                                        <p:strVal val="visible"/>
                                      </p:to>
                                    </p:set>
                                    <p:anim calcmode="lin" valueType="num">
                                      <p:cBhvr>
                                        <p:cTn id="226" dur="500" fill="hold"/>
                                        <p:tgtEl>
                                          <p:spTgt spid="40"/>
                                        </p:tgtEl>
                                        <p:attrNameLst>
                                          <p:attrName>ppt_w</p:attrName>
                                        </p:attrNameLst>
                                      </p:cBhvr>
                                      <p:tavLst>
                                        <p:tav tm="0">
                                          <p:val>
                                            <p:fltVal val="0"/>
                                          </p:val>
                                        </p:tav>
                                        <p:tav tm="100000">
                                          <p:val>
                                            <p:strVal val="#ppt_w"/>
                                          </p:val>
                                        </p:tav>
                                      </p:tavLst>
                                    </p:anim>
                                    <p:anim calcmode="lin" valueType="num">
                                      <p:cBhvr>
                                        <p:cTn id="227" dur="500" fill="hold"/>
                                        <p:tgtEl>
                                          <p:spTgt spid="40"/>
                                        </p:tgtEl>
                                        <p:attrNameLst>
                                          <p:attrName>ppt_h</p:attrName>
                                        </p:attrNameLst>
                                      </p:cBhvr>
                                      <p:tavLst>
                                        <p:tav tm="0">
                                          <p:val>
                                            <p:fltVal val="0"/>
                                          </p:val>
                                        </p:tav>
                                        <p:tav tm="100000">
                                          <p:val>
                                            <p:strVal val="#ppt_h"/>
                                          </p:val>
                                        </p:tav>
                                      </p:tavLst>
                                    </p:anim>
                                    <p:animEffect transition="in" filter="fade">
                                      <p:cBhvr>
                                        <p:cTn id="228" dur="500"/>
                                        <p:tgtEl>
                                          <p:spTgt spid="40"/>
                                        </p:tgtEl>
                                      </p:cBhvr>
                                    </p:animEffect>
                                    <p:anim calcmode="lin" valueType="num">
                                      <p:cBhvr>
                                        <p:cTn id="229" dur="500" fill="hold"/>
                                        <p:tgtEl>
                                          <p:spTgt spid="40"/>
                                        </p:tgtEl>
                                        <p:attrNameLst>
                                          <p:attrName>ppt_x</p:attrName>
                                        </p:attrNameLst>
                                      </p:cBhvr>
                                      <p:tavLst>
                                        <p:tav tm="0">
                                          <p:val>
                                            <p:fltVal val="0.5"/>
                                          </p:val>
                                        </p:tav>
                                        <p:tav tm="100000">
                                          <p:val>
                                            <p:strVal val="#ppt_x"/>
                                          </p:val>
                                        </p:tav>
                                      </p:tavLst>
                                    </p:anim>
                                    <p:anim calcmode="lin" valueType="num">
                                      <p:cBhvr>
                                        <p:cTn id="230" dur="500" fill="hold"/>
                                        <p:tgtEl>
                                          <p:spTgt spid="40"/>
                                        </p:tgtEl>
                                        <p:attrNameLst>
                                          <p:attrName>ppt_y</p:attrName>
                                        </p:attrNameLst>
                                      </p:cBhvr>
                                      <p:tavLst>
                                        <p:tav tm="0">
                                          <p:val>
                                            <p:fltVal val="0.5"/>
                                          </p:val>
                                        </p:tav>
                                        <p:tav tm="100000">
                                          <p:val>
                                            <p:strVal val="#ppt_y"/>
                                          </p:val>
                                        </p:tav>
                                      </p:tavLst>
                                    </p:anim>
                                  </p:childTnLst>
                                </p:cTn>
                              </p:par>
                              <p:par>
                                <p:cTn id="231" presetID="53" presetClass="entr" presetSubtype="528" fill="hold" grpId="0" nodeType="withEffect">
                                  <p:stCondLst>
                                    <p:cond delay="0"/>
                                  </p:stCondLst>
                                  <p:childTnLst>
                                    <p:set>
                                      <p:cBhvr>
                                        <p:cTn id="232" dur="1" fill="hold">
                                          <p:stCondLst>
                                            <p:cond delay="0"/>
                                          </p:stCondLst>
                                        </p:cTn>
                                        <p:tgtEl>
                                          <p:spTgt spid="41"/>
                                        </p:tgtEl>
                                        <p:attrNameLst>
                                          <p:attrName>style.visibility</p:attrName>
                                        </p:attrNameLst>
                                      </p:cBhvr>
                                      <p:to>
                                        <p:strVal val="visible"/>
                                      </p:to>
                                    </p:set>
                                    <p:anim calcmode="lin" valueType="num">
                                      <p:cBhvr>
                                        <p:cTn id="233" dur="500" fill="hold"/>
                                        <p:tgtEl>
                                          <p:spTgt spid="41"/>
                                        </p:tgtEl>
                                        <p:attrNameLst>
                                          <p:attrName>ppt_w</p:attrName>
                                        </p:attrNameLst>
                                      </p:cBhvr>
                                      <p:tavLst>
                                        <p:tav tm="0">
                                          <p:val>
                                            <p:fltVal val="0"/>
                                          </p:val>
                                        </p:tav>
                                        <p:tav tm="100000">
                                          <p:val>
                                            <p:strVal val="#ppt_w"/>
                                          </p:val>
                                        </p:tav>
                                      </p:tavLst>
                                    </p:anim>
                                    <p:anim calcmode="lin" valueType="num">
                                      <p:cBhvr>
                                        <p:cTn id="234" dur="500" fill="hold"/>
                                        <p:tgtEl>
                                          <p:spTgt spid="41"/>
                                        </p:tgtEl>
                                        <p:attrNameLst>
                                          <p:attrName>ppt_h</p:attrName>
                                        </p:attrNameLst>
                                      </p:cBhvr>
                                      <p:tavLst>
                                        <p:tav tm="0">
                                          <p:val>
                                            <p:fltVal val="0"/>
                                          </p:val>
                                        </p:tav>
                                        <p:tav tm="100000">
                                          <p:val>
                                            <p:strVal val="#ppt_h"/>
                                          </p:val>
                                        </p:tav>
                                      </p:tavLst>
                                    </p:anim>
                                    <p:animEffect transition="in" filter="fade">
                                      <p:cBhvr>
                                        <p:cTn id="235" dur="500"/>
                                        <p:tgtEl>
                                          <p:spTgt spid="41"/>
                                        </p:tgtEl>
                                      </p:cBhvr>
                                    </p:animEffect>
                                    <p:anim calcmode="lin" valueType="num">
                                      <p:cBhvr>
                                        <p:cTn id="236" dur="500" fill="hold"/>
                                        <p:tgtEl>
                                          <p:spTgt spid="41"/>
                                        </p:tgtEl>
                                        <p:attrNameLst>
                                          <p:attrName>ppt_x</p:attrName>
                                        </p:attrNameLst>
                                      </p:cBhvr>
                                      <p:tavLst>
                                        <p:tav tm="0">
                                          <p:val>
                                            <p:fltVal val="0.5"/>
                                          </p:val>
                                        </p:tav>
                                        <p:tav tm="100000">
                                          <p:val>
                                            <p:strVal val="#ppt_x"/>
                                          </p:val>
                                        </p:tav>
                                      </p:tavLst>
                                    </p:anim>
                                    <p:anim calcmode="lin" valueType="num">
                                      <p:cBhvr>
                                        <p:cTn id="237" dur="500" fill="hold"/>
                                        <p:tgtEl>
                                          <p:spTgt spid="41"/>
                                        </p:tgtEl>
                                        <p:attrNameLst>
                                          <p:attrName>ppt_y</p:attrName>
                                        </p:attrNameLst>
                                      </p:cBhvr>
                                      <p:tavLst>
                                        <p:tav tm="0">
                                          <p:val>
                                            <p:fltVal val="0.5"/>
                                          </p:val>
                                        </p:tav>
                                        <p:tav tm="100000">
                                          <p:val>
                                            <p:strVal val="#ppt_y"/>
                                          </p:val>
                                        </p:tav>
                                      </p:tavLst>
                                    </p:anim>
                                  </p:childTnLst>
                                </p:cTn>
                              </p:par>
                              <p:par>
                                <p:cTn id="238" presetID="32" presetClass="emph" presetSubtype="0" fill="hold" grpId="1" nodeType="withEffect">
                                  <p:stCondLst>
                                    <p:cond delay="0"/>
                                  </p:stCondLst>
                                  <p:childTnLst>
                                    <p:animRot by="120000">
                                      <p:cBhvr>
                                        <p:cTn id="239" dur="100" fill="hold">
                                          <p:stCondLst>
                                            <p:cond delay="0"/>
                                          </p:stCondLst>
                                        </p:cTn>
                                        <p:tgtEl>
                                          <p:spTgt spid="9"/>
                                        </p:tgtEl>
                                        <p:attrNameLst>
                                          <p:attrName>r</p:attrName>
                                        </p:attrNameLst>
                                      </p:cBhvr>
                                    </p:animRot>
                                    <p:animRot by="-240000">
                                      <p:cBhvr>
                                        <p:cTn id="240" dur="200" fill="hold">
                                          <p:stCondLst>
                                            <p:cond delay="200"/>
                                          </p:stCondLst>
                                        </p:cTn>
                                        <p:tgtEl>
                                          <p:spTgt spid="9"/>
                                        </p:tgtEl>
                                        <p:attrNameLst>
                                          <p:attrName>r</p:attrName>
                                        </p:attrNameLst>
                                      </p:cBhvr>
                                    </p:animRot>
                                    <p:animRot by="240000">
                                      <p:cBhvr>
                                        <p:cTn id="241" dur="200" fill="hold">
                                          <p:stCondLst>
                                            <p:cond delay="400"/>
                                          </p:stCondLst>
                                        </p:cTn>
                                        <p:tgtEl>
                                          <p:spTgt spid="9"/>
                                        </p:tgtEl>
                                        <p:attrNameLst>
                                          <p:attrName>r</p:attrName>
                                        </p:attrNameLst>
                                      </p:cBhvr>
                                    </p:animRot>
                                    <p:animRot by="-240000">
                                      <p:cBhvr>
                                        <p:cTn id="242" dur="200" fill="hold">
                                          <p:stCondLst>
                                            <p:cond delay="600"/>
                                          </p:stCondLst>
                                        </p:cTn>
                                        <p:tgtEl>
                                          <p:spTgt spid="9"/>
                                        </p:tgtEl>
                                        <p:attrNameLst>
                                          <p:attrName>r</p:attrName>
                                        </p:attrNameLst>
                                      </p:cBhvr>
                                    </p:animRot>
                                    <p:animRot by="120000">
                                      <p:cBhvr>
                                        <p:cTn id="243" dur="200" fill="hold">
                                          <p:stCondLst>
                                            <p:cond delay="800"/>
                                          </p:stCondLst>
                                        </p:cTn>
                                        <p:tgtEl>
                                          <p:spTgt spid="9"/>
                                        </p:tgtEl>
                                        <p:attrNameLst>
                                          <p:attrName>r</p:attrName>
                                        </p:attrNameLst>
                                      </p:cBhvr>
                                    </p:animRot>
                                  </p:childTnLst>
                                </p:cTn>
                              </p:par>
                              <p:par>
                                <p:cTn id="244" presetID="32" presetClass="emph" presetSubtype="0" fill="hold" grpId="1" nodeType="withEffect">
                                  <p:stCondLst>
                                    <p:cond delay="0"/>
                                  </p:stCondLst>
                                  <p:childTnLst>
                                    <p:animRot by="120000">
                                      <p:cBhvr>
                                        <p:cTn id="245" dur="100" fill="hold">
                                          <p:stCondLst>
                                            <p:cond delay="0"/>
                                          </p:stCondLst>
                                        </p:cTn>
                                        <p:tgtEl>
                                          <p:spTgt spid="5"/>
                                        </p:tgtEl>
                                        <p:attrNameLst>
                                          <p:attrName>r</p:attrName>
                                        </p:attrNameLst>
                                      </p:cBhvr>
                                    </p:animRot>
                                    <p:animRot by="-240000">
                                      <p:cBhvr>
                                        <p:cTn id="246" dur="200" fill="hold">
                                          <p:stCondLst>
                                            <p:cond delay="200"/>
                                          </p:stCondLst>
                                        </p:cTn>
                                        <p:tgtEl>
                                          <p:spTgt spid="5"/>
                                        </p:tgtEl>
                                        <p:attrNameLst>
                                          <p:attrName>r</p:attrName>
                                        </p:attrNameLst>
                                      </p:cBhvr>
                                    </p:animRot>
                                    <p:animRot by="240000">
                                      <p:cBhvr>
                                        <p:cTn id="247" dur="200" fill="hold">
                                          <p:stCondLst>
                                            <p:cond delay="400"/>
                                          </p:stCondLst>
                                        </p:cTn>
                                        <p:tgtEl>
                                          <p:spTgt spid="5"/>
                                        </p:tgtEl>
                                        <p:attrNameLst>
                                          <p:attrName>r</p:attrName>
                                        </p:attrNameLst>
                                      </p:cBhvr>
                                    </p:animRot>
                                    <p:animRot by="-240000">
                                      <p:cBhvr>
                                        <p:cTn id="248" dur="200" fill="hold">
                                          <p:stCondLst>
                                            <p:cond delay="600"/>
                                          </p:stCondLst>
                                        </p:cTn>
                                        <p:tgtEl>
                                          <p:spTgt spid="5"/>
                                        </p:tgtEl>
                                        <p:attrNameLst>
                                          <p:attrName>r</p:attrName>
                                        </p:attrNameLst>
                                      </p:cBhvr>
                                    </p:animRot>
                                    <p:animRot by="120000">
                                      <p:cBhvr>
                                        <p:cTn id="249" dur="200" fill="hold">
                                          <p:stCondLst>
                                            <p:cond delay="800"/>
                                          </p:stCondLst>
                                        </p:cTn>
                                        <p:tgtEl>
                                          <p:spTgt spid="5"/>
                                        </p:tgtEl>
                                        <p:attrNameLst>
                                          <p:attrName>r</p:attrName>
                                        </p:attrNameLst>
                                      </p:cBhvr>
                                    </p:animRot>
                                  </p:childTnLst>
                                </p:cTn>
                              </p:par>
                              <p:par>
                                <p:cTn id="250" presetID="32" presetClass="emph" presetSubtype="0" fill="hold" grpId="1" nodeType="withEffect">
                                  <p:stCondLst>
                                    <p:cond delay="0"/>
                                  </p:stCondLst>
                                  <p:childTnLst>
                                    <p:animRot by="120000">
                                      <p:cBhvr>
                                        <p:cTn id="251" dur="100" fill="hold">
                                          <p:stCondLst>
                                            <p:cond delay="0"/>
                                          </p:stCondLst>
                                        </p:cTn>
                                        <p:tgtEl>
                                          <p:spTgt spid="18"/>
                                        </p:tgtEl>
                                        <p:attrNameLst>
                                          <p:attrName>r</p:attrName>
                                        </p:attrNameLst>
                                      </p:cBhvr>
                                    </p:animRot>
                                    <p:animRot by="-240000">
                                      <p:cBhvr>
                                        <p:cTn id="252" dur="200" fill="hold">
                                          <p:stCondLst>
                                            <p:cond delay="200"/>
                                          </p:stCondLst>
                                        </p:cTn>
                                        <p:tgtEl>
                                          <p:spTgt spid="18"/>
                                        </p:tgtEl>
                                        <p:attrNameLst>
                                          <p:attrName>r</p:attrName>
                                        </p:attrNameLst>
                                      </p:cBhvr>
                                    </p:animRot>
                                    <p:animRot by="240000">
                                      <p:cBhvr>
                                        <p:cTn id="253" dur="200" fill="hold">
                                          <p:stCondLst>
                                            <p:cond delay="400"/>
                                          </p:stCondLst>
                                        </p:cTn>
                                        <p:tgtEl>
                                          <p:spTgt spid="18"/>
                                        </p:tgtEl>
                                        <p:attrNameLst>
                                          <p:attrName>r</p:attrName>
                                        </p:attrNameLst>
                                      </p:cBhvr>
                                    </p:animRot>
                                    <p:animRot by="-240000">
                                      <p:cBhvr>
                                        <p:cTn id="254" dur="200" fill="hold">
                                          <p:stCondLst>
                                            <p:cond delay="600"/>
                                          </p:stCondLst>
                                        </p:cTn>
                                        <p:tgtEl>
                                          <p:spTgt spid="18"/>
                                        </p:tgtEl>
                                        <p:attrNameLst>
                                          <p:attrName>r</p:attrName>
                                        </p:attrNameLst>
                                      </p:cBhvr>
                                    </p:animRot>
                                    <p:animRot by="120000">
                                      <p:cBhvr>
                                        <p:cTn id="255" dur="200" fill="hold">
                                          <p:stCondLst>
                                            <p:cond delay="800"/>
                                          </p:stCondLst>
                                        </p:cTn>
                                        <p:tgtEl>
                                          <p:spTgt spid="18"/>
                                        </p:tgtEl>
                                        <p:attrNameLst>
                                          <p:attrName>r</p:attrName>
                                        </p:attrNameLst>
                                      </p:cBhvr>
                                    </p:animRot>
                                  </p:childTnLst>
                                </p:cTn>
                              </p:par>
                              <p:par>
                                <p:cTn id="256" presetID="32" presetClass="emph" presetSubtype="0" fill="hold" grpId="1" nodeType="withEffect">
                                  <p:stCondLst>
                                    <p:cond delay="0"/>
                                  </p:stCondLst>
                                  <p:childTnLst>
                                    <p:animRot by="120000">
                                      <p:cBhvr>
                                        <p:cTn id="257" dur="100" fill="hold">
                                          <p:stCondLst>
                                            <p:cond delay="0"/>
                                          </p:stCondLst>
                                        </p:cTn>
                                        <p:tgtEl>
                                          <p:spTgt spid="16"/>
                                        </p:tgtEl>
                                        <p:attrNameLst>
                                          <p:attrName>r</p:attrName>
                                        </p:attrNameLst>
                                      </p:cBhvr>
                                    </p:animRot>
                                    <p:animRot by="-240000">
                                      <p:cBhvr>
                                        <p:cTn id="258" dur="200" fill="hold">
                                          <p:stCondLst>
                                            <p:cond delay="200"/>
                                          </p:stCondLst>
                                        </p:cTn>
                                        <p:tgtEl>
                                          <p:spTgt spid="16"/>
                                        </p:tgtEl>
                                        <p:attrNameLst>
                                          <p:attrName>r</p:attrName>
                                        </p:attrNameLst>
                                      </p:cBhvr>
                                    </p:animRot>
                                    <p:animRot by="240000">
                                      <p:cBhvr>
                                        <p:cTn id="259" dur="200" fill="hold">
                                          <p:stCondLst>
                                            <p:cond delay="400"/>
                                          </p:stCondLst>
                                        </p:cTn>
                                        <p:tgtEl>
                                          <p:spTgt spid="16"/>
                                        </p:tgtEl>
                                        <p:attrNameLst>
                                          <p:attrName>r</p:attrName>
                                        </p:attrNameLst>
                                      </p:cBhvr>
                                    </p:animRot>
                                    <p:animRot by="-240000">
                                      <p:cBhvr>
                                        <p:cTn id="260" dur="200" fill="hold">
                                          <p:stCondLst>
                                            <p:cond delay="600"/>
                                          </p:stCondLst>
                                        </p:cTn>
                                        <p:tgtEl>
                                          <p:spTgt spid="16"/>
                                        </p:tgtEl>
                                        <p:attrNameLst>
                                          <p:attrName>r</p:attrName>
                                        </p:attrNameLst>
                                      </p:cBhvr>
                                    </p:animRot>
                                    <p:animRot by="120000">
                                      <p:cBhvr>
                                        <p:cTn id="261" dur="200" fill="hold">
                                          <p:stCondLst>
                                            <p:cond delay="800"/>
                                          </p:stCondLst>
                                        </p:cTn>
                                        <p:tgtEl>
                                          <p:spTgt spid="16"/>
                                        </p:tgtEl>
                                        <p:attrNameLst>
                                          <p:attrName>r</p:attrName>
                                        </p:attrNameLst>
                                      </p:cBhvr>
                                    </p:animRot>
                                  </p:childTnLst>
                                </p:cTn>
                              </p:par>
                              <p:par>
                                <p:cTn id="262" presetID="32" presetClass="emph" presetSubtype="0" fill="hold" grpId="1" nodeType="withEffect">
                                  <p:stCondLst>
                                    <p:cond delay="0"/>
                                  </p:stCondLst>
                                  <p:childTnLst>
                                    <p:animRot by="120000">
                                      <p:cBhvr>
                                        <p:cTn id="263" dur="100" fill="hold">
                                          <p:stCondLst>
                                            <p:cond delay="0"/>
                                          </p:stCondLst>
                                        </p:cTn>
                                        <p:tgtEl>
                                          <p:spTgt spid="20"/>
                                        </p:tgtEl>
                                        <p:attrNameLst>
                                          <p:attrName>r</p:attrName>
                                        </p:attrNameLst>
                                      </p:cBhvr>
                                    </p:animRot>
                                    <p:animRot by="-240000">
                                      <p:cBhvr>
                                        <p:cTn id="264" dur="200" fill="hold">
                                          <p:stCondLst>
                                            <p:cond delay="200"/>
                                          </p:stCondLst>
                                        </p:cTn>
                                        <p:tgtEl>
                                          <p:spTgt spid="20"/>
                                        </p:tgtEl>
                                        <p:attrNameLst>
                                          <p:attrName>r</p:attrName>
                                        </p:attrNameLst>
                                      </p:cBhvr>
                                    </p:animRot>
                                    <p:animRot by="240000">
                                      <p:cBhvr>
                                        <p:cTn id="265" dur="200" fill="hold">
                                          <p:stCondLst>
                                            <p:cond delay="400"/>
                                          </p:stCondLst>
                                        </p:cTn>
                                        <p:tgtEl>
                                          <p:spTgt spid="20"/>
                                        </p:tgtEl>
                                        <p:attrNameLst>
                                          <p:attrName>r</p:attrName>
                                        </p:attrNameLst>
                                      </p:cBhvr>
                                    </p:animRot>
                                    <p:animRot by="-240000">
                                      <p:cBhvr>
                                        <p:cTn id="266" dur="200" fill="hold">
                                          <p:stCondLst>
                                            <p:cond delay="600"/>
                                          </p:stCondLst>
                                        </p:cTn>
                                        <p:tgtEl>
                                          <p:spTgt spid="20"/>
                                        </p:tgtEl>
                                        <p:attrNameLst>
                                          <p:attrName>r</p:attrName>
                                        </p:attrNameLst>
                                      </p:cBhvr>
                                    </p:animRot>
                                    <p:animRot by="120000">
                                      <p:cBhvr>
                                        <p:cTn id="267" dur="200" fill="hold">
                                          <p:stCondLst>
                                            <p:cond delay="800"/>
                                          </p:stCondLst>
                                        </p:cTn>
                                        <p:tgtEl>
                                          <p:spTgt spid="20"/>
                                        </p:tgtEl>
                                        <p:attrNameLst>
                                          <p:attrName>r</p:attrName>
                                        </p:attrNameLst>
                                      </p:cBhvr>
                                    </p:animRot>
                                  </p:childTnLst>
                                </p:cTn>
                              </p:par>
                              <p:par>
                                <p:cTn id="268" presetID="32" presetClass="emph" presetSubtype="0" fill="hold" grpId="1" nodeType="withEffect">
                                  <p:stCondLst>
                                    <p:cond delay="0"/>
                                  </p:stCondLst>
                                  <p:childTnLst>
                                    <p:animRot by="120000">
                                      <p:cBhvr>
                                        <p:cTn id="269" dur="100" fill="hold">
                                          <p:stCondLst>
                                            <p:cond delay="0"/>
                                          </p:stCondLst>
                                        </p:cTn>
                                        <p:tgtEl>
                                          <p:spTgt spid="19"/>
                                        </p:tgtEl>
                                        <p:attrNameLst>
                                          <p:attrName>r</p:attrName>
                                        </p:attrNameLst>
                                      </p:cBhvr>
                                    </p:animRot>
                                    <p:animRot by="-240000">
                                      <p:cBhvr>
                                        <p:cTn id="270" dur="200" fill="hold">
                                          <p:stCondLst>
                                            <p:cond delay="200"/>
                                          </p:stCondLst>
                                        </p:cTn>
                                        <p:tgtEl>
                                          <p:spTgt spid="19"/>
                                        </p:tgtEl>
                                        <p:attrNameLst>
                                          <p:attrName>r</p:attrName>
                                        </p:attrNameLst>
                                      </p:cBhvr>
                                    </p:animRot>
                                    <p:animRot by="240000">
                                      <p:cBhvr>
                                        <p:cTn id="271" dur="200" fill="hold">
                                          <p:stCondLst>
                                            <p:cond delay="400"/>
                                          </p:stCondLst>
                                        </p:cTn>
                                        <p:tgtEl>
                                          <p:spTgt spid="19"/>
                                        </p:tgtEl>
                                        <p:attrNameLst>
                                          <p:attrName>r</p:attrName>
                                        </p:attrNameLst>
                                      </p:cBhvr>
                                    </p:animRot>
                                    <p:animRot by="-240000">
                                      <p:cBhvr>
                                        <p:cTn id="272" dur="200" fill="hold">
                                          <p:stCondLst>
                                            <p:cond delay="600"/>
                                          </p:stCondLst>
                                        </p:cTn>
                                        <p:tgtEl>
                                          <p:spTgt spid="19"/>
                                        </p:tgtEl>
                                        <p:attrNameLst>
                                          <p:attrName>r</p:attrName>
                                        </p:attrNameLst>
                                      </p:cBhvr>
                                    </p:animRot>
                                    <p:animRot by="120000">
                                      <p:cBhvr>
                                        <p:cTn id="273" dur="200" fill="hold">
                                          <p:stCondLst>
                                            <p:cond delay="800"/>
                                          </p:stCondLst>
                                        </p:cTn>
                                        <p:tgtEl>
                                          <p:spTgt spid="19"/>
                                        </p:tgtEl>
                                        <p:attrNameLst>
                                          <p:attrName>r</p:attrName>
                                        </p:attrNameLst>
                                      </p:cBhvr>
                                    </p:animRot>
                                  </p:childTnLst>
                                </p:cTn>
                              </p:par>
                              <p:par>
                                <p:cTn id="274" presetID="32" presetClass="emph" presetSubtype="0" fill="hold" grpId="1" nodeType="withEffect">
                                  <p:stCondLst>
                                    <p:cond delay="0"/>
                                  </p:stCondLst>
                                  <p:childTnLst>
                                    <p:animRot by="120000">
                                      <p:cBhvr>
                                        <p:cTn id="275" dur="100" fill="hold">
                                          <p:stCondLst>
                                            <p:cond delay="0"/>
                                          </p:stCondLst>
                                        </p:cTn>
                                        <p:tgtEl>
                                          <p:spTgt spid="21"/>
                                        </p:tgtEl>
                                        <p:attrNameLst>
                                          <p:attrName>r</p:attrName>
                                        </p:attrNameLst>
                                      </p:cBhvr>
                                    </p:animRot>
                                    <p:animRot by="-240000">
                                      <p:cBhvr>
                                        <p:cTn id="276" dur="200" fill="hold">
                                          <p:stCondLst>
                                            <p:cond delay="200"/>
                                          </p:stCondLst>
                                        </p:cTn>
                                        <p:tgtEl>
                                          <p:spTgt spid="21"/>
                                        </p:tgtEl>
                                        <p:attrNameLst>
                                          <p:attrName>r</p:attrName>
                                        </p:attrNameLst>
                                      </p:cBhvr>
                                    </p:animRot>
                                    <p:animRot by="240000">
                                      <p:cBhvr>
                                        <p:cTn id="277" dur="200" fill="hold">
                                          <p:stCondLst>
                                            <p:cond delay="400"/>
                                          </p:stCondLst>
                                        </p:cTn>
                                        <p:tgtEl>
                                          <p:spTgt spid="21"/>
                                        </p:tgtEl>
                                        <p:attrNameLst>
                                          <p:attrName>r</p:attrName>
                                        </p:attrNameLst>
                                      </p:cBhvr>
                                    </p:animRot>
                                    <p:animRot by="-240000">
                                      <p:cBhvr>
                                        <p:cTn id="278" dur="200" fill="hold">
                                          <p:stCondLst>
                                            <p:cond delay="600"/>
                                          </p:stCondLst>
                                        </p:cTn>
                                        <p:tgtEl>
                                          <p:spTgt spid="21"/>
                                        </p:tgtEl>
                                        <p:attrNameLst>
                                          <p:attrName>r</p:attrName>
                                        </p:attrNameLst>
                                      </p:cBhvr>
                                    </p:animRot>
                                    <p:animRot by="120000">
                                      <p:cBhvr>
                                        <p:cTn id="279" dur="200" fill="hold">
                                          <p:stCondLst>
                                            <p:cond delay="800"/>
                                          </p:stCondLst>
                                        </p:cTn>
                                        <p:tgtEl>
                                          <p:spTgt spid="21"/>
                                        </p:tgtEl>
                                        <p:attrNameLst>
                                          <p:attrName>r</p:attrName>
                                        </p:attrNameLst>
                                      </p:cBhvr>
                                    </p:animRot>
                                  </p:childTnLst>
                                </p:cTn>
                              </p:par>
                              <p:par>
                                <p:cTn id="280" presetID="32" presetClass="emph" presetSubtype="0" fill="hold" grpId="1" nodeType="withEffect">
                                  <p:stCondLst>
                                    <p:cond delay="0"/>
                                  </p:stCondLst>
                                  <p:childTnLst>
                                    <p:animRot by="120000">
                                      <p:cBhvr>
                                        <p:cTn id="281" dur="100" fill="hold">
                                          <p:stCondLst>
                                            <p:cond delay="0"/>
                                          </p:stCondLst>
                                        </p:cTn>
                                        <p:tgtEl>
                                          <p:spTgt spid="22"/>
                                        </p:tgtEl>
                                        <p:attrNameLst>
                                          <p:attrName>r</p:attrName>
                                        </p:attrNameLst>
                                      </p:cBhvr>
                                    </p:animRot>
                                    <p:animRot by="-240000">
                                      <p:cBhvr>
                                        <p:cTn id="282" dur="200" fill="hold">
                                          <p:stCondLst>
                                            <p:cond delay="200"/>
                                          </p:stCondLst>
                                        </p:cTn>
                                        <p:tgtEl>
                                          <p:spTgt spid="22"/>
                                        </p:tgtEl>
                                        <p:attrNameLst>
                                          <p:attrName>r</p:attrName>
                                        </p:attrNameLst>
                                      </p:cBhvr>
                                    </p:animRot>
                                    <p:animRot by="240000">
                                      <p:cBhvr>
                                        <p:cTn id="283" dur="200" fill="hold">
                                          <p:stCondLst>
                                            <p:cond delay="400"/>
                                          </p:stCondLst>
                                        </p:cTn>
                                        <p:tgtEl>
                                          <p:spTgt spid="22"/>
                                        </p:tgtEl>
                                        <p:attrNameLst>
                                          <p:attrName>r</p:attrName>
                                        </p:attrNameLst>
                                      </p:cBhvr>
                                    </p:animRot>
                                    <p:animRot by="-240000">
                                      <p:cBhvr>
                                        <p:cTn id="284" dur="200" fill="hold">
                                          <p:stCondLst>
                                            <p:cond delay="600"/>
                                          </p:stCondLst>
                                        </p:cTn>
                                        <p:tgtEl>
                                          <p:spTgt spid="22"/>
                                        </p:tgtEl>
                                        <p:attrNameLst>
                                          <p:attrName>r</p:attrName>
                                        </p:attrNameLst>
                                      </p:cBhvr>
                                    </p:animRot>
                                    <p:animRot by="120000">
                                      <p:cBhvr>
                                        <p:cTn id="285" dur="200" fill="hold">
                                          <p:stCondLst>
                                            <p:cond delay="800"/>
                                          </p:stCondLst>
                                        </p:cTn>
                                        <p:tgtEl>
                                          <p:spTgt spid="22"/>
                                        </p:tgtEl>
                                        <p:attrNameLst>
                                          <p:attrName>r</p:attrName>
                                        </p:attrNameLst>
                                      </p:cBhvr>
                                    </p:animRot>
                                  </p:childTnLst>
                                </p:cTn>
                              </p:par>
                              <p:par>
                                <p:cTn id="286" presetID="32" presetClass="emph" presetSubtype="0" fill="hold" grpId="1" nodeType="withEffect">
                                  <p:stCondLst>
                                    <p:cond delay="0"/>
                                  </p:stCondLst>
                                  <p:childTnLst>
                                    <p:animRot by="120000">
                                      <p:cBhvr>
                                        <p:cTn id="287" dur="100" fill="hold">
                                          <p:stCondLst>
                                            <p:cond delay="0"/>
                                          </p:stCondLst>
                                        </p:cTn>
                                        <p:tgtEl>
                                          <p:spTgt spid="23"/>
                                        </p:tgtEl>
                                        <p:attrNameLst>
                                          <p:attrName>r</p:attrName>
                                        </p:attrNameLst>
                                      </p:cBhvr>
                                    </p:animRot>
                                    <p:animRot by="-240000">
                                      <p:cBhvr>
                                        <p:cTn id="288" dur="200" fill="hold">
                                          <p:stCondLst>
                                            <p:cond delay="200"/>
                                          </p:stCondLst>
                                        </p:cTn>
                                        <p:tgtEl>
                                          <p:spTgt spid="23"/>
                                        </p:tgtEl>
                                        <p:attrNameLst>
                                          <p:attrName>r</p:attrName>
                                        </p:attrNameLst>
                                      </p:cBhvr>
                                    </p:animRot>
                                    <p:animRot by="240000">
                                      <p:cBhvr>
                                        <p:cTn id="289" dur="200" fill="hold">
                                          <p:stCondLst>
                                            <p:cond delay="400"/>
                                          </p:stCondLst>
                                        </p:cTn>
                                        <p:tgtEl>
                                          <p:spTgt spid="23"/>
                                        </p:tgtEl>
                                        <p:attrNameLst>
                                          <p:attrName>r</p:attrName>
                                        </p:attrNameLst>
                                      </p:cBhvr>
                                    </p:animRot>
                                    <p:animRot by="-240000">
                                      <p:cBhvr>
                                        <p:cTn id="290" dur="200" fill="hold">
                                          <p:stCondLst>
                                            <p:cond delay="600"/>
                                          </p:stCondLst>
                                        </p:cTn>
                                        <p:tgtEl>
                                          <p:spTgt spid="23"/>
                                        </p:tgtEl>
                                        <p:attrNameLst>
                                          <p:attrName>r</p:attrName>
                                        </p:attrNameLst>
                                      </p:cBhvr>
                                    </p:animRot>
                                    <p:animRot by="120000">
                                      <p:cBhvr>
                                        <p:cTn id="291" dur="200" fill="hold">
                                          <p:stCondLst>
                                            <p:cond delay="800"/>
                                          </p:stCondLst>
                                        </p:cTn>
                                        <p:tgtEl>
                                          <p:spTgt spid="23"/>
                                        </p:tgtEl>
                                        <p:attrNameLst>
                                          <p:attrName>r</p:attrName>
                                        </p:attrNameLst>
                                      </p:cBhvr>
                                    </p:animRot>
                                  </p:childTnLst>
                                </p:cTn>
                              </p:par>
                              <p:par>
                                <p:cTn id="292" presetID="32" presetClass="emph" presetSubtype="0" fill="hold" grpId="1" nodeType="withEffect">
                                  <p:stCondLst>
                                    <p:cond delay="0"/>
                                  </p:stCondLst>
                                  <p:childTnLst>
                                    <p:animRot by="120000">
                                      <p:cBhvr>
                                        <p:cTn id="293" dur="100" fill="hold">
                                          <p:stCondLst>
                                            <p:cond delay="0"/>
                                          </p:stCondLst>
                                        </p:cTn>
                                        <p:tgtEl>
                                          <p:spTgt spid="24"/>
                                        </p:tgtEl>
                                        <p:attrNameLst>
                                          <p:attrName>r</p:attrName>
                                        </p:attrNameLst>
                                      </p:cBhvr>
                                    </p:animRot>
                                    <p:animRot by="-240000">
                                      <p:cBhvr>
                                        <p:cTn id="294" dur="200" fill="hold">
                                          <p:stCondLst>
                                            <p:cond delay="200"/>
                                          </p:stCondLst>
                                        </p:cTn>
                                        <p:tgtEl>
                                          <p:spTgt spid="24"/>
                                        </p:tgtEl>
                                        <p:attrNameLst>
                                          <p:attrName>r</p:attrName>
                                        </p:attrNameLst>
                                      </p:cBhvr>
                                    </p:animRot>
                                    <p:animRot by="240000">
                                      <p:cBhvr>
                                        <p:cTn id="295" dur="200" fill="hold">
                                          <p:stCondLst>
                                            <p:cond delay="400"/>
                                          </p:stCondLst>
                                        </p:cTn>
                                        <p:tgtEl>
                                          <p:spTgt spid="24"/>
                                        </p:tgtEl>
                                        <p:attrNameLst>
                                          <p:attrName>r</p:attrName>
                                        </p:attrNameLst>
                                      </p:cBhvr>
                                    </p:animRot>
                                    <p:animRot by="-240000">
                                      <p:cBhvr>
                                        <p:cTn id="296" dur="200" fill="hold">
                                          <p:stCondLst>
                                            <p:cond delay="600"/>
                                          </p:stCondLst>
                                        </p:cTn>
                                        <p:tgtEl>
                                          <p:spTgt spid="24"/>
                                        </p:tgtEl>
                                        <p:attrNameLst>
                                          <p:attrName>r</p:attrName>
                                        </p:attrNameLst>
                                      </p:cBhvr>
                                    </p:animRot>
                                    <p:animRot by="120000">
                                      <p:cBhvr>
                                        <p:cTn id="297" dur="200" fill="hold">
                                          <p:stCondLst>
                                            <p:cond delay="800"/>
                                          </p:stCondLst>
                                        </p:cTn>
                                        <p:tgtEl>
                                          <p:spTgt spid="24"/>
                                        </p:tgtEl>
                                        <p:attrNameLst>
                                          <p:attrName>r</p:attrName>
                                        </p:attrNameLst>
                                      </p:cBhvr>
                                    </p:animRot>
                                  </p:childTnLst>
                                </p:cTn>
                              </p:par>
                              <p:par>
                                <p:cTn id="298" presetID="32" presetClass="emph" presetSubtype="0" fill="hold" grpId="1" nodeType="withEffect">
                                  <p:stCondLst>
                                    <p:cond delay="0"/>
                                  </p:stCondLst>
                                  <p:childTnLst>
                                    <p:animRot by="120000">
                                      <p:cBhvr>
                                        <p:cTn id="299" dur="100" fill="hold">
                                          <p:stCondLst>
                                            <p:cond delay="0"/>
                                          </p:stCondLst>
                                        </p:cTn>
                                        <p:tgtEl>
                                          <p:spTgt spid="25"/>
                                        </p:tgtEl>
                                        <p:attrNameLst>
                                          <p:attrName>r</p:attrName>
                                        </p:attrNameLst>
                                      </p:cBhvr>
                                    </p:animRot>
                                    <p:animRot by="-240000">
                                      <p:cBhvr>
                                        <p:cTn id="300" dur="200" fill="hold">
                                          <p:stCondLst>
                                            <p:cond delay="200"/>
                                          </p:stCondLst>
                                        </p:cTn>
                                        <p:tgtEl>
                                          <p:spTgt spid="25"/>
                                        </p:tgtEl>
                                        <p:attrNameLst>
                                          <p:attrName>r</p:attrName>
                                        </p:attrNameLst>
                                      </p:cBhvr>
                                    </p:animRot>
                                    <p:animRot by="240000">
                                      <p:cBhvr>
                                        <p:cTn id="301" dur="200" fill="hold">
                                          <p:stCondLst>
                                            <p:cond delay="400"/>
                                          </p:stCondLst>
                                        </p:cTn>
                                        <p:tgtEl>
                                          <p:spTgt spid="25"/>
                                        </p:tgtEl>
                                        <p:attrNameLst>
                                          <p:attrName>r</p:attrName>
                                        </p:attrNameLst>
                                      </p:cBhvr>
                                    </p:animRot>
                                    <p:animRot by="-240000">
                                      <p:cBhvr>
                                        <p:cTn id="302" dur="200" fill="hold">
                                          <p:stCondLst>
                                            <p:cond delay="600"/>
                                          </p:stCondLst>
                                        </p:cTn>
                                        <p:tgtEl>
                                          <p:spTgt spid="25"/>
                                        </p:tgtEl>
                                        <p:attrNameLst>
                                          <p:attrName>r</p:attrName>
                                        </p:attrNameLst>
                                      </p:cBhvr>
                                    </p:animRot>
                                    <p:animRot by="120000">
                                      <p:cBhvr>
                                        <p:cTn id="303" dur="200" fill="hold">
                                          <p:stCondLst>
                                            <p:cond delay="800"/>
                                          </p:stCondLst>
                                        </p:cTn>
                                        <p:tgtEl>
                                          <p:spTgt spid="25"/>
                                        </p:tgtEl>
                                        <p:attrNameLst>
                                          <p:attrName>r</p:attrName>
                                        </p:attrNameLst>
                                      </p:cBhvr>
                                    </p:animRot>
                                  </p:childTnLst>
                                </p:cTn>
                              </p:par>
                              <p:par>
                                <p:cTn id="304" presetID="32" presetClass="emph" presetSubtype="0" fill="hold" grpId="1" nodeType="withEffect">
                                  <p:stCondLst>
                                    <p:cond delay="0"/>
                                  </p:stCondLst>
                                  <p:childTnLst>
                                    <p:animRot by="120000">
                                      <p:cBhvr>
                                        <p:cTn id="305" dur="100" fill="hold">
                                          <p:stCondLst>
                                            <p:cond delay="0"/>
                                          </p:stCondLst>
                                        </p:cTn>
                                        <p:tgtEl>
                                          <p:spTgt spid="26"/>
                                        </p:tgtEl>
                                        <p:attrNameLst>
                                          <p:attrName>r</p:attrName>
                                        </p:attrNameLst>
                                      </p:cBhvr>
                                    </p:animRot>
                                    <p:animRot by="-240000">
                                      <p:cBhvr>
                                        <p:cTn id="306" dur="200" fill="hold">
                                          <p:stCondLst>
                                            <p:cond delay="200"/>
                                          </p:stCondLst>
                                        </p:cTn>
                                        <p:tgtEl>
                                          <p:spTgt spid="26"/>
                                        </p:tgtEl>
                                        <p:attrNameLst>
                                          <p:attrName>r</p:attrName>
                                        </p:attrNameLst>
                                      </p:cBhvr>
                                    </p:animRot>
                                    <p:animRot by="240000">
                                      <p:cBhvr>
                                        <p:cTn id="307" dur="200" fill="hold">
                                          <p:stCondLst>
                                            <p:cond delay="400"/>
                                          </p:stCondLst>
                                        </p:cTn>
                                        <p:tgtEl>
                                          <p:spTgt spid="26"/>
                                        </p:tgtEl>
                                        <p:attrNameLst>
                                          <p:attrName>r</p:attrName>
                                        </p:attrNameLst>
                                      </p:cBhvr>
                                    </p:animRot>
                                    <p:animRot by="-240000">
                                      <p:cBhvr>
                                        <p:cTn id="308" dur="200" fill="hold">
                                          <p:stCondLst>
                                            <p:cond delay="600"/>
                                          </p:stCondLst>
                                        </p:cTn>
                                        <p:tgtEl>
                                          <p:spTgt spid="26"/>
                                        </p:tgtEl>
                                        <p:attrNameLst>
                                          <p:attrName>r</p:attrName>
                                        </p:attrNameLst>
                                      </p:cBhvr>
                                    </p:animRot>
                                    <p:animRot by="120000">
                                      <p:cBhvr>
                                        <p:cTn id="309" dur="200" fill="hold">
                                          <p:stCondLst>
                                            <p:cond delay="800"/>
                                          </p:stCondLst>
                                        </p:cTn>
                                        <p:tgtEl>
                                          <p:spTgt spid="26"/>
                                        </p:tgtEl>
                                        <p:attrNameLst>
                                          <p:attrName>r</p:attrName>
                                        </p:attrNameLst>
                                      </p:cBhvr>
                                    </p:animRot>
                                  </p:childTnLst>
                                </p:cTn>
                              </p:par>
                              <p:par>
                                <p:cTn id="310" presetID="32" presetClass="emph" presetSubtype="0" fill="hold" grpId="1" nodeType="withEffect">
                                  <p:stCondLst>
                                    <p:cond delay="0"/>
                                  </p:stCondLst>
                                  <p:childTnLst>
                                    <p:animRot by="120000">
                                      <p:cBhvr>
                                        <p:cTn id="311" dur="100" fill="hold">
                                          <p:stCondLst>
                                            <p:cond delay="0"/>
                                          </p:stCondLst>
                                        </p:cTn>
                                        <p:tgtEl>
                                          <p:spTgt spid="13"/>
                                        </p:tgtEl>
                                        <p:attrNameLst>
                                          <p:attrName>r</p:attrName>
                                        </p:attrNameLst>
                                      </p:cBhvr>
                                    </p:animRot>
                                    <p:animRot by="-240000">
                                      <p:cBhvr>
                                        <p:cTn id="312" dur="200" fill="hold">
                                          <p:stCondLst>
                                            <p:cond delay="200"/>
                                          </p:stCondLst>
                                        </p:cTn>
                                        <p:tgtEl>
                                          <p:spTgt spid="13"/>
                                        </p:tgtEl>
                                        <p:attrNameLst>
                                          <p:attrName>r</p:attrName>
                                        </p:attrNameLst>
                                      </p:cBhvr>
                                    </p:animRot>
                                    <p:animRot by="240000">
                                      <p:cBhvr>
                                        <p:cTn id="313" dur="200" fill="hold">
                                          <p:stCondLst>
                                            <p:cond delay="400"/>
                                          </p:stCondLst>
                                        </p:cTn>
                                        <p:tgtEl>
                                          <p:spTgt spid="13"/>
                                        </p:tgtEl>
                                        <p:attrNameLst>
                                          <p:attrName>r</p:attrName>
                                        </p:attrNameLst>
                                      </p:cBhvr>
                                    </p:animRot>
                                    <p:animRot by="-240000">
                                      <p:cBhvr>
                                        <p:cTn id="314" dur="200" fill="hold">
                                          <p:stCondLst>
                                            <p:cond delay="600"/>
                                          </p:stCondLst>
                                        </p:cTn>
                                        <p:tgtEl>
                                          <p:spTgt spid="13"/>
                                        </p:tgtEl>
                                        <p:attrNameLst>
                                          <p:attrName>r</p:attrName>
                                        </p:attrNameLst>
                                      </p:cBhvr>
                                    </p:animRot>
                                    <p:animRot by="120000">
                                      <p:cBhvr>
                                        <p:cTn id="315" dur="200" fill="hold">
                                          <p:stCondLst>
                                            <p:cond delay="800"/>
                                          </p:stCondLst>
                                        </p:cTn>
                                        <p:tgtEl>
                                          <p:spTgt spid="13"/>
                                        </p:tgtEl>
                                        <p:attrNameLst>
                                          <p:attrName>r</p:attrName>
                                        </p:attrNameLst>
                                      </p:cBhvr>
                                    </p:animRot>
                                  </p:childTnLst>
                                </p:cTn>
                              </p:par>
                              <p:par>
                                <p:cTn id="316" presetID="32" presetClass="emph" presetSubtype="0" fill="hold" grpId="1" nodeType="withEffect">
                                  <p:stCondLst>
                                    <p:cond delay="0"/>
                                  </p:stCondLst>
                                  <p:childTnLst>
                                    <p:animRot by="120000">
                                      <p:cBhvr>
                                        <p:cTn id="317" dur="100" fill="hold">
                                          <p:stCondLst>
                                            <p:cond delay="0"/>
                                          </p:stCondLst>
                                        </p:cTn>
                                        <p:tgtEl>
                                          <p:spTgt spid="27"/>
                                        </p:tgtEl>
                                        <p:attrNameLst>
                                          <p:attrName>r</p:attrName>
                                        </p:attrNameLst>
                                      </p:cBhvr>
                                    </p:animRot>
                                    <p:animRot by="-240000">
                                      <p:cBhvr>
                                        <p:cTn id="318" dur="200" fill="hold">
                                          <p:stCondLst>
                                            <p:cond delay="200"/>
                                          </p:stCondLst>
                                        </p:cTn>
                                        <p:tgtEl>
                                          <p:spTgt spid="27"/>
                                        </p:tgtEl>
                                        <p:attrNameLst>
                                          <p:attrName>r</p:attrName>
                                        </p:attrNameLst>
                                      </p:cBhvr>
                                    </p:animRot>
                                    <p:animRot by="240000">
                                      <p:cBhvr>
                                        <p:cTn id="319" dur="200" fill="hold">
                                          <p:stCondLst>
                                            <p:cond delay="400"/>
                                          </p:stCondLst>
                                        </p:cTn>
                                        <p:tgtEl>
                                          <p:spTgt spid="27"/>
                                        </p:tgtEl>
                                        <p:attrNameLst>
                                          <p:attrName>r</p:attrName>
                                        </p:attrNameLst>
                                      </p:cBhvr>
                                    </p:animRot>
                                    <p:animRot by="-240000">
                                      <p:cBhvr>
                                        <p:cTn id="320" dur="200" fill="hold">
                                          <p:stCondLst>
                                            <p:cond delay="600"/>
                                          </p:stCondLst>
                                        </p:cTn>
                                        <p:tgtEl>
                                          <p:spTgt spid="27"/>
                                        </p:tgtEl>
                                        <p:attrNameLst>
                                          <p:attrName>r</p:attrName>
                                        </p:attrNameLst>
                                      </p:cBhvr>
                                    </p:animRot>
                                    <p:animRot by="120000">
                                      <p:cBhvr>
                                        <p:cTn id="321" dur="200" fill="hold">
                                          <p:stCondLst>
                                            <p:cond delay="800"/>
                                          </p:stCondLst>
                                        </p:cTn>
                                        <p:tgtEl>
                                          <p:spTgt spid="27"/>
                                        </p:tgtEl>
                                        <p:attrNameLst>
                                          <p:attrName>r</p:attrName>
                                        </p:attrNameLst>
                                      </p:cBhvr>
                                    </p:animRot>
                                  </p:childTnLst>
                                </p:cTn>
                              </p:par>
                              <p:par>
                                <p:cTn id="322" presetID="32" presetClass="emph" presetSubtype="0" fill="hold" grpId="1" nodeType="withEffect">
                                  <p:stCondLst>
                                    <p:cond delay="0"/>
                                  </p:stCondLst>
                                  <p:childTnLst>
                                    <p:animRot by="120000">
                                      <p:cBhvr>
                                        <p:cTn id="323" dur="100" fill="hold">
                                          <p:stCondLst>
                                            <p:cond delay="0"/>
                                          </p:stCondLst>
                                        </p:cTn>
                                        <p:tgtEl>
                                          <p:spTgt spid="28"/>
                                        </p:tgtEl>
                                        <p:attrNameLst>
                                          <p:attrName>r</p:attrName>
                                        </p:attrNameLst>
                                      </p:cBhvr>
                                    </p:animRot>
                                    <p:animRot by="-240000">
                                      <p:cBhvr>
                                        <p:cTn id="324" dur="200" fill="hold">
                                          <p:stCondLst>
                                            <p:cond delay="200"/>
                                          </p:stCondLst>
                                        </p:cTn>
                                        <p:tgtEl>
                                          <p:spTgt spid="28"/>
                                        </p:tgtEl>
                                        <p:attrNameLst>
                                          <p:attrName>r</p:attrName>
                                        </p:attrNameLst>
                                      </p:cBhvr>
                                    </p:animRot>
                                    <p:animRot by="240000">
                                      <p:cBhvr>
                                        <p:cTn id="325" dur="200" fill="hold">
                                          <p:stCondLst>
                                            <p:cond delay="400"/>
                                          </p:stCondLst>
                                        </p:cTn>
                                        <p:tgtEl>
                                          <p:spTgt spid="28"/>
                                        </p:tgtEl>
                                        <p:attrNameLst>
                                          <p:attrName>r</p:attrName>
                                        </p:attrNameLst>
                                      </p:cBhvr>
                                    </p:animRot>
                                    <p:animRot by="-240000">
                                      <p:cBhvr>
                                        <p:cTn id="326" dur="200" fill="hold">
                                          <p:stCondLst>
                                            <p:cond delay="600"/>
                                          </p:stCondLst>
                                        </p:cTn>
                                        <p:tgtEl>
                                          <p:spTgt spid="28"/>
                                        </p:tgtEl>
                                        <p:attrNameLst>
                                          <p:attrName>r</p:attrName>
                                        </p:attrNameLst>
                                      </p:cBhvr>
                                    </p:animRot>
                                    <p:animRot by="120000">
                                      <p:cBhvr>
                                        <p:cTn id="327" dur="200" fill="hold">
                                          <p:stCondLst>
                                            <p:cond delay="800"/>
                                          </p:stCondLst>
                                        </p:cTn>
                                        <p:tgtEl>
                                          <p:spTgt spid="28"/>
                                        </p:tgtEl>
                                        <p:attrNameLst>
                                          <p:attrName>r</p:attrName>
                                        </p:attrNameLst>
                                      </p:cBhvr>
                                    </p:animRot>
                                  </p:childTnLst>
                                </p:cTn>
                              </p:par>
                              <p:par>
                                <p:cTn id="328" presetID="32" presetClass="emph" presetSubtype="0" fill="hold" grpId="1" nodeType="withEffect">
                                  <p:stCondLst>
                                    <p:cond delay="0"/>
                                  </p:stCondLst>
                                  <p:childTnLst>
                                    <p:animRot by="120000">
                                      <p:cBhvr>
                                        <p:cTn id="329" dur="100" fill="hold">
                                          <p:stCondLst>
                                            <p:cond delay="0"/>
                                          </p:stCondLst>
                                        </p:cTn>
                                        <p:tgtEl>
                                          <p:spTgt spid="29"/>
                                        </p:tgtEl>
                                        <p:attrNameLst>
                                          <p:attrName>r</p:attrName>
                                        </p:attrNameLst>
                                      </p:cBhvr>
                                    </p:animRot>
                                    <p:animRot by="-240000">
                                      <p:cBhvr>
                                        <p:cTn id="330" dur="200" fill="hold">
                                          <p:stCondLst>
                                            <p:cond delay="200"/>
                                          </p:stCondLst>
                                        </p:cTn>
                                        <p:tgtEl>
                                          <p:spTgt spid="29"/>
                                        </p:tgtEl>
                                        <p:attrNameLst>
                                          <p:attrName>r</p:attrName>
                                        </p:attrNameLst>
                                      </p:cBhvr>
                                    </p:animRot>
                                    <p:animRot by="240000">
                                      <p:cBhvr>
                                        <p:cTn id="331" dur="200" fill="hold">
                                          <p:stCondLst>
                                            <p:cond delay="400"/>
                                          </p:stCondLst>
                                        </p:cTn>
                                        <p:tgtEl>
                                          <p:spTgt spid="29"/>
                                        </p:tgtEl>
                                        <p:attrNameLst>
                                          <p:attrName>r</p:attrName>
                                        </p:attrNameLst>
                                      </p:cBhvr>
                                    </p:animRot>
                                    <p:animRot by="-240000">
                                      <p:cBhvr>
                                        <p:cTn id="332" dur="200" fill="hold">
                                          <p:stCondLst>
                                            <p:cond delay="600"/>
                                          </p:stCondLst>
                                        </p:cTn>
                                        <p:tgtEl>
                                          <p:spTgt spid="29"/>
                                        </p:tgtEl>
                                        <p:attrNameLst>
                                          <p:attrName>r</p:attrName>
                                        </p:attrNameLst>
                                      </p:cBhvr>
                                    </p:animRot>
                                    <p:animRot by="120000">
                                      <p:cBhvr>
                                        <p:cTn id="333" dur="200" fill="hold">
                                          <p:stCondLst>
                                            <p:cond delay="800"/>
                                          </p:stCondLst>
                                        </p:cTn>
                                        <p:tgtEl>
                                          <p:spTgt spid="29"/>
                                        </p:tgtEl>
                                        <p:attrNameLst>
                                          <p:attrName>r</p:attrName>
                                        </p:attrNameLst>
                                      </p:cBhvr>
                                    </p:animRot>
                                  </p:childTnLst>
                                </p:cTn>
                              </p:par>
                              <p:par>
                                <p:cTn id="334" presetID="32" presetClass="emph" presetSubtype="0" fill="hold" grpId="1" nodeType="withEffect">
                                  <p:stCondLst>
                                    <p:cond delay="0"/>
                                  </p:stCondLst>
                                  <p:childTnLst>
                                    <p:animRot by="120000">
                                      <p:cBhvr>
                                        <p:cTn id="335" dur="100" fill="hold">
                                          <p:stCondLst>
                                            <p:cond delay="0"/>
                                          </p:stCondLst>
                                        </p:cTn>
                                        <p:tgtEl>
                                          <p:spTgt spid="30"/>
                                        </p:tgtEl>
                                        <p:attrNameLst>
                                          <p:attrName>r</p:attrName>
                                        </p:attrNameLst>
                                      </p:cBhvr>
                                    </p:animRot>
                                    <p:animRot by="-240000">
                                      <p:cBhvr>
                                        <p:cTn id="336" dur="200" fill="hold">
                                          <p:stCondLst>
                                            <p:cond delay="200"/>
                                          </p:stCondLst>
                                        </p:cTn>
                                        <p:tgtEl>
                                          <p:spTgt spid="30"/>
                                        </p:tgtEl>
                                        <p:attrNameLst>
                                          <p:attrName>r</p:attrName>
                                        </p:attrNameLst>
                                      </p:cBhvr>
                                    </p:animRot>
                                    <p:animRot by="240000">
                                      <p:cBhvr>
                                        <p:cTn id="337" dur="200" fill="hold">
                                          <p:stCondLst>
                                            <p:cond delay="400"/>
                                          </p:stCondLst>
                                        </p:cTn>
                                        <p:tgtEl>
                                          <p:spTgt spid="30"/>
                                        </p:tgtEl>
                                        <p:attrNameLst>
                                          <p:attrName>r</p:attrName>
                                        </p:attrNameLst>
                                      </p:cBhvr>
                                    </p:animRot>
                                    <p:animRot by="-240000">
                                      <p:cBhvr>
                                        <p:cTn id="338" dur="200" fill="hold">
                                          <p:stCondLst>
                                            <p:cond delay="600"/>
                                          </p:stCondLst>
                                        </p:cTn>
                                        <p:tgtEl>
                                          <p:spTgt spid="30"/>
                                        </p:tgtEl>
                                        <p:attrNameLst>
                                          <p:attrName>r</p:attrName>
                                        </p:attrNameLst>
                                      </p:cBhvr>
                                    </p:animRot>
                                    <p:animRot by="120000">
                                      <p:cBhvr>
                                        <p:cTn id="339" dur="200" fill="hold">
                                          <p:stCondLst>
                                            <p:cond delay="800"/>
                                          </p:stCondLst>
                                        </p:cTn>
                                        <p:tgtEl>
                                          <p:spTgt spid="30"/>
                                        </p:tgtEl>
                                        <p:attrNameLst>
                                          <p:attrName>r</p:attrName>
                                        </p:attrNameLst>
                                      </p:cBhvr>
                                    </p:animRot>
                                  </p:childTnLst>
                                </p:cTn>
                              </p:par>
                              <p:par>
                                <p:cTn id="340" presetID="32" presetClass="emph" presetSubtype="0" fill="hold" grpId="1" nodeType="withEffect">
                                  <p:stCondLst>
                                    <p:cond delay="0"/>
                                  </p:stCondLst>
                                  <p:childTnLst>
                                    <p:animRot by="120000">
                                      <p:cBhvr>
                                        <p:cTn id="341" dur="100" fill="hold">
                                          <p:stCondLst>
                                            <p:cond delay="0"/>
                                          </p:stCondLst>
                                        </p:cTn>
                                        <p:tgtEl>
                                          <p:spTgt spid="31"/>
                                        </p:tgtEl>
                                        <p:attrNameLst>
                                          <p:attrName>r</p:attrName>
                                        </p:attrNameLst>
                                      </p:cBhvr>
                                    </p:animRot>
                                    <p:animRot by="-240000">
                                      <p:cBhvr>
                                        <p:cTn id="342" dur="200" fill="hold">
                                          <p:stCondLst>
                                            <p:cond delay="200"/>
                                          </p:stCondLst>
                                        </p:cTn>
                                        <p:tgtEl>
                                          <p:spTgt spid="31"/>
                                        </p:tgtEl>
                                        <p:attrNameLst>
                                          <p:attrName>r</p:attrName>
                                        </p:attrNameLst>
                                      </p:cBhvr>
                                    </p:animRot>
                                    <p:animRot by="240000">
                                      <p:cBhvr>
                                        <p:cTn id="343" dur="200" fill="hold">
                                          <p:stCondLst>
                                            <p:cond delay="400"/>
                                          </p:stCondLst>
                                        </p:cTn>
                                        <p:tgtEl>
                                          <p:spTgt spid="31"/>
                                        </p:tgtEl>
                                        <p:attrNameLst>
                                          <p:attrName>r</p:attrName>
                                        </p:attrNameLst>
                                      </p:cBhvr>
                                    </p:animRot>
                                    <p:animRot by="-240000">
                                      <p:cBhvr>
                                        <p:cTn id="344" dur="200" fill="hold">
                                          <p:stCondLst>
                                            <p:cond delay="600"/>
                                          </p:stCondLst>
                                        </p:cTn>
                                        <p:tgtEl>
                                          <p:spTgt spid="31"/>
                                        </p:tgtEl>
                                        <p:attrNameLst>
                                          <p:attrName>r</p:attrName>
                                        </p:attrNameLst>
                                      </p:cBhvr>
                                    </p:animRot>
                                    <p:animRot by="120000">
                                      <p:cBhvr>
                                        <p:cTn id="345" dur="200" fill="hold">
                                          <p:stCondLst>
                                            <p:cond delay="800"/>
                                          </p:stCondLst>
                                        </p:cTn>
                                        <p:tgtEl>
                                          <p:spTgt spid="31"/>
                                        </p:tgtEl>
                                        <p:attrNameLst>
                                          <p:attrName>r</p:attrName>
                                        </p:attrNameLst>
                                      </p:cBhvr>
                                    </p:animRot>
                                  </p:childTnLst>
                                </p:cTn>
                              </p:par>
                              <p:par>
                                <p:cTn id="346" presetID="32" presetClass="emph" presetSubtype="0" fill="hold" grpId="1" nodeType="withEffect">
                                  <p:stCondLst>
                                    <p:cond delay="0"/>
                                  </p:stCondLst>
                                  <p:childTnLst>
                                    <p:animRot by="120000">
                                      <p:cBhvr>
                                        <p:cTn id="347" dur="100" fill="hold">
                                          <p:stCondLst>
                                            <p:cond delay="0"/>
                                          </p:stCondLst>
                                        </p:cTn>
                                        <p:tgtEl>
                                          <p:spTgt spid="32"/>
                                        </p:tgtEl>
                                        <p:attrNameLst>
                                          <p:attrName>r</p:attrName>
                                        </p:attrNameLst>
                                      </p:cBhvr>
                                    </p:animRot>
                                    <p:animRot by="-240000">
                                      <p:cBhvr>
                                        <p:cTn id="348" dur="200" fill="hold">
                                          <p:stCondLst>
                                            <p:cond delay="200"/>
                                          </p:stCondLst>
                                        </p:cTn>
                                        <p:tgtEl>
                                          <p:spTgt spid="32"/>
                                        </p:tgtEl>
                                        <p:attrNameLst>
                                          <p:attrName>r</p:attrName>
                                        </p:attrNameLst>
                                      </p:cBhvr>
                                    </p:animRot>
                                    <p:animRot by="240000">
                                      <p:cBhvr>
                                        <p:cTn id="349" dur="200" fill="hold">
                                          <p:stCondLst>
                                            <p:cond delay="400"/>
                                          </p:stCondLst>
                                        </p:cTn>
                                        <p:tgtEl>
                                          <p:spTgt spid="32"/>
                                        </p:tgtEl>
                                        <p:attrNameLst>
                                          <p:attrName>r</p:attrName>
                                        </p:attrNameLst>
                                      </p:cBhvr>
                                    </p:animRot>
                                    <p:animRot by="-240000">
                                      <p:cBhvr>
                                        <p:cTn id="350" dur="200" fill="hold">
                                          <p:stCondLst>
                                            <p:cond delay="600"/>
                                          </p:stCondLst>
                                        </p:cTn>
                                        <p:tgtEl>
                                          <p:spTgt spid="32"/>
                                        </p:tgtEl>
                                        <p:attrNameLst>
                                          <p:attrName>r</p:attrName>
                                        </p:attrNameLst>
                                      </p:cBhvr>
                                    </p:animRot>
                                    <p:animRot by="120000">
                                      <p:cBhvr>
                                        <p:cTn id="351" dur="200" fill="hold">
                                          <p:stCondLst>
                                            <p:cond delay="800"/>
                                          </p:stCondLst>
                                        </p:cTn>
                                        <p:tgtEl>
                                          <p:spTgt spid="32"/>
                                        </p:tgtEl>
                                        <p:attrNameLst>
                                          <p:attrName>r</p:attrName>
                                        </p:attrNameLst>
                                      </p:cBhvr>
                                    </p:animRot>
                                  </p:childTnLst>
                                </p:cTn>
                              </p:par>
                              <p:par>
                                <p:cTn id="352" presetID="32" presetClass="emph" presetSubtype="0" fill="hold" grpId="1" nodeType="withEffect">
                                  <p:stCondLst>
                                    <p:cond delay="0"/>
                                  </p:stCondLst>
                                  <p:childTnLst>
                                    <p:animRot by="120000">
                                      <p:cBhvr>
                                        <p:cTn id="353" dur="100" fill="hold">
                                          <p:stCondLst>
                                            <p:cond delay="0"/>
                                          </p:stCondLst>
                                        </p:cTn>
                                        <p:tgtEl>
                                          <p:spTgt spid="33"/>
                                        </p:tgtEl>
                                        <p:attrNameLst>
                                          <p:attrName>r</p:attrName>
                                        </p:attrNameLst>
                                      </p:cBhvr>
                                    </p:animRot>
                                    <p:animRot by="-240000">
                                      <p:cBhvr>
                                        <p:cTn id="354" dur="200" fill="hold">
                                          <p:stCondLst>
                                            <p:cond delay="200"/>
                                          </p:stCondLst>
                                        </p:cTn>
                                        <p:tgtEl>
                                          <p:spTgt spid="33"/>
                                        </p:tgtEl>
                                        <p:attrNameLst>
                                          <p:attrName>r</p:attrName>
                                        </p:attrNameLst>
                                      </p:cBhvr>
                                    </p:animRot>
                                    <p:animRot by="240000">
                                      <p:cBhvr>
                                        <p:cTn id="355" dur="200" fill="hold">
                                          <p:stCondLst>
                                            <p:cond delay="400"/>
                                          </p:stCondLst>
                                        </p:cTn>
                                        <p:tgtEl>
                                          <p:spTgt spid="33"/>
                                        </p:tgtEl>
                                        <p:attrNameLst>
                                          <p:attrName>r</p:attrName>
                                        </p:attrNameLst>
                                      </p:cBhvr>
                                    </p:animRot>
                                    <p:animRot by="-240000">
                                      <p:cBhvr>
                                        <p:cTn id="356" dur="200" fill="hold">
                                          <p:stCondLst>
                                            <p:cond delay="600"/>
                                          </p:stCondLst>
                                        </p:cTn>
                                        <p:tgtEl>
                                          <p:spTgt spid="33"/>
                                        </p:tgtEl>
                                        <p:attrNameLst>
                                          <p:attrName>r</p:attrName>
                                        </p:attrNameLst>
                                      </p:cBhvr>
                                    </p:animRot>
                                    <p:animRot by="120000">
                                      <p:cBhvr>
                                        <p:cTn id="357" dur="200" fill="hold">
                                          <p:stCondLst>
                                            <p:cond delay="800"/>
                                          </p:stCondLst>
                                        </p:cTn>
                                        <p:tgtEl>
                                          <p:spTgt spid="33"/>
                                        </p:tgtEl>
                                        <p:attrNameLst>
                                          <p:attrName>r</p:attrName>
                                        </p:attrNameLst>
                                      </p:cBhvr>
                                    </p:animRot>
                                  </p:childTnLst>
                                </p:cTn>
                              </p:par>
                              <p:par>
                                <p:cTn id="358" presetID="32" presetClass="emph" presetSubtype="0" fill="hold" grpId="1" nodeType="withEffect">
                                  <p:stCondLst>
                                    <p:cond delay="0"/>
                                  </p:stCondLst>
                                  <p:childTnLst>
                                    <p:animRot by="120000">
                                      <p:cBhvr>
                                        <p:cTn id="359" dur="100" fill="hold">
                                          <p:stCondLst>
                                            <p:cond delay="0"/>
                                          </p:stCondLst>
                                        </p:cTn>
                                        <p:tgtEl>
                                          <p:spTgt spid="34"/>
                                        </p:tgtEl>
                                        <p:attrNameLst>
                                          <p:attrName>r</p:attrName>
                                        </p:attrNameLst>
                                      </p:cBhvr>
                                    </p:animRot>
                                    <p:animRot by="-240000">
                                      <p:cBhvr>
                                        <p:cTn id="360" dur="200" fill="hold">
                                          <p:stCondLst>
                                            <p:cond delay="200"/>
                                          </p:stCondLst>
                                        </p:cTn>
                                        <p:tgtEl>
                                          <p:spTgt spid="34"/>
                                        </p:tgtEl>
                                        <p:attrNameLst>
                                          <p:attrName>r</p:attrName>
                                        </p:attrNameLst>
                                      </p:cBhvr>
                                    </p:animRot>
                                    <p:animRot by="240000">
                                      <p:cBhvr>
                                        <p:cTn id="361" dur="200" fill="hold">
                                          <p:stCondLst>
                                            <p:cond delay="400"/>
                                          </p:stCondLst>
                                        </p:cTn>
                                        <p:tgtEl>
                                          <p:spTgt spid="34"/>
                                        </p:tgtEl>
                                        <p:attrNameLst>
                                          <p:attrName>r</p:attrName>
                                        </p:attrNameLst>
                                      </p:cBhvr>
                                    </p:animRot>
                                    <p:animRot by="-240000">
                                      <p:cBhvr>
                                        <p:cTn id="362" dur="200" fill="hold">
                                          <p:stCondLst>
                                            <p:cond delay="600"/>
                                          </p:stCondLst>
                                        </p:cTn>
                                        <p:tgtEl>
                                          <p:spTgt spid="34"/>
                                        </p:tgtEl>
                                        <p:attrNameLst>
                                          <p:attrName>r</p:attrName>
                                        </p:attrNameLst>
                                      </p:cBhvr>
                                    </p:animRot>
                                    <p:animRot by="120000">
                                      <p:cBhvr>
                                        <p:cTn id="363" dur="200" fill="hold">
                                          <p:stCondLst>
                                            <p:cond delay="800"/>
                                          </p:stCondLst>
                                        </p:cTn>
                                        <p:tgtEl>
                                          <p:spTgt spid="34"/>
                                        </p:tgtEl>
                                        <p:attrNameLst>
                                          <p:attrName>r</p:attrName>
                                        </p:attrNameLst>
                                      </p:cBhvr>
                                    </p:animRot>
                                  </p:childTnLst>
                                </p:cTn>
                              </p:par>
                              <p:par>
                                <p:cTn id="364" presetID="32" presetClass="emph" presetSubtype="0" fill="hold" grpId="1" nodeType="withEffect">
                                  <p:stCondLst>
                                    <p:cond delay="0"/>
                                  </p:stCondLst>
                                  <p:childTnLst>
                                    <p:animRot by="120000">
                                      <p:cBhvr>
                                        <p:cTn id="365" dur="100" fill="hold">
                                          <p:stCondLst>
                                            <p:cond delay="0"/>
                                          </p:stCondLst>
                                        </p:cTn>
                                        <p:tgtEl>
                                          <p:spTgt spid="35"/>
                                        </p:tgtEl>
                                        <p:attrNameLst>
                                          <p:attrName>r</p:attrName>
                                        </p:attrNameLst>
                                      </p:cBhvr>
                                    </p:animRot>
                                    <p:animRot by="-240000">
                                      <p:cBhvr>
                                        <p:cTn id="366" dur="200" fill="hold">
                                          <p:stCondLst>
                                            <p:cond delay="200"/>
                                          </p:stCondLst>
                                        </p:cTn>
                                        <p:tgtEl>
                                          <p:spTgt spid="35"/>
                                        </p:tgtEl>
                                        <p:attrNameLst>
                                          <p:attrName>r</p:attrName>
                                        </p:attrNameLst>
                                      </p:cBhvr>
                                    </p:animRot>
                                    <p:animRot by="240000">
                                      <p:cBhvr>
                                        <p:cTn id="367" dur="200" fill="hold">
                                          <p:stCondLst>
                                            <p:cond delay="400"/>
                                          </p:stCondLst>
                                        </p:cTn>
                                        <p:tgtEl>
                                          <p:spTgt spid="35"/>
                                        </p:tgtEl>
                                        <p:attrNameLst>
                                          <p:attrName>r</p:attrName>
                                        </p:attrNameLst>
                                      </p:cBhvr>
                                    </p:animRot>
                                    <p:animRot by="-240000">
                                      <p:cBhvr>
                                        <p:cTn id="368" dur="200" fill="hold">
                                          <p:stCondLst>
                                            <p:cond delay="600"/>
                                          </p:stCondLst>
                                        </p:cTn>
                                        <p:tgtEl>
                                          <p:spTgt spid="35"/>
                                        </p:tgtEl>
                                        <p:attrNameLst>
                                          <p:attrName>r</p:attrName>
                                        </p:attrNameLst>
                                      </p:cBhvr>
                                    </p:animRot>
                                    <p:animRot by="120000">
                                      <p:cBhvr>
                                        <p:cTn id="369" dur="200" fill="hold">
                                          <p:stCondLst>
                                            <p:cond delay="800"/>
                                          </p:stCondLst>
                                        </p:cTn>
                                        <p:tgtEl>
                                          <p:spTgt spid="35"/>
                                        </p:tgtEl>
                                        <p:attrNameLst>
                                          <p:attrName>r</p:attrName>
                                        </p:attrNameLst>
                                      </p:cBhvr>
                                    </p:animRot>
                                  </p:childTnLst>
                                </p:cTn>
                              </p:par>
                              <p:par>
                                <p:cTn id="370" presetID="32" presetClass="emph" presetSubtype="0" fill="hold" grpId="1" nodeType="withEffect">
                                  <p:stCondLst>
                                    <p:cond delay="0"/>
                                  </p:stCondLst>
                                  <p:childTnLst>
                                    <p:animRot by="120000">
                                      <p:cBhvr>
                                        <p:cTn id="371" dur="100" fill="hold">
                                          <p:stCondLst>
                                            <p:cond delay="0"/>
                                          </p:stCondLst>
                                        </p:cTn>
                                        <p:tgtEl>
                                          <p:spTgt spid="36"/>
                                        </p:tgtEl>
                                        <p:attrNameLst>
                                          <p:attrName>r</p:attrName>
                                        </p:attrNameLst>
                                      </p:cBhvr>
                                    </p:animRot>
                                    <p:animRot by="-240000">
                                      <p:cBhvr>
                                        <p:cTn id="372" dur="200" fill="hold">
                                          <p:stCondLst>
                                            <p:cond delay="200"/>
                                          </p:stCondLst>
                                        </p:cTn>
                                        <p:tgtEl>
                                          <p:spTgt spid="36"/>
                                        </p:tgtEl>
                                        <p:attrNameLst>
                                          <p:attrName>r</p:attrName>
                                        </p:attrNameLst>
                                      </p:cBhvr>
                                    </p:animRot>
                                    <p:animRot by="240000">
                                      <p:cBhvr>
                                        <p:cTn id="373" dur="200" fill="hold">
                                          <p:stCondLst>
                                            <p:cond delay="400"/>
                                          </p:stCondLst>
                                        </p:cTn>
                                        <p:tgtEl>
                                          <p:spTgt spid="36"/>
                                        </p:tgtEl>
                                        <p:attrNameLst>
                                          <p:attrName>r</p:attrName>
                                        </p:attrNameLst>
                                      </p:cBhvr>
                                    </p:animRot>
                                    <p:animRot by="-240000">
                                      <p:cBhvr>
                                        <p:cTn id="374" dur="200" fill="hold">
                                          <p:stCondLst>
                                            <p:cond delay="600"/>
                                          </p:stCondLst>
                                        </p:cTn>
                                        <p:tgtEl>
                                          <p:spTgt spid="36"/>
                                        </p:tgtEl>
                                        <p:attrNameLst>
                                          <p:attrName>r</p:attrName>
                                        </p:attrNameLst>
                                      </p:cBhvr>
                                    </p:animRot>
                                    <p:animRot by="120000">
                                      <p:cBhvr>
                                        <p:cTn id="375" dur="200" fill="hold">
                                          <p:stCondLst>
                                            <p:cond delay="800"/>
                                          </p:stCondLst>
                                        </p:cTn>
                                        <p:tgtEl>
                                          <p:spTgt spid="36"/>
                                        </p:tgtEl>
                                        <p:attrNameLst>
                                          <p:attrName>r</p:attrName>
                                        </p:attrNameLst>
                                      </p:cBhvr>
                                    </p:animRot>
                                  </p:childTnLst>
                                </p:cTn>
                              </p:par>
                              <p:par>
                                <p:cTn id="376" presetID="32" presetClass="emph" presetSubtype="0" fill="hold" grpId="1" nodeType="withEffect">
                                  <p:stCondLst>
                                    <p:cond delay="0"/>
                                  </p:stCondLst>
                                  <p:childTnLst>
                                    <p:animRot by="120000">
                                      <p:cBhvr>
                                        <p:cTn id="377" dur="100" fill="hold">
                                          <p:stCondLst>
                                            <p:cond delay="0"/>
                                          </p:stCondLst>
                                        </p:cTn>
                                        <p:tgtEl>
                                          <p:spTgt spid="37"/>
                                        </p:tgtEl>
                                        <p:attrNameLst>
                                          <p:attrName>r</p:attrName>
                                        </p:attrNameLst>
                                      </p:cBhvr>
                                    </p:animRot>
                                    <p:animRot by="-240000">
                                      <p:cBhvr>
                                        <p:cTn id="378" dur="200" fill="hold">
                                          <p:stCondLst>
                                            <p:cond delay="200"/>
                                          </p:stCondLst>
                                        </p:cTn>
                                        <p:tgtEl>
                                          <p:spTgt spid="37"/>
                                        </p:tgtEl>
                                        <p:attrNameLst>
                                          <p:attrName>r</p:attrName>
                                        </p:attrNameLst>
                                      </p:cBhvr>
                                    </p:animRot>
                                    <p:animRot by="240000">
                                      <p:cBhvr>
                                        <p:cTn id="379" dur="200" fill="hold">
                                          <p:stCondLst>
                                            <p:cond delay="400"/>
                                          </p:stCondLst>
                                        </p:cTn>
                                        <p:tgtEl>
                                          <p:spTgt spid="37"/>
                                        </p:tgtEl>
                                        <p:attrNameLst>
                                          <p:attrName>r</p:attrName>
                                        </p:attrNameLst>
                                      </p:cBhvr>
                                    </p:animRot>
                                    <p:animRot by="-240000">
                                      <p:cBhvr>
                                        <p:cTn id="380" dur="200" fill="hold">
                                          <p:stCondLst>
                                            <p:cond delay="600"/>
                                          </p:stCondLst>
                                        </p:cTn>
                                        <p:tgtEl>
                                          <p:spTgt spid="37"/>
                                        </p:tgtEl>
                                        <p:attrNameLst>
                                          <p:attrName>r</p:attrName>
                                        </p:attrNameLst>
                                      </p:cBhvr>
                                    </p:animRot>
                                    <p:animRot by="120000">
                                      <p:cBhvr>
                                        <p:cTn id="381" dur="200" fill="hold">
                                          <p:stCondLst>
                                            <p:cond delay="800"/>
                                          </p:stCondLst>
                                        </p:cTn>
                                        <p:tgtEl>
                                          <p:spTgt spid="37"/>
                                        </p:tgtEl>
                                        <p:attrNameLst>
                                          <p:attrName>r</p:attrName>
                                        </p:attrNameLst>
                                      </p:cBhvr>
                                    </p:animRot>
                                  </p:childTnLst>
                                </p:cTn>
                              </p:par>
                              <p:par>
                                <p:cTn id="382" presetID="32" presetClass="emph" presetSubtype="0" fill="hold" grpId="1" nodeType="withEffect">
                                  <p:stCondLst>
                                    <p:cond delay="0"/>
                                  </p:stCondLst>
                                  <p:childTnLst>
                                    <p:animRot by="120000">
                                      <p:cBhvr>
                                        <p:cTn id="383" dur="100" fill="hold">
                                          <p:stCondLst>
                                            <p:cond delay="0"/>
                                          </p:stCondLst>
                                        </p:cTn>
                                        <p:tgtEl>
                                          <p:spTgt spid="38"/>
                                        </p:tgtEl>
                                        <p:attrNameLst>
                                          <p:attrName>r</p:attrName>
                                        </p:attrNameLst>
                                      </p:cBhvr>
                                    </p:animRot>
                                    <p:animRot by="-240000">
                                      <p:cBhvr>
                                        <p:cTn id="384" dur="200" fill="hold">
                                          <p:stCondLst>
                                            <p:cond delay="200"/>
                                          </p:stCondLst>
                                        </p:cTn>
                                        <p:tgtEl>
                                          <p:spTgt spid="38"/>
                                        </p:tgtEl>
                                        <p:attrNameLst>
                                          <p:attrName>r</p:attrName>
                                        </p:attrNameLst>
                                      </p:cBhvr>
                                    </p:animRot>
                                    <p:animRot by="240000">
                                      <p:cBhvr>
                                        <p:cTn id="385" dur="200" fill="hold">
                                          <p:stCondLst>
                                            <p:cond delay="400"/>
                                          </p:stCondLst>
                                        </p:cTn>
                                        <p:tgtEl>
                                          <p:spTgt spid="38"/>
                                        </p:tgtEl>
                                        <p:attrNameLst>
                                          <p:attrName>r</p:attrName>
                                        </p:attrNameLst>
                                      </p:cBhvr>
                                    </p:animRot>
                                    <p:animRot by="-240000">
                                      <p:cBhvr>
                                        <p:cTn id="386" dur="200" fill="hold">
                                          <p:stCondLst>
                                            <p:cond delay="600"/>
                                          </p:stCondLst>
                                        </p:cTn>
                                        <p:tgtEl>
                                          <p:spTgt spid="38"/>
                                        </p:tgtEl>
                                        <p:attrNameLst>
                                          <p:attrName>r</p:attrName>
                                        </p:attrNameLst>
                                      </p:cBhvr>
                                    </p:animRot>
                                    <p:animRot by="120000">
                                      <p:cBhvr>
                                        <p:cTn id="387" dur="200" fill="hold">
                                          <p:stCondLst>
                                            <p:cond delay="800"/>
                                          </p:stCondLst>
                                        </p:cTn>
                                        <p:tgtEl>
                                          <p:spTgt spid="38"/>
                                        </p:tgtEl>
                                        <p:attrNameLst>
                                          <p:attrName>r</p:attrName>
                                        </p:attrNameLst>
                                      </p:cBhvr>
                                    </p:animRot>
                                  </p:childTnLst>
                                </p:cTn>
                              </p:par>
                              <p:par>
                                <p:cTn id="388" presetID="32" presetClass="emph" presetSubtype="0" fill="hold" grpId="1" nodeType="withEffect">
                                  <p:stCondLst>
                                    <p:cond delay="0"/>
                                  </p:stCondLst>
                                  <p:childTnLst>
                                    <p:animRot by="120000">
                                      <p:cBhvr>
                                        <p:cTn id="389" dur="100" fill="hold">
                                          <p:stCondLst>
                                            <p:cond delay="0"/>
                                          </p:stCondLst>
                                        </p:cTn>
                                        <p:tgtEl>
                                          <p:spTgt spid="39"/>
                                        </p:tgtEl>
                                        <p:attrNameLst>
                                          <p:attrName>r</p:attrName>
                                        </p:attrNameLst>
                                      </p:cBhvr>
                                    </p:animRot>
                                    <p:animRot by="-240000">
                                      <p:cBhvr>
                                        <p:cTn id="390" dur="200" fill="hold">
                                          <p:stCondLst>
                                            <p:cond delay="200"/>
                                          </p:stCondLst>
                                        </p:cTn>
                                        <p:tgtEl>
                                          <p:spTgt spid="39"/>
                                        </p:tgtEl>
                                        <p:attrNameLst>
                                          <p:attrName>r</p:attrName>
                                        </p:attrNameLst>
                                      </p:cBhvr>
                                    </p:animRot>
                                    <p:animRot by="240000">
                                      <p:cBhvr>
                                        <p:cTn id="391" dur="200" fill="hold">
                                          <p:stCondLst>
                                            <p:cond delay="400"/>
                                          </p:stCondLst>
                                        </p:cTn>
                                        <p:tgtEl>
                                          <p:spTgt spid="39"/>
                                        </p:tgtEl>
                                        <p:attrNameLst>
                                          <p:attrName>r</p:attrName>
                                        </p:attrNameLst>
                                      </p:cBhvr>
                                    </p:animRot>
                                    <p:animRot by="-240000">
                                      <p:cBhvr>
                                        <p:cTn id="392" dur="200" fill="hold">
                                          <p:stCondLst>
                                            <p:cond delay="600"/>
                                          </p:stCondLst>
                                        </p:cTn>
                                        <p:tgtEl>
                                          <p:spTgt spid="39"/>
                                        </p:tgtEl>
                                        <p:attrNameLst>
                                          <p:attrName>r</p:attrName>
                                        </p:attrNameLst>
                                      </p:cBhvr>
                                    </p:animRot>
                                    <p:animRot by="120000">
                                      <p:cBhvr>
                                        <p:cTn id="393" dur="200" fill="hold">
                                          <p:stCondLst>
                                            <p:cond delay="800"/>
                                          </p:stCondLst>
                                        </p:cTn>
                                        <p:tgtEl>
                                          <p:spTgt spid="39"/>
                                        </p:tgtEl>
                                        <p:attrNameLst>
                                          <p:attrName>r</p:attrName>
                                        </p:attrNameLst>
                                      </p:cBhvr>
                                    </p:animRot>
                                  </p:childTnLst>
                                </p:cTn>
                              </p:par>
                              <p:par>
                                <p:cTn id="394" presetID="32" presetClass="emph" presetSubtype="0" fill="hold" grpId="1" nodeType="withEffect">
                                  <p:stCondLst>
                                    <p:cond delay="0"/>
                                  </p:stCondLst>
                                  <p:childTnLst>
                                    <p:animRot by="120000">
                                      <p:cBhvr>
                                        <p:cTn id="395" dur="100" fill="hold">
                                          <p:stCondLst>
                                            <p:cond delay="0"/>
                                          </p:stCondLst>
                                        </p:cTn>
                                        <p:tgtEl>
                                          <p:spTgt spid="40"/>
                                        </p:tgtEl>
                                        <p:attrNameLst>
                                          <p:attrName>r</p:attrName>
                                        </p:attrNameLst>
                                      </p:cBhvr>
                                    </p:animRot>
                                    <p:animRot by="-240000">
                                      <p:cBhvr>
                                        <p:cTn id="396" dur="200" fill="hold">
                                          <p:stCondLst>
                                            <p:cond delay="200"/>
                                          </p:stCondLst>
                                        </p:cTn>
                                        <p:tgtEl>
                                          <p:spTgt spid="40"/>
                                        </p:tgtEl>
                                        <p:attrNameLst>
                                          <p:attrName>r</p:attrName>
                                        </p:attrNameLst>
                                      </p:cBhvr>
                                    </p:animRot>
                                    <p:animRot by="240000">
                                      <p:cBhvr>
                                        <p:cTn id="397" dur="200" fill="hold">
                                          <p:stCondLst>
                                            <p:cond delay="400"/>
                                          </p:stCondLst>
                                        </p:cTn>
                                        <p:tgtEl>
                                          <p:spTgt spid="40"/>
                                        </p:tgtEl>
                                        <p:attrNameLst>
                                          <p:attrName>r</p:attrName>
                                        </p:attrNameLst>
                                      </p:cBhvr>
                                    </p:animRot>
                                    <p:animRot by="-240000">
                                      <p:cBhvr>
                                        <p:cTn id="398" dur="200" fill="hold">
                                          <p:stCondLst>
                                            <p:cond delay="600"/>
                                          </p:stCondLst>
                                        </p:cTn>
                                        <p:tgtEl>
                                          <p:spTgt spid="40"/>
                                        </p:tgtEl>
                                        <p:attrNameLst>
                                          <p:attrName>r</p:attrName>
                                        </p:attrNameLst>
                                      </p:cBhvr>
                                    </p:animRot>
                                    <p:animRot by="120000">
                                      <p:cBhvr>
                                        <p:cTn id="399" dur="200" fill="hold">
                                          <p:stCondLst>
                                            <p:cond delay="800"/>
                                          </p:stCondLst>
                                        </p:cTn>
                                        <p:tgtEl>
                                          <p:spTgt spid="40"/>
                                        </p:tgtEl>
                                        <p:attrNameLst>
                                          <p:attrName>r</p:attrName>
                                        </p:attrNameLst>
                                      </p:cBhvr>
                                    </p:animRot>
                                  </p:childTnLst>
                                </p:cTn>
                              </p:par>
                              <p:par>
                                <p:cTn id="400" presetID="32" presetClass="emph" presetSubtype="0" fill="hold" grpId="1" nodeType="withEffect">
                                  <p:stCondLst>
                                    <p:cond delay="0"/>
                                  </p:stCondLst>
                                  <p:childTnLst>
                                    <p:animRot by="120000">
                                      <p:cBhvr>
                                        <p:cTn id="401" dur="100" fill="hold">
                                          <p:stCondLst>
                                            <p:cond delay="0"/>
                                          </p:stCondLst>
                                        </p:cTn>
                                        <p:tgtEl>
                                          <p:spTgt spid="41"/>
                                        </p:tgtEl>
                                        <p:attrNameLst>
                                          <p:attrName>r</p:attrName>
                                        </p:attrNameLst>
                                      </p:cBhvr>
                                    </p:animRot>
                                    <p:animRot by="-240000">
                                      <p:cBhvr>
                                        <p:cTn id="402" dur="200" fill="hold">
                                          <p:stCondLst>
                                            <p:cond delay="200"/>
                                          </p:stCondLst>
                                        </p:cTn>
                                        <p:tgtEl>
                                          <p:spTgt spid="41"/>
                                        </p:tgtEl>
                                        <p:attrNameLst>
                                          <p:attrName>r</p:attrName>
                                        </p:attrNameLst>
                                      </p:cBhvr>
                                    </p:animRot>
                                    <p:animRot by="240000">
                                      <p:cBhvr>
                                        <p:cTn id="403" dur="200" fill="hold">
                                          <p:stCondLst>
                                            <p:cond delay="400"/>
                                          </p:stCondLst>
                                        </p:cTn>
                                        <p:tgtEl>
                                          <p:spTgt spid="41"/>
                                        </p:tgtEl>
                                        <p:attrNameLst>
                                          <p:attrName>r</p:attrName>
                                        </p:attrNameLst>
                                      </p:cBhvr>
                                    </p:animRot>
                                    <p:animRot by="-240000">
                                      <p:cBhvr>
                                        <p:cTn id="404" dur="200" fill="hold">
                                          <p:stCondLst>
                                            <p:cond delay="600"/>
                                          </p:stCondLst>
                                        </p:cTn>
                                        <p:tgtEl>
                                          <p:spTgt spid="41"/>
                                        </p:tgtEl>
                                        <p:attrNameLst>
                                          <p:attrName>r</p:attrName>
                                        </p:attrNameLst>
                                      </p:cBhvr>
                                    </p:animRot>
                                    <p:animRot by="120000">
                                      <p:cBhvr>
                                        <p:cTn id="405" dur="200" fill="hold">
                                          <p:stCondLst>
                                            <p:cond delay="800"/>
                                          </p:stCondLst>
                                        </p:cTn>
                                        <p:tgtEl>
                                          <p:spTgt spid="41"/>
                                        </p:tgtEl>
                                        <p:attrNameLst>
                                          <p:attrName>r</p:attrName>
                                        </p:attrNameLst>
                                      </p:cBhvr>
                                    </p:animRot>
                                  </p:childTnLst>
                                </p:cTn>
                              </p:par>
                              <p:par>
                                <p:cTn id="406" presetID="32" presetClass="emph" presetSubtype="0" repeatCount="indefinite" fill="hold" grpId="2" nodeType="withEffect">
                                  <p:stCondLst>
                                    <p:cond delay="0"/>
                                  </p:stCondLst>
                                  <p:endCondLst>
                                    <p:cond evt="onNext" delay="0">
                                      <p:tgtEl>
                                        <p:sldTgt/>
                                      </p:tgtEl>
                                    </p:cond>
                                  </p:endCondLst>
                                  <p:childTnLst>
                                    <p:animRot by="120000">
                                      <p:cBhvr>
                                        <p:cTn id="407" dur="100" fill="hold">
                                          <p:stCondLst>
                                            <p:cond delay="0"/>
                                          </p:stCondLst>
                                        </p:cTn>
                                        <p:tgtEl>
                                          <p:spTgt spid="9"/>
                                        </p:tgtEl>
                                        <p:attrNameLst>
                                          <p:attrName>r</p:attrName>
                                        </p:attrNameLst>
                                      </p:cBhvr>
                                    </p:animRot>
                                    <p:animRot by="-240000">
                                      <p:cBhvr>
                                        <p:cTn id="408" dur="200" fill="hold">
                                          <p:stCondLst>
                                            <p:cond delay="200"/>
                                          </p:stCondLst>
                                        </p:cTn>
                                        <p:tgtEl>
                                          <p:spTgt spid="9"/>
                                        </p:tgtEl>
                                        <p:attrNameLst>
                                          <p:attrName>r</p:attrName>
                                        </p:attrNameLst>
                                      </p:cBhvr>
                                    </p:animRot>
                                    <p:animRot by="240000">
                                      <p:cBhvr>
                                        <p:cTn id="409" dur="200" fill="hold">
                                          <p:stCondLst>
                                            <p:cond delay="400"/>
                                          </p:stCondLst>
                                        </p:cTn>
                                        <p:tgtEl>
                                          <p:spTgt spid="9"/>
                                        </p:tgtEl>
                                        <p:attrNameLst>
                                          <p:attrName>r</p:attrName>
                                        </p:attrNameLst>
                                      </p:cBhvr>
                                    </p:animRot>
                                    <p:animRot by="-240000">
                                      <p:cBhvr>
                                        <p:cTn id="410" dur="200" fill="hold">
                                          <p:stCondLst>
                                            <p:cond delay="600"/>
                                          </p:stCondLst>
                                        </p:cTn>
                                        <p:tgtEl>
                                          <p:spTgt spid="9"/>
                                        </p:tgtEl>
                                        <p:attrNameLst>
                                          <p:attrName>r</p:attrName>
                                        </p:attrNameLst>
                                      </p:cBhvr>
                                    </p:animRot>
                                    <p:animRot by="120000">
                                      <p:cBhvr>
                                        <p:cTn id="411" dur="200" fill="hold">
                                          <p:stCondLst>
                                            <p:cond delay="800"/>
                                          </p:stCondLst>
                                        </p:cTn>
                                        <p:tgtEl>
                                          <p:spTgt spid="9"/>
                                        </p:tgtEl>
                                        <p:attrNameLst>
                                          <p:attrName>r</p:attrName>
                                        </p:attrNameLst>
                                      </p:cBhvr>
                                    </p:animRot>
                                  </p:childTnLst>
                                </p:cTn>
                              </p:par>
                              <p:par>
                                <p:cTn id="412" presetID="32" presetClass="emph" presetSubtype="0" repeatCount="indefinite" fill="hold" grpId="2" nodeType="withEffect">
                                  <p:stCondLst>
                                    <p:cond delay="0"/>
                                  </p:stCondLst>
                                  <p:endCondLst>
                                    <p:cond evt="onNext" delay="0">
                                      <p:tgtEl>
                                        <p:sldTgt/>
                                      </p:tgtEl>
                                    </p:cond>
                                  </p:endCondLst>
                                  <p:childTnLst>
                                    <p:animRot by="120000">
                                      <p:cBhvr>
                                        <p:cTn id="413" dur="100" fill="hold">
                                          <p:stCondLst>
                                            <p:cond delay="0"/>
                                          </p:stCondLst>
                                        </p:cTn>
                                        <p:tgtEl>
                                          <p:spTgt spid="5"/>
                                        </p:tgtEl>
                                        <p:attrNameLst>
                                          <p:attrName>r</p:attrName>
                                        </p:attrNameLst>
                                      </p:cBhvr>
                                    </p:animRot>
                                    <p:animRot by="-240000">
                                      <p:cBhvr>
                                        <p:cTn id="414" dur="200" fill="hold">
                                          <p:stCondLst>
                                            <p:cond delay="200"/>
                                          </p:stCondLst>
                                        </p:cTn>
                                        <p:tgtEl>
                                          <p:spTgt spid="5"/>
                                        </p:tgtEl>
                                        <p:attrNameLst>
                                          <p:attrName>r</p:attrName>
                                        </p:attrNameLst>
                                      </p:cBhvr>
                                    </p:animRot>
                                    <p:animRot by="240000">
                                      <p:cBhvr>
                                        <p:cTn id="415" dur="200" fill="hold">
                                          <p:stCondLst>
                                            <p:cond delay="400"/>
                                          </p:stCondLst>
                                        </p:cTn>
                                        <p:tgtEl>
                                          <p:spTgt spid="5"/>
                                        </p:tgtEl>
                                        <p:attrNameLst>
                                          <p:attrName>r</p:attrName>
                                        </p:attrNameLst>
                                      </p:cBhvr>
                                    </p:animRot>
                                    <p:animRot by="-240000">
                                      <p:cBhvr>
                                        <p:cTn id="416" dur="200" fill="hold">
                                          <p:stCondLst>
                                            <p:cond delay="600"/>
                                          </p:stCondLst>
                                        </p:cTn>
                                        <p:tgtEl>
                                          <p:spTgt spid="5"/>
                                        </p:tgtEl>
                                        <p:attrNameLst>
                                          <p:attrName>r</p:attrName>
                                        </p:attrNameLst>
                                      </p:cBhvr>
                                    </p:animRot>
                                    <p:animRot by="120000">
                                      <p:cBhvr>
                                        <p:cTn id="417" dur="200" fill="hold">
                                          <p:stCondLst>
                                            <p:cond delay="800"/>
                                          </p:stCondLst>
                                        </p:cTn>
                                        <p:tgtEl>
                                          <p:spTgt spid="5"/>
                                        </p:tgtEl>
                                        <p:attrNameLst>
                                          <p:attrName>r</p:attrName>
                                        </p:attrNameLst>
                                      </p:cBhvr>
                                    </p:animRot>
                                  </p:childTnLst>
                                </p:cTn>
                              </p:par>
                              <p:par>
                                <p:cTn id="418" presetID="32" presetClass="emph" presetSubtype="0" repeatCount="indefinite" fill="hold" grpId="2" nodeType="withEffect">
                                  <p:stCondLst>
                                    <p:cond delay="0"/>
                                  </p:stCondLst>
                                  <p:endCondLst>
                                    <p:cond evt="onNext" delay="0">
                                      <p:tgtEl>
                                        <p:sldTgt/>
                                      </p:tgtEl>
                                    </p:cond>
                                  </p:endCondLst>
                                  <p:childTnLst>
                                    <p:animRot by="120000">
                                      <p:cBhvr>
                                        <p:cTn id="419" dur="100" fill="hold">
                                          <p:stCondLst>
                                            <p:cond delay="0"/>
                                          </p:stCondLst>
                                        </p:cTn>
                                        <p:tgtEl>
                                          <p:spTgt spid="18"/>
                                        </p:tgtEl>
                                        <p:attrNameLst>
                                          <p:attrName>r</p:attrName>
                                        </p:attrNameLst>
                                      </p:cBhvr>
                                    </p:animRot>
                                    <p:animRot by="-240000">
                                      <p:cBhvr>
                                        <p:cTn id="420" dur="200" fill="hold">
                                          <p:stCondLst>
                                            <p:cond delay="200"/>
                                          </p:stCondLst>
                                        </p:cTn>
                                        <p:tgtEl>
                                          <p:spTgt spid="18"/>
                                        </p:tgtEl>
                                        <p:attrNameLst>
                                          <p:attrName>r</p:attrName>
                                        </p:attrNameLst>
                                      </p:cBhvr>
                                    </p:animRot>
                                    <p:animRot by="240000">
                                      <p:cBhvr>
                                        <p:cTn id="421" dur="200" fill="hold">
                                          <p:stCondLst>
                                            <p:cond delay="400"/>
                                          </p:stCondLst>
                                        </p:cTn>
                                        <p:tgtEl>
                                          <p:spTgt spid="18"/>
                                        </p:tgtEl>
                                        <p:attrNameLst>
                                          <p:attrName>r</p:attrName>
                                        </p:attrNameLst>
                                      </p:cBhvr>
                                    </p:animRot>
                                    <p:animRot by="-240000">
                                      <p:cBhvr>
                                        <p:cTn id="422" dur="200" fill="hold">
                                          <p:stCondLst>
                                            <p:cond delay="600"/>
                                          </p:stCondLst>
                                        </p:cTn>
                                        <p:tgtEl>
                                          <p:spTgt spid="18"/>
                                        </p:tgtEl>
                                        <p:attrNameLst>
                                          <p:attrName>r</p:attrName>
                                        </p:attrNameLst>
                                      </p:cBhvr>
                                    </p:animRot>
                                    <p:animRot by="120000">
                                      <p:cBhvr>
                                        <p:cTn id="423" dur="200" fill="hold">
                                          <p:stCondLst>
                                            <p:cond delay="800"/>
                                          </p:stCondLst>
                                        </p:cTn>
                                        <p:tgtEl>
                                          <p:spTgt spid="18"/>
                                        </p:tgtEl>
                                        <p:attrNameLst>
                                          <p:attrName>r</p:attrName>
                                        </p:attrNameLst>
                                      </p:cBhvr>
                                    </p:animRot>
                                  </p:childTnLst>
                                </p:cTn>
                              </p:par>
                              <p:par>
                                <p:cTn id="424" presetID="32" presetClass="emph" presetSubtype="0" repeatCount="indefinite" fill="hold" grpId="2" nodeType="withEffect">
                                  <p:stCondLst>
                                    <p:cond delay="0"/>
                                  </p:stCondLst>
                                  <p:endCondLst>
                                    <p:cond evt="onNext" delay="0">
                                      <p:tgtEl>
                                        <p:sldTgt/>
                                      </p:tgtEl>
                                    </p:cond>
                                  </p:endCondLst>
                                  <p:childTnLst>
                                    <p:animRot by="120000">
                                      <p:cBhvr>
                                        <p:cTn id="425" dur="100" fill="hold">
                                          <p:stCondLst>
                                            <p:cond delay="0"/>
                                          </p:stCondLst>
                                        </p:cTn>
                                        <p:tgtEl>
                                          <p:spTgt spid="16"/>
                                        </p:tgtEl>
                                        <p:attrNameLst>
                                          <p:attrName>r</p:attrName>
                                        </p:attrNameLst>
                                      </p:cBhvr>
                                    </p:animRot>
                                    <p:animRot by="-240000">
                                      <p:cBhvr>
                                        <p:cTn id="426" dur="200" fill="hold">
                                          <p:stCondLst>
                                            <p:cond delay="200"/>
                                          </p:stCondLst>
                                        </p:cTn>
                                        <p:tgtEl>
                                          <p:spTgt spid="16"/>
                                        </p:tgtEl>
                                        <p:attrNameLst>
                                          <p:attrName>r</p:attrName>
                                        </p:attrNameLst>
                                      </p:cBhvr>
                                    </p:animRot>
                                    <p:animRot by="240000">
                                      <p:cBhvr>
                                        <p:cTn id="427" dur="200" fill="hold">
                                          <p:stCondLst>
                                            <p:cond delay="400"/>
                                          </p:stCondLst>
                                        </p:cTn>
                                        <p:tgtEl>
                                          <p:spTgt spid="16"/>
                                        </p:tgtEl>
                                        <p:attrNameLst>
                                          <p:attrName>r</p:attrName>
                                        </p:attrNameLst>
                                      </p:cBhvr>
                                    </p:animRot>
                                    <p:animRot by="-240000">
                                      <p:cBhvr>
                                        <p:cTn id="428" dur="200" fill="hold">
                                          <p:stCondLst>
                                            <p:cond delay="600"/>
                                          </p:stCondLst>
                                        </p:cTn>
                                        <p:tgtEl>
                                          <p:spTgt spid="16"/>
                                        </p:tgtEl>
                                        <p:attrNameLst>
                                          <p:attrName>r</p:attrName>
                                        </p:attrNameLst>
                                      </p:cBhvr>
                                    </p:animRot>
                                    <p:animRot by="120000">
                                      <p:cBhvr>
                                        <p:cTn id="429" dur="200" fill="hold">
                                          <p:stCondLst>
                                            <p:cond delay="800"/>
                                          </p:stCondLst>
                                        </p:cTn>
                                        <p:tgtEl>
                                          <p:spTgt spid="16"/>
                                        </p:tgtEl>
                                        <p:attrNameLst>
                                          <p:attrName>r</p:attrName>
                                        </p:attrNameLst>
                                      </p:cBhvr>
                                    </p:animRot>
                                  </p:childTnLst>
                                </p:cTn>
                              </p:par>
                              <p:par>
                                <p:cTn id="430" presetID="32" presetClass="emph" presetSubtype="0" repeatCount="indefinite" fill="hold" grpId="2" nodeType="withEffect">
                                  <p:stCondLst>
                                    <p:cond delay="0"/>
                                  </p:stCondLst>
                                  <p:endCondLst>
                                    <p:cond evt="onNext" delay="0">
                                      <p:tgtEl>
                                        <p:sldTgt/>
                                      </p:tgtEl>
                                    </p:cond>
                                  </p:endCondLst>
                                  <p:childTnLst>
                                    <p:animRot by="120000">
                                      <p:cBhvr>
                                        <p:cTn id="431" dur="100" fill="hold">
                                          <p:stCondLst>
                                            <p:cond delay="0"/>
                                          </p:stCondLst>
                                        </p:cTn>
                                        <p:tgtEl>
                                          <p:spTgt spid="20"/>
                                        </p:tgtEl>
                                        <p:attrNameLst>
                                          <p:attrName>r</p:attrName>
                                        </p:attrNameLst>
                                      </p:cBhvr>
                                    </p:animRot>
                                    <p:animRot by="-240000">
                                      <p:cBhvr>
                                        <p:cTn id="432" dur="200" fill="hold">
                                          <p:stCondLst>
                                            <p:cond delay="200"/>
                                          </p:stCondLst>
                                        </p:cTn>
                                        <p:tgtEl>
                                          <p:spTgt spid="20"/>
                                        </p:tgtEl>
                                        <p:attrNameLst>
                                          <p:attrName>r</p:attrName>
                                        </p:attrNameLst>
                                      </p:cBhvr>
                                    </p:animRot>
                                    <p:animRot by="240000">
                                      <p:cBhvr>
                                        <p:cTn id="433" dur="200" fill="hold">
                                          <p:stCondLst>
                                            <p:cond delay="400"/>
                                          </p:stCondLst>
                                        </p:cTn>
                                        <p:tgtEl>
                                          <p:spTgt spid="20"/>
                                        </p:tgtEl>
                                        <p:attrNameLst>
                                          <p:attrName>r</p:attrName>
                                        </p:attrNameLst>
                                      </p:cBhvr>
                                    </p:animRot>
                                    <p:animRot by="-240000">
                                      <p:cBhvr>
                                        <p:cTn id="434" dur="200" fill="hold">
                                          <p:stCondLst>
                                            <p:cond delay="600"/>
                                          </p:stCondLst>
                                        </p:cTn>
                                        <p:tgtEl>
                                          <p:spTgt spid="20"/>
                                        </p:tgtEl>
                                        <p:attrNameLst>
                                          <p:attrName>r</p:attrName>
                                        </p:attrNameLst>
                                      </p:cBhvr>
                                    </p:animRot>
                                    <p:animRot by="120000">
                                      <p:cBhvr>
                                        <p:cTn id="435" dur="200" fill="hold">
                                          <p:stCondLst>
                                            <p:cond delay="800"/>
                                          </p:stCondLst>
                                        </p:cTn>
                                        <p:tgtEl>
                                          <p:spTgt spid="20"/>
                                        </p:tgtEl>
                                        <p:attrNameLst>
                                          <p:attrName>r</p:attrName>
                                        </p:attrNameLst>
                                      </p:cBhvr>
                                    </p:animRot>
                                  </p:childTnLst>
                                </p:cTn>
                              </p:par>
                              <p:par>
                                <p:cTn id="436" presetID="32" presetClass="emph" presetSubtype="0" repeatCount="indefinite" fill="hold" grpId="2" nodeType="withEffect">
                                  <p:stCondLst>
                                    <p:cond delay="0"/>
                                  </p:stCondLst>
                                  <p:endCondLst>
                                    <p:cond evt="onNext" delay="0">
                                      <p:tgtEl>
                                        <p:sldTgt/>
                                      </p:tgtEl>
                                    </p:cond>
                                  </p:endCondLst>
                                  <p:childTnLst>
                                    <p:animRot by="120000">
                                      <p:cBhvr>
                                        <p:cTn id="437" dur="100" fill="hold">
                                          <p:stCondLst>
                                            <p:cond delay="0"/>
                                          </p:stCondLst>
                                        </p:cTn>
                                        <p:tgtEl>
                                          <p:spTgt spid="19"/>
                                        </p:tgtEl>
                                        <p:attrNameLst>
                                          <p:attrName>r</p:attrName>
                                        </p:attrNameLst>
                                      </p:cBhvr>
                                    </p:animRot>
                                    <p:animRot by="-240000">
                                      <p:cBhvr>
                                        <p:cTn id="438" dur="200" fill="hold">
                                          <p:stCondLst>
                                            <p:cond delay="200"/>
                                          </p:stCondLst>
                                        </p:cTn>
                                        <p:tgtEl>
                                          <p:spTgt spid="19"/>
                                        </p:tgtEl>
                                        <p:attrNameLst>
                                          <p:attrName>r</p:attrName>
                                        </p:attrNameLst>
                                      </p:cBhvr>
                                    </p:animRot>
                                    <p:animRot by="240000">
                                      <p:cBhvr>
                                        <p:cTn id="439" dur="200" fill="hold">
                                          <p:stCondLst>
                                            <p:cond delay="400"/>
                                          </p:stCondLst>
                                        </p:cTn>
                                        <p:tgtEl>
                                          <p:spTgt spid="19"/>
                                        </p:tgtEl>
                                        <p:attrNameLst>
                                          <p:attrName>r</p:attrName>
                                        </p:attrNameLst>
                                      </p:cBhvr>
                                    </p:animRot>
                                    <p:animRot by="-240000">
                                      <p:cBhvr>
                                        <p:cTn id="440" dur="200" fill="hold">
                                          <p:stCondLst>
                                            <p:cond delay="600"/>
                                          </p:stCondLst>
                                        </p:cTn>
                                        <p:tgtEl>
                                          <p:spTgt spid="19"/>
                                        </p:tgtEl>
                                        <p:attrNameLst>
                                          <p:attrName>r</p:attrName>
                                        </p:attrNameLst>
                                      </p:cBhvr>
                                    </p:animRot>
                                    <p:animRot by="120000">
                                      <p:cBhvr>
                                        <p:cTn id="441" dur="200" fill="hold">
                                          <p:stCondLst>
                                            <p:cond delay="800"/>
                                          </p:stCondLst>
                                        </p:cTn>
                                        <p:tgtEl>
                                          <p:spTgt spid="19"/>
                                        </p:tgtEl>
                                        <p:attrNameLst>
                                          <p:attrName>r</p:attrName>
                                        </p:attrNameLst>
                                      </p:cBhvr>
                                    </p:animRot>
                                  </p:childTnLst>
                                </p:cTn>
                              </p:par>
                              <p:par>
                                <p:cTn id="442" presetID="32" presetClass="emph" presetSubtype="0" repeatCount="indefinite" fill="hold" grpId="2" nodeType="withEffect">
                                  <p:stCondLst>
                                    <p:cond delay="0"/>
                                  </p:stCondLst>
                                  <p:endCondLst>
                                    <p:cond evt="onNext" delay="0">
                                      <p:tgtEl>
                                        <p:sldTgt/>
                                      </p:tgtEl>
                                    </p:cond>
                                  </p:endCondLst>
                                  <p:childTnLst>
                                    <p:animRot by="120000">
                                      <p:cBhvr>
                                        <p:cTn id="443" dur="100" fill="hold">
                                          <p:stCondLst>
                                            <p:cond delay="0"/>
                                          </p:stCondLst>
                                        </p:cTn>
                                        <p:tgtEl>
                                          <p:spTgt spid="21"/>
                                        </p:tgtEl>
                                        <p:attrNameLst>
                                          <p:attrName>r</p:attrName>
                                        </p:attrNameLst>
                                      </p:cBhvr>
                                    </p:animRot>
                                    <p:animRot by="-240000">
                                      <p:cBhvr>
                                        <p:cTn id="444" dur="200" fill="hold">
                                          <p:stCondLst>
                                            <p:cond delay="200"/>
                                          </p:stCondLst>
                                        </p:cTn>
                                        <p:tgtEl>
                                          <p:spTgt spid="21"/>
                                        </p:tgtEl>
                                        <p:attrNameLst>
                                          <p:attrName>r</p:attrName>
                                        </p:attrNameLst>
                                      </p:cBhvr>
                                    </p:animRot>
                                    <p:animRot by="240000">
                                      <p:cBhvr>
                                        <p:cTn id="445" dur="200" fill="hold">
                                          <p:stCondLst>
                                            <p:cond delay="400"/>
                                          </p:stCondLst>
                                        </p:cTn>
                                        <p:tgtEl>
                                          <p:spTgt spid="21"/>
                                        </p:tgtEl>
                                        <p:attrNameLst>
                                          <p:attrName>r</p:attrName>
                                        </p:attrNameLst>
                                      </p:cBhvr>
                                    </p:animRot>
                                    <p:animRot by="-240000">
                                      <p:cBhvr>
                                        <p:cTn id="446" dur="200" fill="hold">
                                          <p:stCondLst>
                                            <p:cond delay="600"/>
                                          </p:stCondLst>
                                        </p:cTn>
                                        <p:tgtEl>
                                          <p:spTgt spid="21"/>
                                        </p:tgtEl>
                                        <p:attrNameLst>
                                          <p:attrName>r</p:attrName>
                                        </p:attrNameLst>
                                      </p:cBhvr>
                                    </p:animRot>
                                    <p:animRot by="120000">
                                      <p:cBhvr>
                                        <p:cTn id="447" dur="200" fill="hold">
                                          <p:stCondLst>
                                            <p:cond delay="800"/>
                                          </p:stCondLst>
                                        </p:cTn>
                                        <p:tgtEl>
                                          <p:spTgt spid="21"/>
                                        </p:tgtEl>
                                        <p:attrNameLst>
                                          <p:attrName>r</p:attrName>
                                        </p:attrNameLst>
                                      </p:cBhvr>
                                    </p:animRot>
                                  </p:childTnLst>
                                </p:cTn>
                              </p:par>
                              <p:par>
                                <p:cTn id="448" presetID="32" presetClass="emph" presetSubtype="0" repeatCount="indefinite" fill="hold" grpId="2" nodeType="withEffect">
                                  <p:stCondLst>
                                    <p:cond delay="0"/>
                                  </p:stCondLst>
                                  <p:endCondLst>
                                    <p:cond evt="onNext" delay="0">
                                      <p:tgtEl>
                                        <p:sldTgt/>
                                      </p:tgtEl>
                                    </p:cond>
                                  </p:endCondLst>
                                  <p:childTnLst>
                                    <p:animRot by="120000">
                                      <p:cBhvr>
                                        <p:cTn id="449" dur="100" fill="hold">
                                          <p:stCondLst>
                                            <p:cond delay="0"/>
                                          </p:stCondLst>
                                        </p:cTn>
                                        <p:tgtEl>
                                          <p:spTgt spid="22"/>
                                        </p:tgtEl>
                                        <p:attrNameLst>
                                          <p:attrName>r</p:attrName>
                                        </p:attrNameLst>
                                      </p:cBhvr>
                                    </p:animRot>
                                    <p:animRot by="-240000">
                                      <p:cBhvr>
                                        <p:cTn id="450" dur="200" fill="hold">
                                          <p:stCondLst>
                                            <p:cond delay="200"/>
                                          </p:stCondLst>
                                        </p:cTn>
                                        <p:tgtEl>
                                          <p:spTgt spid="22"/>
                                        </p:tgtEl>
                                        <p:attrNameLst>
                                          <p:attrName>r</p:attrName>
                                        </p:attrNameLst>
                                      </p:cBhvr>
                                    </p:animRot>
                                    <p:animRot by="240000">
                                      <p:cBhvr>
                                        <p:cTn id="451" dur="200" fill="hold">
                                          <p:stCondLst>
                                            <p:cond delay="400"/>
                                          </p:stCondLst>
                                        </p:cTn>
                                        <p:tgtEl>
                                          <p:spTgt spid="22"/>
                                        </p:tgtEl>
                                        <p:attrNameLst>
                                          <p:attrName>r</p:attrName>
                                        </p:attrNameLst>
                                      </p:cBhvr>
                                    </p:animRot>
                                    <p:animRot by="-240000">
                                      <p:cBhvr>
                                        <p:cTn id="452" dur="200" fill="hold">
                                          <p:stCondLst>
                                            <p:cond delay="600"/>
                                          </p:stCondLst>
                                        </p:cTn>
                                        <p:tgtEl>
                                          <p:spTgt spid="22"/>
                                        </p:tgtEl>
                                        <p:attrNameLst>
                                          <p:attrName>r</p:attrName>
                                        </p:attrNameLst>
                                      </p:cBhvr>
                                    </p:animRot>
                                    <p:animRot by="120000">
                                      <p:cBhvr>
                                        <p:cTn id="453" dur="200" fill="hold">
                                          <p:stCondLst>
                                            <p:cond delay="800"/>
                                          </p:stCondLst>
                                        </p:cTn>
                                        <p:tgtEl>
                                          <p:spTgt spid="22"/>
                                        </p:tgtEl>
                                        <p:attrNameLst>
                                          <p:attrName>r</p:attrName>
                                        </p:attrNameLst>
                                      </p:cBhvr>
                                    </p:animRot>
                                  </p:childTnLst>
                                </p:cTn>
                              </p:par>
                              <p:par>
                                <p:cTn id="454" presetID="32" presetClass="emph" presetSubtype="0" repeatCount="indefinite" fill="hold" grpId="2" nodeType="withEffect">
                                  <p:stCondLst>
                                    <p:cond delay="0"/>
                                  </p:stCondLst>
                                  <p:endCondLst>
                                    <p:cond evt="onNext" delay="0">
                                      <p:tgtEl>
                                        <p:sldTgt/>
                                      </p:tgtEl>
                                    </p:cond>
                                  </p:endCondLst>
                                  <p:childTnLst>
                                    <p:animRot by="120000">
                                      <p:cBhvr>
                                        <p:cTn id="455" dur="100" fill="hold">
                                          <p:stCondLst>
                                            <p:cond delay="0"/>
                                          </p:stCondLst>
                                        </p:cTn>
                                        <p:tgtEl>
                                          <p:spTgt spid="23"/>
                                        </p:tgtEl>
                                        <p:attrNameLst>
                                          <p:attrName>r</p:attrName>
                                        </p:attrNameLst>
                                      </p:cBhvr>
                                    </p:animRot>
                                    <p:animRot by="-240000">
                                      <p:cBhvr>
                                        <p:cTn id="456" dur="200" fill="hold">
                                          <p:stCondLst>
                                            <p:cond delay="200"/>
                                          </p:stCondLst>
                                        </p:cTn>
                                        <p:tgtEl>
                                          <p:spTgt spid="23"/>
                                        </p:tgtEl>
                                        <p:attrNameLst>
                                          <p:attrName>r</p:attrName>
                                        </p:attrNameLst>
                                      </p:cBhvr>
                                    </p:animRot>
                                    <p:animRot by="240000">
                                      <p:cBhvr>
                                        <p:cTn id="457" dur="200" fill="hold">
                                          <p:stCondLst>
                                            <p:cond delay="400"/>
                                          </p:stCondLst>
                                        </p:cTn>
                                        <p:tgtEl>
                                          <p:spTgt spid="23"/>
                                        </p:tgtEl>
                                        <p:attrNameLst>
                                          <p:attrName>r</p:attrName>
                                        </p:attrNameLst>
                                      </p:cBhvr>
                                    </p:animRot>
                                    <p:animRot by="-240000">
                                      <p:cBhvr>
                                        <p:cTn id="458" dur="200" fill="hold">
                                          <p:stCondLst>
                                            <p:cond delay="600"/>
                                          </p:stCondLst>
                                        </p:cTn>
                                        <p:tgtEl>
                                          <p:spTgt spid="23"/>
                                        </p:tgtEl>
                                        <p:attrNameLst>
                                          <p:attrName>r</p:attrName>
                                        </p:attrNameLst>
                                      </p:cBhvr>
                                    </p:animRot>
                                    <p:animRot by="120000">
                                      <p:cBhvr>
                                        <p:cTn id="459" dur="200" fill="hold">
                                          <p:stCondLst>
                                            <p:cond delay="800"/>
                                          </p:stCondLst>
                                        </p:cTn>
                                        <p:tgtEl>
                                          <p:spTgt spid="23"/>
                                        </p:tgtEl>
                                        <p:attrNameLst>
                                          <p:attrName>r</p:attrName>
                                        </p:attrNameLst>
                                      </p:cBhvr>
                                    </p:animRot>
                                  </p:childTnLst>
                                </p:cTn>
                              </p:par>
                              <p:par>
                                <p:cTn id="460" presetID="32" presetClass="emph" presetSubtype="0" repeatCount="indefinite" fill="hold" grpId="2" nodeType="withEffect">
                                  <p:stCondLst>
                                    <p:cond delay="0"/>
                                  </p:stCondLst>
                                  <p:endCondLst>
                                    <p:cond evt="onNext" delay="0">
                                      <p:tgtEl>
                                        <p:sldTgt/>
                                      </p:tgtEl>
                                    </p:cond>
                                  </p:endCondLst>
                                  <p:childTnLst>
                                    <p:animRot by="120000">
                                      <p:cBhvr>
                                        <p:cTn id="461" dur="100" fill="hold">
                                          <p:stCondLst>
                                            <p:cond delay="0"/>
                                          </p:stCondLst>
                                        </p:cTn>
                                        <p:tgtEl>
                                          <p:spTgt spid="24"/>
                                        </p:tgtEl>
                                        <p:attrNameLst>
                                          <p:attrName>r</p:attrName>
                                        </p:attrNameLst>
                                      </p:cBhvr>
                                    </p:animRot>
                                    <p:animRot by="-240000">
                                      <p:cBhvr>
                                        <p:cTn id="462" dur="200" fill="hold">
                                          <p:stCondLst>
                                            <p:cond delay="200"/>
                                          </p:stCondLst>
                                        </p:cTn>
                                        <p:tgtEl>
                                          <p:spTgt spid="24"/>
                                        </p:tgtEl>
                                        <p:attrNameLst>
                                          <p:attrName>r</p:attrName>
                                        </p:attrNameLst>
                                      </p:cBhvr>
                                    </p:animRot>
                                    <p:animRot by="240000">
                                      <p:cBhvr>
                                        <p:cTn id="463" dur="200" fill="hold">
                                          <p:stCondLst>
                                            <p:cond delay="400"/>
                                          </p:stCondLst>
                                        </p:cTn>
                                        <p:tgtEl>
                                          <p:spTgt spid="24"/>
                                        </p:tgtEl>
                                        <p:attrNameLst>
                                          <p:attrName>r</p:attrName>
                                        </p:attrNameLst>
                                      </p:cBhvr>
                                    </p:animRot>
                                    <p:animRot by="-240000">
                                      <p:cBhvr>
                                        <p:cTn id="464" dur="200" fill="hold">
                                          <p:stCondLst>
                                            <p:cond delay="600"/>
                                          </p:stCondLst>
                                        </p:cTn>
                                        <p:tgtEl>
                                          <p:spTgt spid="24"/>
                                        </p:tgtEl>
                                        <p:attrNameLst>
                                          <p:attrName>r</p:attrName>
                                        </p:attrNameLst>
                                      </p:cBhvr>
                                    </p:animRot>
                                    <p:animRot by="120000">
                                      <p:cBhvr>
                                        <p:cTn id="465" dur="200" fill="hold">
                                          <p:stCondLst>
                                            <p:cond delay="800"/>
                                          </p:stCondLst>
                                        </p:cTn>
                                        <p:tgtEl>
                                          <p:spTgt spid="24"/>
                                        </p:tgtEl>
                                        <p:attrNameLst>
                                          <p:attrName>r</p:attrName>
                                        </p:attrNameLst>
                                      </p:cBhvr>
                                    </p:animRot>
                                  </p:childTnLst>
                                </p:cTn>
                              </p:par>
                              <p:par>
                                <p:cTn id="466" presetID="32" presetClass="emph" presetSubtype="0" repeatCount="indefinite" fill="hold" grpId="2" nodeType="withEffect">
                                  <p:stCondLst>
                                    <p:cond delay="0"/>
                                  </p:stCondLst>
                                  <p:endCondLst>
                                    <p:cond evt="onNext" delay="0">
                                      <p:tgtEl>
                                        <p:sldTgt/>
                                      </p:tgtEl>
                                    </p:cond>
                                  </p:endCondLst>
                                  <p:childTnLst>
                                    <p:animRot by="120000">
                                      <p:cBhvr>
                                        <p:cTn id="467" dur="100" fill="hold">
                                          <p:stCondLst>
                                            <p:cond delay="0"/>
                                          </p:stCondLst>
                                        </p:cTn>
                                        <p:tgtEl>
                                          <p:spTgt spid="25"/>
                                        </p:tgtEl>
                                        <p:attrNameLst>
                                          <p:attrName>r</p:attrName>
                                        </p:attrNameLst>
                                      </p:cBhvr>
                                    </p:animRot>
                                    <p:animRot by="-240000">
                                      <p:cBhvr>
                                        <p:cTn id="468" dur="200" fill="hold">
                                          <p:stCondLst>
                                            <p:cond delay="200"/>
                                          </p:stCondLst>
                                        </p:cTn>
                                        <p:tgtEl>
                                          <p:spTgt spid="25"/>
                                        </p:tgtEl>
                                        <p:attrNameLst>
                                          <p:attrName>r</p:attrName>
                                        </p:attrNameLst>
                                      </p:cBhvr>
                                    </p:animRot>
                                    <p:animRot by="240000">
                                      <p:cBhvr>
                                        <p:cTn id="469" dur="200" fill="hold">
                                          <p:stCondLst>
                                            <p:cond delay="400"/>
                                          </p:stCondLst>
                                        </p:cTn>
                                        <p:tgtEl>
                                          <p:spTgt spid="25"/>
                                        </p:tgtEl>
                                        <p:attrNameLst>
                                          <p:attrName>r</p:attrName>
                                        </p:attrNameLst>
                                      </p:cBhvr>
                                    </p:animRot>
                                    <p:animRot by="-240000">
                                      <p:cBhvr>
                                        <p:cTn id="470" dur="200" fill="hold">
                                          <p:stCondLst>
                                            <p:cond delay="600"/>
                                          </p:stCondLst>
                                        </p:cTn>
                                        <p:tgtEl>
                                          <p:spTgt spid="25"/>
                                        </p:tgtEl>
                                        <p:attrNameLst>
                                          <p:attrName>r</p:attrName>
                                        </p:attrNameLst>
                                      </p:cBhvr>
                                    </p:animRot>
                                    <p:animRot by="120000">
                                      <p:cBhvr>
                                        <p:cTn id="471" dur="200" fill="hold">
                                          <p:stCondLst>
                                            <p:cond delay="800"/>
                                          </p:stCondLst>
                                        </p:cTn>
                                        <p:tgtEl>
                                          <p:spTgt spid="25"/>
                                        </p:tgtEl>
                                        <p:attrNameLst>
                                          <p:attrName>r</p:attrName>
                                        </p:attrNameLst>
                                      </p:cBhvr>
                                    </p:animRot>
                                  </p:childTnLst>
                                </p:cTn>
                              </p:par>
                              <p:par>
                                <p:cTn id="472" presetID="32" presetClass="emph" presetSubtype="0" repeatCount="indefinite" fill="hold" grpId="2" nodeType="withEffect">
                                  <p:stCondLst>
                                    <p:cond delay="0"/>
                                  </p:stCondLst>
                                  <p:endCondLst>
                                    <p:cond evt="onNext" delay="0">
                                      <p:tgtEl>
                                        <p:sldTgt/>
                                      </p:tgtEl>
                                    </p:cond>
                                  </p:endCondLst>
                                  <p:childTnLst>
                                    <p:animRot by="120000">
                                      <p:cBhvr>
                                        <p:cTn id="473" dur="100" fill="hold">
                                          <p:stCondLst>
                                            <p:cond delay="0"/>
                                          </p:stCondLst>
                                        </p:cTn>
                                        <p:tgtEl>
                                          <p:spTgt spid="26"/>
                                        </p:tgtEl>
                                        <p:attrNameLst>
                                          <p:attrName>r</p:attrName>
                                        </p:attrNameLst>
                                      </p:cBhvr>
                                    </p:animRot>
                                    <p:animRot by="-240000">
                                      <p:cBhvr>
                                        <p:cTn id="474" dur="200" fill="hold">
                                          <p:stCondLst>
                                            <p:cond delay="200"/>
                                          </p:stCondLst>
                                        </p:cTn>
                                        <p:tgtEl>
                                          <p:spTgt spid="26"/>
                                        </p:tgtEl>
                                        <p:attrNameLst>
                                          <p:attrName>r</p:attrName>
                                        </p:attrNameLst>
                                      </p:cBhvr>
                                    </p:animRot>
                                    <p:animRot by="240000">
                                      <p:cBhvr>
                                        <p:cTn id="475" dur="200" fill="hold">
                                          <p:stCondLst>
                                            <p:cond delay="400"/>
                                          </p:stCondLst>
                                        </p:cTn>
                                        <p:tgtEl>
                                          <p:spTgt spid="26"/>
                                        </p:tgtEl>
                                        <p:attrNameLst>
                                          <p:attrName>r</p:attrName>
                                        </p:attrNameLst>
                                      </p:cBhvr>
                                    </p:animRot>
                                    <p:animRot by="-240000">
                                      <p:cBhvr>
                                        <p:cTn id="476" dur="200" fill="hold">
                                          <p:stCondLst>
                                            <p:cond delay="600"/>
                                          </p:stCondLst>
                                        </p:cTn>
                                        <p:tgtEl>
                                          <p:spTgt spid="26"/>
                                        </p:tgtEl>
                                        <p:attrNameLst>
                                          <p:attrName>r</p:attrName>
                                        </p:attrNameLst>
                                      </p:cBhvr>
                                    </p:animRot>
                                    <p:animRot by="120000">
                                      <p:cBhvr>
                                        <p:cTn id="477" dur="200" fill="hold">
                                          <p:stCondLst>
                                            <p:cond delay="800"/>
                                          </p:stCondLst>
                                        </p:cTn>
                                        <p:tgtEl>
                                          <p:spTgt spid="26"/>
                                        </p:tgtEl>
                                        <p:attrNameLst>
                                          <p:attrName>r</p:attrName>
                                        </p:attrNameLst>
                                      </p:cBhvr>
                                    </p:animRot>
                                  </p:childTnLst>
                                </p:cTn>
                              </p:par>
                              <p:par>
                                <p:cTn id="478" presetID="32" presetClass="emph" presetSubtype="0" repeatCount="indefinite" fill="hold" grpId="2" nodeType="withEffect">
                                  <p:stCondLst>
                                    <p:cond delay="0"/>
                                  </p:stCondLst>
                                  <p:endCondLst>
                                    <p:cond evt="onNext" delay="0">
                                      <p:tgtEl>
                                        <p:sldTgt/>
                                      </p:tgtEl>
                                    </p:cond>
                                  </p:endCondLst>
                                  <p:childTnLst>
                                    <p:animRot by="120000">
                                      <p:cBhvr>
                                        <p:cTn id="479" dur="100" fill="hold">
                                          <p:stCondLst>
                                            <p:cond delay="0"/>
                                          </p:stCondLst>
                                        </p:cTn>
                                        <p:tgtEl>
                                          <p:spTgt spid="13"/>
                                        </p:tgtEl>
                                        <p:attrNameLst>
                                          <p:attrName>r</p:attrName>
                                        </p:attrNameLst>
                                      </p:cBhvr>
                                    </p:animRot>
                                    <p:animRot by="-240000">
                                      <p:cBhvr>
                                        <p:cTn id="480" dur="200" fill="hold">
                                          <p:stCondLst>
                                            <p:cond delay="200"/>
                                          </p:stCondLst>
                                        </p:cTn>
                                        <p:tgtEl>
                                          <p:spTgt spid="13"/>
                                        </p:tgtEl>
                                        <p:attrNameLst>
                                          <p:attrName>r</p:attrName>
                                        </p:attrNameLst>
                                      </p:cBhvr>
                                    </p:animRot>
                                    <p:animRot by="240000">
                                      <p:cBhvr>
                                        <p:cTn id="481" dur="200" fill="hold">
                                          <p:stCondLst>
                                            <p:cond delay="400"/>
                                          </p:stCondLst>
                                        </p:cTn>
                                        <p:tgtEl>
                                          <p:spTgt spid="13"/>
                                        </p:tgtEl>
                                        <p:attrNameLst>
                                          <p:attrName>r</p:attrName>
                                        </p:attrNameLst>
                                      </p:cBhvr>
                                    </p:animRot>
                                    <p:animRot by="-240000">
                                      <p:cBhvr>
                                        <p:cTn id="482" dur="200" fill="hold">
                                          <p:stCondLst>
                                            <p:cond delay="600"/>
                                          </p:stCondLst>
                                        </p:cTn>
                                        <p:tgtEl>
                                          <p:spTgt spid="13"/>
                                        </p:tgtEl>
                                        <p:attrNameLst>
                                          <p:attrName>r</p:attrName>
                                        </p:attrNameLst>
                                      </p:cBhvr>
                                    </p:animRot>
                                    <p:animRot by="120000">
                                      <p:cBhvr>
                                        <p:cTn id="483" dur="200" fill="hold">
                                          <p:stCondLst>
                                            <p:cond delay="800"/>
                                          </p:stCondLst>
                                        </p:cTn>
                                        <p:tgtEl>
                                          <p:spTgt spid="13"/>
                                        </p:tgtEl>
                                        <p:attrNameLst>
                                          <p:attrName>r</p:attrName>
                                        </p:attrNameLst>
                                      </p:cBhvr>
                                    </p:animRot>
                                  </p:childTnLst>
                                </p:cTn>
                              </p:par>
                              <p:par>
                                <p:cTn id="484" presetID="32" presetClass="emph" presetSubtype="0" repeatCount="indefinite" fill="hold" grpId="2" nodeType="withEffect">
                                  <p:stCondLst>
                                    <p:cond delay="0"/>
                                  </p:stCondLst>
                                  <p:endCondLst>
                                    <p:cond evt="onNext" delay="0">
                                      <p:tgtEl>
                                        <p:sldTgt/>
                                      </p:tgtEl>
                                    </p:cond>
                                  </p:endCondLst>
                                  <p:childTnLst>
                                    <p:animRot by="120000">
                                      <p:cBhvr>
                                        <p:cTn id="485" dur="100" fill="hold">
                                          <p:stCondLst>
                                            <p:cond delay="0"/>
                                          </p:stCondLst>
                                        </p:cTn>
                                        <p:tgtEl>
                                          <p:spTgt spid="27"/>
                                        </p:tgtEl>
                                        <p:attrNameLst>
                                          <p:attrName>r</p:attrName>
                                        </p:attrNameLst>
                                      </p:cBhvr>
                                    </p:animRot>
                                    <p:animRot by="-240000">
                                      <p:cBhvr>
                                        <p:cTn id="486" dur="200" fill="hold">
                                          <p:stCondLst>
                                            <p:cond delay="200"/>
                                          </p:stCondLst>
                                        </p:cTn>
                                        <p:tgtEl>
                                          <p:spTgt spid="27"/>
                                        </p:tgtEl>
                                        <p:attrNameLst>
                                          <p:attrName>r</p:attrName>
                                        </p:attrNameLst>
                                      </p:cBhvr>
                                    </p:animRot>
                                    <p:animRot by="240000">
                                      <p:cBhvr>
                                        <p:cTn id="487" dur="200" fill="hold">
                                          <p:stCondLst>
                                            <p:cond delay="400"/>
                                          </p:stCondLst>
                                        </p:cTn>
                                        <p:tgtEl>
                                          <p:spTgt spid="27"/>
                                        </p:tgtEl>
                                        <p:attrNameLst>
                                          <p:attrName>r</p:attrName>
                                        </p:attrNameLst>
                                      </p:cBhvr>
                                    </p:animRot>
                                    <p:animRot by="-240000">
                                      <p:cBhvr>
                                        <p:cTn id="488" dur="200" fill="hold">
                                          <p:stCondLst>
                                            <p:cond delay="600"/>
                                          </p:stCondLst>
                                        </p:cTn>
                                        <p:tgtEl>
                                          <p:spTgt spid="27"/>
                                        </p:tgtEl>
                                        <p:attrNameLst>
                                          <p:attrName>r</p:attrName>
                                        </p:attrNameLst>
                                      </p:cBhvr>
                                    </p:animRot>
                                    <p:animRot by="120000">
                                      <p:cBhvr>
                                        <p:cTn id="489" dur="200" fill="hold">
                                          <p:stCondLst>
                                            <p:cond delay="800"/>
                                          </p:stCondLst>
                                        </p:cTn>
                                        <p:tgtEl>
                                          <p:spTgt spid="27"/>
                                        </p:tgtEl>
                                        <p:attrNameLst>
                                          <p:attrName>r</p:attrName>
                                        </p:attrNameLst>
                                      </p:cBhvr>
                                    </p:animRot>
                                  </p:childTnLst>
                                </p:cTn>
                              </p:par>
                              <p:par>
                                <p:cTn id="490" presetID="32" presetClass="emph" presetSubtype="0" repeatCount="indefinite" fill="hold" grpId="2" nodeType="withEffect">
                                  <p:stCondLst>
                                    <p:cond delay="0"/>
                                  </p:stCondLst>
                                  <p:endCondLst>
                                    <p:cond evt="onNext" delay="0">
                                      <p:tgtEl>
                                        <p:sldTgt/>
                                      </p:tgtEl>
                                    </p:cond>
                                  </p:endCondLst>
                                  <p:childTnLst>
                                    <p:animRot by="120000">
                                      <p:cBhvr>
                                        <p:cTn id="491" dur="100" fill="hold">
                                          <p:stCondLst>
                                            <p:cond delay="0"/>
                                          </p:stCondLst>
                                        </p:cTn>
                                        <p:tgtEl>
                                          <p:spTgt spid="28"/>
                                        </p:tgtEl>
                                        <p:attrNameLst>
                                          <p:attrName>r</p:attrName>
                                        </p:attrNameLst>
                                      </p:cBhvr>
                                    </p:animRot>
                                    <p:animRot by="-240000">
                                      <p:cBhvr>
                                        <p:cTn id="492" dur="200" fill="hold">
                                          <p:stCondLst>
                                            <p:cond delay="200"/>
                                          </p:stCondLst>
                                        </p:cTn>
                                        <p:tgtEl>
                                          <p:spTgt spid="28"/>
                                        </p:tgtEl>
                                        <p:attrNameLst>
                                          <p:attrName>r</p:attrName>
                                        </p:attrNameLst>
                                      </p:cBhvr>
                                    </p:animRot>
                                    <p:animRot by="240000">
                                      <p:cBhvr>
                                        <p:cTn id="493" dur="200" fill="hold">
                                          <p:stCondLst>
                                            <p:cond delay="400"/>
                                          </p:stCondLst>
                                        </p:cTn>
                                        <p:tgtEl>
                                          <p:spTgt spid="28"/>
                                        </p:tgtEl>
                                        <p:attrNameLst>
                                          <p:attrName>r</p:attrName>
                                        </p:attrNameLst>
                                      </p:cBhvr>
                                    </p:animRot>
                                    <p:animRot by="-240000">
                                      <p:cBhvr>
                                        <p:cTn id="494" dur="200" fill="hold">
                                          <p:stCondLst>
                                            <p:cond delay="600"/>
                                          </p:stCondLst>
                                        </p:cTn>
                                        <p:tgtEl>
                                          <p:spTgt spid="28"/>
                                        </p:tgtEl>
                                        <p:attrNameLst>
                                          <p:attrName>r</p:attrName>
                                        </p:attrNameLst>
                                      </p:cBhvr>
                                    </p:animRot>
                                    <p:animRot by="120000">
                                      <p:cBhvr>
                                        <p:cTn id="495" dur="200" fill="hold">
                                          <p:stCondLst>
                                            <p:cond delay="800"/>
                                          </p:stCondLst>
                                        </p:cTn>
                                        <p:tgtEl>
                                          <p:spTgt spid="28"/>
                                        </p:tgtEl>
                                        <p:attrNameLst>
                                          <p:attrName>r</p:attrName>
                                        </p:attrNameLst>
                                      </p:cBhvr>
                                    </p:animRot>
                                  </p:childTnLst>
                                </p:cTn>
                              </p:par>
                              <p:par>
                                <p:cTn id="496" presetID="32" presetClass="emph" presetSubtype="0" repeatCount="indefinite" fill="hold" grpId="2" nodeType="withEffect">
                                  <p:stCondLst>
                                    <p:cond delay="0"/>
                                  </p:stCondLst>
                                  <p:endCondLst>
                                    <p:cond evt="onNext" delay="0">
                                      <p:tgtEl>
                                        <p:sldTgt/>
                                      </p:tgtEl>
                                    </p:cond>
                                  </p:endCondLst>
                                  <p:childTnLst>
                                    <p:animRot by="120000">
                                      <p:cBhvr>
                                        <p:cTn id="497" dur="100" fill="hold">
                                          <p:stCondLst>
                                            <p:cond delay="0"/>
                                          </p:stCondLst>
                                        </p:cTn>
                                        <p:tgtEl>
                                          <p:spTgt spid="29"/>
                                        </p:tgtEl>
                                        <p:attrNameLst>
                                          <p:attrName>r</p:attrName>
                                        </p:attrNameLst>
                                      </p:cBhvr>
                                    </p:animRot>
                                    <p:animRot by="-240000">
                                      <p:cBhvr>
                                        <p:cTn id="498" dur="200" fill="hold">
                                          <p:stCondLst>
                                            <p:cond delay="200"/>
                                          </p:stCondLst>
                                        </p:cTn>
                                        <p:tgtEl>
                                          <p:spTgt spid="29"/>
                                        </p:tgtEl>
                                        <p:attrNameLst>
                                          <p:attrName>r</p:attrName>
                                        </p:attrNameLst>
                                      </p:cBhvr>
                                    </p:animRot>
                                    <p:animRot by="240000">
                                      <p:cBhvr>
                                        <p:cTn id="499" dur="200" fill="hold">
                                          <p:stCondLst>
                                            <p:cond delay="400"/>
                                          </p:stCondLst>
                                        </p:cTn>
                                        <p:tgtEl>
                                          <p:spTgt spid="29"/>
                                        </p:tgtEl>
                                        <p:attrNameLst>
                                          <p:attrName>r</p:attrName>
                                        </p:attrNameLst>
                                      </p:cBhvr>
                                    </p:animRot>
                                    <p:animRot by="-240000">
                                      <p:cBhvr>
                                        <p:cTn id="500" dur="200" fill="hold">
                                          <p:stCondLst>
                                            <p:cond delay="600"/>
                                          </p:stCondLst>
                                        </p:cTn>
                                        <p:tgtEl>
                                          <p:spTgt spid="29"/>
                                        </p:tgtEl>
                                        <p:attrNameLst>
                                          <p:attrName>r</p:attrName>
                                        </p:attrNameLst>
                                      </p:cBhvr>
                                    </p:animRot>
                                    <p:animRot by="120000">
                                      <p:cBhvr>
                                        <p:cTn id="501" dur="200" fill="hold">
                                          <p:stCondLst>
                                            <p:cond delay="800"/>
                                          </p:stCondLst>
                                        </p:cTn>
                                        <p:tgtEl>
                                          <p:spTgt spid="29"/>
                                        </p:tgtEl>
                                        <p:attrNameLst>
                                          <p:attrName>r</p:attrName>
                                        </p:attrNameLst>
                                      </p:cBhvr>
                                    </p:animRot>
                                  </p:childTnLst>
                                </p:cTn>
                              </p:par>
                              <p:par>
                                <p:cTn id="502" presetID="32" presetClass="emph" presetSubtype="0" repeatCount="indefinite" fill="hold" grpId="2" nodeType="withEffect">
                                  <p:stCondLst>
                                    <p:cond delay="0"/>
                                  </p:stCondLst>
                                  <p:endCondLst>
                                    <p:cond evt="onNext" delay="0">
                                      <p:tgtEl>
                                        <p:sldTgt/>
                                      </p:tgtEl>
                                    </p:cond>
                                  </p:endCondLst>
                                  <p:childTnLst>
                                    <p:animRot by="120000">
                                      <p:cBhvr>
                                        <p:cTn id="503" dur="100" fill="hold">
                                          <p:stCondLst>
                                            <p:cond delay="0"/>
                                          </p:stCondLst>
                                        </p:cTn>
                                        <p:tgtEl>
                                          <p:spTgt spid="30"/>
                                        </p:tgtEl>
                                        <p:attrNameLst>
                                          <p:attrName>r</p:attrName>
                                        </p:attrNameLst>
                                      </p:cBhvr>
                                    </p:animRot>
                                    <p:animRot by="-240000">
                                      <p:cBhvr>
                                        <p:cTn id="504" dur="200" fill="hold">
                                          <p:stCondLst>
                                            <p:cond delay="200"/>
                                          </p:stCondLst>
                                        </p:cTn>
                                        <p:tgtEl>
                                          <p:spTgt spid="30"/>
                                        </p:tgtEl>
                                        <p:attrNameLst>
                                          <p:attrName>r</p:attrName>
                                        </p:attrNameLst>
                                      </p:cBhvr>
                                    </p:animRot>
                                    <p:animRot by="240000">
                                      <p:cBhvr>
                                        <p:cTn id="505" dur="200" fill="hold">
                                          <p:stCondLst>
                                            <p:cond delay="400"/>
                                          </p:stCondLst>
                                        </p:cTn>
                                        <p:tgtEl>
                                          <p:spTgt spid="30"/>
                                        </p:tgtEl>
                                        <p:attrNameLst>
                                          <p:attrName>r</p:attrName>
                                        </p:attrNameLst>
                                      </p:cBhvr>
                                    </p:animRot>
                                    <p:animRot by="-240000">
                                      <p:cBhvr>
                                        <p:cTn id="506" dur="200" fill="hold">
                                          <p:stCondLst>
                                            <p:cond delay="600"/>
                                          </p:stCondLst>
                                        </p:cTn>
                                        <p:tgtEl>
                                          <p:spTgt spid="30"/>
                                        </p:tgtEl>
                                        <p:attrNameLst>
                                          <p:attrName>r</p:attrName>
                                        </p:attrNameLst>
                                      </p:cBhvr>
                                    </p:animRot>
                                    <p:animRot by="120000">
                                      <p:cBhvr>
                                        <p:cTn id="507" dur="200" fill="hold">
                                          <p:stCondLst>
                                            <p:cond delay="800"/>
                                          </p:stCondLst>
                                        </p:cTn>
                                        <p:tgtEl>
                                          <p:spTgt spid="30"/>
                                        </p:tgtEl>
                                        <p:attrNameLst>
                                          <p:attrName>r</p:attrName>
                                        </p:attrNameLst>
                                      </p:cBhvr>
                                    </p:animRot>
                                  </p:childTnLst>
                                </p:cTn>
                              </p:par>
                              <p:par>
                                <p:cTn id="508" presetID="32" presetClass="emph" presetSubtype="0" repeatCount="indefinite" fill="hold" grpId="2" nodeType="withEffect">
                                  <p:stCondLst>
                                    <p:cond delay="0"/>
                                  </p:stCondLst>
                                  <p:endCondLst>
                                    <p:cond evt="onNext" delay="0">
                                      <p:tgtEl>
                                        <p:sldTgt/>
                                      </p:tgtEl>
                                    </p:cond>
                                  </p:endCondLst>
                                  <p:childTnLst>
                                    <p:animRot by="120000">
                                      <p:cBhvr>
                                        <p:cTn id="509" dur="100" fill="hold">
                                          <p:stCondLst>
                                            <p:cond delay="0"/>
                                          </p:stCondLst>
                                        </p:cTn>
                                        <p:tgtEl>
                                          <p:spTgt spid="31"/>
                                        </p:tgtEl>
                                        <p:attrNameLst>
                                          <p:attrName>r</p:attrName>
                                        </p:attrNameLst>
                                      </p:cBhvr>
                                    </p:animRot>
                                    <p:animRot by="-240000">
                                      <p:cBhvr>
                                        <p:cTn id="510" dur="200" fill="hold">
                                          <p:stCondLst>
                                            <p:cond delay="200"/>
                                          </p:stCondLst>
                                        </p:cTn>
                                        <p:tgtEl>
                                          <p:spTgt spid="31"/>
                                        </p:tgtEl>
                                        <p:attrNameLst>
                                          <p:attrName>r</p:attrName>
                                        </p:attrNameLst>
                                      </p:cBhvr>
                                    </p:animRot>
                                    <p:animRot by="240000">
                                      <p:cBhvr>
                                        <p:cTn id="511" dur="200" fill="hold">
                                          <p:stCondLst>
                                            <p:cond delay="400"/>
                                          </p:stCondLst>
                                        </p:cTn>
                                        <p:tgtEl>
                                          <p:spTgt spid="31"/>
                                        </p:tgtEl>
                                        <p:attrNameLst>
                                          <p:attrName>r</p:attrName>
                                        </p:attrNameLst>
                                      </p:cBhvr>
                                    </p:animRot>
                                    <p:animRot by="-240000">
                                      <p:cBhvr>
                                        <p:cTn id="512" dur="200" fill="hold">
                                          <p:stCondLst>
                                            <p:cond delay="600"/>
                                          </p:stCondLst>
                                        </p:cTn>
                                        <p:tgtEl>
                                          <p:spTgt spid="31"/>
                                        </p:tgtEl>
                                        <p:attrNameLst>
                                          <p:attrName>r</p:attrName>
                                        </p:attrNameLst>
                                      </p:cBhvr>
                                    </p:animRot>
                                    <p:animRot by="120000">
                                      <p:cBhvr>
                                        <p:cTn id="513" dur="200" fill="hold">
                                          <p:stCondLst>
                                            <p:cond delay="800"/>
                                          </p:stCondLst>
                                        </p:cTn>
                                        <p:tgtEl>
                                          <p:spTgt spid="31"/>
                                        </p:tgtEl>
                                        <p:attrNameLst>
                                          <p:attrName>r</p:attrName>
                                        </p:attrNameLst>
                                      </p:cBhvr>
                                    </p:animRot>
                                  </p:childTnLst>
                                </p:cTn>
                              </p:par>
                              <p:par>
                                <p:cTn id="514" presetID="32" presetClass="emph" presetSubtype="0" repeatCount="indefinite" fill="hold" grpId="2" nodeType="withEffect">
                                  <p:stCondLst>
                                    <p:cond delay="0"/>
                                  </p:stCondLst>
                                  <p:endCondLst>
                                    <p:cond evt="onNext" delay="0">
                                      <p:tgtEl>
                                        <p:sldTgt/>
                                      </p:tgtEl>
                                    </p:cond>
                                  </p:endCondLst>
                                  <p:childTnLst>
                                    <p:animRot by="120000">
                                      <p:cBhvr>
                                        <p:cTn id="515" dur="100" fill="hold">
                                          <p:stCondLst>
                                            <p:cond delay="0"/>
                                          </p:stCondLst>
                                        </p:cTn>
                                        <p:tgtEl>
                                          <p:spTgt spid="32"/>
                                        </p:tgtEl>
                                        <p:attrNameLst>
                                          <p:attrName>r</p:attrName>
                                        </p:attrNameLst>
                                      </p:cBhvr>
                                    </p:animRot>
                                    <p:animRot by="-240000">
                                      <p:cBhvr>
                                        <p:cTn id="516" dur="200" fill="hold">
                                          <p:stCondLst>
                                            <p:cond delay="200"/>
                                          </p:stCondLst>
                                        </p:cTn>
                                        <p:tgtEl>
                                          <p:spTgt spid="32"/>
                                        </p:tgtEl>
                                        <p:attrNameLst>
                                          <p:attrName>r</p:attrName>
                                        </p:attrNameLst>
                                      </p:cBhvr>
                                    </p:animRot>
                                    <p:animRot by="240000">
                                      <p:cBhvr>
                                        <p:cTn id="517" dur="200" fill="hold">
                                          <p:stCondLst>
                                            <p:cond delay="400"/>
                                          </p:stCondLst>
                                        </p:cTn>
                                        <p:tgtEl>
                                          <p:spTgt spid="32"/>
                                        </p:tgtEl>
                                        <p:attrNameLst>
                                          <p:attrName>r</p:attrName>
                                        </p:attrNameLst>
                                      </p:cBhvr>
                                    </p:animRot>
                                    <p:animRot by="-240000">
                                      <p:cBhvr>
                                        <p:cTn id="518" dur="200" fill="hold">
                                          <p:stCondLst>
                                            <p:cond delay="600"/>
                                          </p:stCondLst>
                                        </p:cTn>
                                        <p:tgtEl>
                                          <p:spTgt spid="32"/>
                                        </p:tgtEl>
                                        <p:attrNameLst>
                                          <p:attrName>r</p:attrName>
                                        </p:attrNameLst>
                                      </p:cBhvr>
                                    </p:animRot>
                                    <p:animRot by="120000">
                                      <p:cBhvr>
                                        <p:cTn id="519" dur="200" fill="hold">
                                          <p:stCondLst>
                                            <p:cond delay="800"/>
                                          </p:stCondLst>
                                        </p:cTn>
                                        <p:tgtEl>
                                          <p:spTgt spid="32"/>
                                        </p:tgtEl>
                                        <p:attrNameLst>
                                          <p:attrName>r</p:attrName>
                                        </p:attrNameLst>
                                      </p:cBhvr>
                                    </p:animRot>
                                  </p:childTnLst>
                                </p:cTn>
                              </p:par>
                              <p:par>
                                <p:cTn id="520" presetID="32" presetClass="emph" presetSubtype="0" repeatCount="indefinite" fill="hold" grpId="2" nodeType="withEffect">
                                  <p:stCondLst>
                                    <p:cond delay="0"/>
                                  </p:stCondLst>
                                  <p:endCondLst>
                                    <p:cond evt="onNext" delay="0">
                                      <p:tgtEl>
                                        <p:sldTgt/>
                                      </p:tgtEl>
                                    </p:cond>
                                  </p:endCondLst>
                                  <p:childTnLst>
                                    <p:animRot by="120000">
                                      <p:cBhvr>
                                        <p:cTn id="521" dur="100" fill="hold">
                                          <p:stCondLst>
                                            <p:cond delay="0"/>
                                          </p:stCondLst>
                                        </p:cTn>
                                        <p:tgtEl>
                                          <p:spTgt spid="33"/>
                                        </p:tgtEl>
                                        <p:attrNameLst>
                                          <p:attrName>r</p:attrName>
                                        </p:attrNameLst>
                                      </p:cBhvr>
                                    </p:animRot>
                                    <p:animRot by="-240000">
                                      <p:cBhvr>
                                        <p:cTn id="522" dur="200" fill="hold">
                                          <p:stCondLst>
                                            <p:cond delay="200"/>
                                          </p:stCondLst>
                                        </p:cTn>
                                        <p:tgtEl>
                                          <p:spTgt spid="33"/>
                                        </p:tgtEl>
                                        <p:attrNameLst>
                                          <p:attrName>r</p:attrName>
                                        </p:attrNameLst>
                                      </p:cBhvr>
                                    </p:animRot>
                                    <p:animRot by="240000">
                                      <p:cBhvr>
                                        <p:cTn id="523" dur="200" fill="hold">
                                          <p:stCondLst>
                                            <p:cond delay="400"/>
                                          </p:stCondLst>
                                        </p:cTn>
                                        <p:tgtEl>
                                          <p:spTgt spid="33"/>
                                        </p:tgtEl>
                                        <p:attrNameLst>
                                          <p:attrName>r</p:attrName>
                                        </p:attrNameLst>
                                      </p:cBhvr>
                                    </p:animRot>
                                    <p:animRot by="-240000">
                                      <p:cBhvr>
                                        <p:cTn id="524" dur="200" fill="hold">
                                          <p:stCondLst>
                                            <p:cond delay="600"/>
                                          </p:stCondLst>
                                        </p:cTn>
                                        <p:tgtEl>
                                          <p:spTgt spid="33"/>
                                        </p:tgtEl>
                                        <p:attrNameLst>
                                          <p:attrName>r</p:attrName>
                                        </p:attrNameLst>
                                      </p:cBhvr>
                                    </p:animRot>
                                    <p:animRot by="120000">
                                      <p:cBhvr>
                                        <p:cTn id="525" dur="200" fill="hold">
                                          <p:stCondLst>
                                            <p:cond delay="800"/>
                                          </p:stCondLst>
                                        </p:cTn>
                                        <p:tgtEl>
                                          <p:spTgt spid="33"/>
                                        </p:tgtEl>
                                        <p:attrNameLst>
                                          <p:attrName>r</p:attrName>
                                        </p:attrNameLst>
                                      </p:cBhvr>
                                    </p:animRot>
                                  </p:childTnLst>
                                </p:cTn>
                              </p:par>
                              <p:par>
                                <p:cTn id="526" presetID="32" presetClass="emph" presetSubtype="0" repeatCount="indefinite" fill="hold" grpId="2" nodeType="withEffect">
                                  <p:stCondLst>
                                    <p:cond delay="0"/>
                                  </p:stCondLst>
                                  <p:endCondLst>
                                    <p:cond evt="onNext" delay="0">
                                      <p:tgtEl>
                                        <p:sldTgt/>
                                      </p:tgtEl>
                                    </p:cond>
                                  </p:endCondLst>
                                  <p:childTnLst>
                                    <p:animRot by="120000">
                                      <p:cBhvr>
                                        <p:cTn id="527" dur="100" fill="hold">
                                          <p:stCondLst>
                                            <p:cond delay="0"/>
                                          </p:stCondLst>
                                        </p:cTn>
                                        <p:tgtEl>
                                          <p:spTgt spid="34"/>
                                        </p:tgtEl>
                                        <p:attrNameLst>
                                          <p:attrName>r</p:attrName>
                                        </p:attrNameLst>
                                      </p:cBhvr>
                                    </p:animRot>
                                    <p:animRot by="-240000">
                                      <p:cBhvr>
                                        <p:cTn id="528" dur="200" fill="hold">
                                          <p:stCondLst>
                                            <p:cond delay="200"/>
                                          </p:stCondLst>
                                        </p:cTn>
                                        <p:tgtEl>
                                          <p:spTgt spid="34"/>
                                        </p:tgtEl>
                                        <p:attrNameLst>
                                          <p:attrName>r</p:attrName>
                                        </p:attrNameLst>
                                      </p:cBhvr>
                                    </p:animRot>
                                    <p:animRot by="240000">
                                      <p:cBhvr>
                                        <p:cTn id="529" dur="200" fill="hold">
                                          <p:stCondLst>
                                            <p:cond delay="400"/>
                                          </p:stCondLst>
                                        </p:cTn>
                                        <p:tgtEl>
                                          <p:spTgt spid="34"/>
                                        </p:tgtEl>
                                        <p:attrNameLst>
                                          <p:attrName>r</p:attrName>
                                        </p:attrNameLst>
                                      </p:cBhvr>
                                    </p:animRot>
                                    <p:animRot by="-240000">
                                      <p:cBhvr>
                                        <p:cTn id="530" dur="200" fill="hold">
                                          <p:stCondLst>
                                            <p:cond delay="600"/>
                                          </p:stCondLst>
                                        </p:cTn>
                                        <p:tgtEl>
                                          <p:spTgt spid="34"/>
                                        </p:tgtEl>
                                        <p:attrNameLst>
                                          <p:attrName>r</p:attrName>
                                        </p:attrNameLst>
                                      </p:cBhvr>
                                    </p:animRot>
                                    <p:animRot by="120000">
                                      <p:cBhvr>
                                        <p:cTn id="531" dur="200" fill="hold">
                                          <p:stCondLst>
                                            <p:cond delay="800"/>
                                          </p:stCondLst>
                                        </p:cTn>
                                        <p:tgtEl>
                                          <p:spTgt spid="34"/>
                                        </p:tgtEl>
                                        <p:attrNameLst>
                                          <p:attrName>r</p:attrName>
                                        </p:attrNameLst>
                                      </p:cBhvr>
                                    </p:animRot>
                                  </p:childTnLst>
                                </p:cTn>
                              </p:par>
                              <p:par>
                                <p:cTn id="532" presetID="32" presetClass="emph" presetSubtype="0" repeatCount="indefinite" fill="hold" grpId="2" nodeType="withEffect">
                                  <p:stCondLst>
                                    <p:cond delay="0"/>
                                  </p:stCondLst>
                                  <p:endCondLst>
                                    <p:cond evt="onNext" delay="0">
                                      <p:tgtEl>
                                        <p:sldTgt/>
                                      </p:tgtEl>
                                    </p:cond>
                                  </p:endCondLst>
                                  <p:childTnLst>
                                    <p:animRot by="120000">
                                      <p:cBhvr>
                                        <p:cTn id="533" dur="100" fill="hold">
                                          <p:stCondLst>
                                            <p:cond delay="0"/>
                                          </p:stCondLst>
                                        </p:cTn>
                                        <p:tgtEl>
                                          <p:spTgt spid="35"/>
                                        </p:tgtEl>
                                        <p:attrNameLst>
                                          <p:attrName>r</p:attrName>
                                        </p:attrNameLst>
                                      </p:cBhvr>
                                    </p:animRot>
                                    <p:animRot by="-240000">
                                      <p:cBhvr>
                                        <p:cTn id="534" dur="200" fill="hold">
                                          <p:stCondLst>
                                            <p:cond delay="200"/>
                                          </p:stCondLst>
                                        </p:cTn>
                                        <p:tgtEl>
                                          <p:spTgt spid="35"/>
                                        </p:tgtEl>
                                        <p:attrNameLst>
                                          <p:attrName>r</p:attrName>
                                        </p:attrNameLst>
                                      </p:cBhvr>
                                    </p:animRot>
                                    <p:animRot by="240000">
                                      <p:cBhvr>
                                        <p:cTn id="535" dur="200" fill="hold">
                                          <p:stCondLst>
                                            <p:cond delay="400"/>
                                          </p:stCondLst>
                                        </p:cTn>
                                        <p:tgtEl>
                                          <p:spTgt spid="35"/>
                                        </p:tgtEl>
                                        <p:attrNameLst>
                                          <p:attrName>r</p:attrName>
                                        </p:attrNameLst>
                                      </p:cBhvr>
                                    </p:animRot>
                                    <p:animRot by="-240000">
                                      <p:cBhvr>
                                        <p:cTn id="536" dur="200" fill="hold">
                                          <p:stCondLst>
                                            <p:cond delay="600"/>
                                          </p:stCondLst>
                                        </p:cTn>
                                        <p:tgtEl>
                                          <p:spTgt spid="35"/>
                                        </p:tgtEl>
                                        <p:attrNameLst>
                                          <p:attrName>r</p:attrName>
                                        </p:attrNameLst>
                                      </p:cBhvr>
                                    </p:animRot>
                                    <p:animRot by="120000">
                                      <p:cBhvr>
                                        <p:cTn id="537" dur="200" fill="hold">
                                          <p:stCondLst>
                                            <p:cond delay="800"/>
                                          </p:stCondLst>
                                        </p:cTn>
                                        <p:tgtEl>
                                          <p:spTgt spid="35"/>
                                        </p:tgtEl>
                                        <p:attrNameLst>
                                          <p:attrName>r</p:attrName>
                                        </p:attrNameLst>
                                      </p:cBhvr>
                                    </p:animRot>
                                  </p:childTnLst>
                                </p:cTn>
                              </p:par>
                              <p:par>
                                <p:cTn id="538" presetID="32" presetClass="emph" presetSubtype="0" repeatCount="indefinite" fill="hold" grpId="2" nodeType="withEffect">
                                  <p:stCondLst>
                                    <p:cond delay="0"/>
                                  </p:stCondLst>
                                  <p:endCondLst>
                                    <p:cond evt="onNext" delay="0">
                                      <p:tgtEl>
                                        <p:sldTgt/>
                                      </p:tgtEl>
                                    </p:cond>
                                  </p:endCondLst>
                                  <p:childTnLst>
                                    <p:animRot by="120000">
                                      <p:cBhvr>
                                        <p:cTn id="539" dur="100" fill="hold">
                                          <p:stCondLst>
                                            <p:cond delay="0"/>
                                          </p:stCondLst>
                                        </p:cTn>
                                        <p:tgtEl>
                                          <p:spTgt spid="36"/>
                                        </p:tgtEl>
                                        <p:attrNameLst>
                                          <p:attrName>r</p:attrName>
                                        </p:attrNameLst>
                                      </p:cBhvr>
                                    </p:animRot>
                                    <p:animRot by="-240000">
                                      <p:cBhvr>
                                        <p:cTn id="540" dur="200" fill="hold">
                                          <p:stCondLst>
                                            <p:cond delay="200"/>
                                          </p:stCondLst>
                                        </p:cTn>
                                        <p:tgtEl>
                                          <p:spTgt spid="36"/>
                                        </p:tgtEl>
                                        <p:attrNameLst>
                                          <p:attrName>r</p:attrName>
                                        </p:attrNameLst>
                                      </p:cBhvr>
                                    </p:animRot>
                                    <p:animRot by="240000">
                                      <p:cBhvr>
                                        <p:cTn id="541" dur="200" fill="hold">
                                          <p:stCondLst>
                                            <p:cond delay="400"/>
                                          </p:stCondLst>
                                        </p:cTn>
                                        <p:tgtEl>
                                          <p:spTgt spid="36"/>
                                        </p:tgtEl>
                                        <p:attrNameLst>
                                          <p:attrName>r</p:attrName>
                                        </p:attrNameLst>
                                      </p:cBhvr>
                                    </p:animRot>
                                    <p:animRot by="-240000">
                                      <p:cBhvr>
                                        <p:cTn id="542" dur="200" fill="hold">
                                          <p:stCondLst>
                                            <p:cond delay="600"/>
                                          </p:stCondLst>
                                        </p:cTn>
                                        <p:tgtEl>
                                          <p:spTgt spid="36"/>
                                        </p:tgtEl>
                                        <p:attrNameLst>
                                          <p:attrName>r</p:attrName>
                                        </p:attrNameLst>
                                      </p:cBhvr>
                                    </p:animRot>
                                    <p:animRot by="120000">
                                      <p:cBhvr>
                                        <p:cTn id="543" dur="200" fill="hold">
                                          <p:stCondLst>
                                            <p:cond delay="800"/>
                                          </p:stCondLst>
                                        </p:cTn>
                                        <p:tgtEl>
                                          <p:spTgt spid="36"/>
                                        </p:tgtEl>
                                        <p:attrNameLst>
                                          <p:attrName>r</p:attrName>
                                        </p:attrNameLst>
                                      </p:cBhvr>
                                    </p:animRot>
                                  </p:childTnLst>
                                </p:cTn>
                              </p:par>
                              <p:par>
                                <p:cTn id="544" presetID="32" presetClass="emph" presetSubtype="0" repeatCount="indefinite" fill="hold" grpId="2" nodeType="withEffect">
                                  <p:stCondLst>
                                    <p:cond delay="0"/>
                                  </p:stCondLst>
                                  <p:endCondLst>
                                    <p:cond evt="onNext" delay="0">
                                      <p:tgtEl>
                                        <p:sldTgt/>
                                      </p:tgtEl>
                                    </p:cond>
                                  </p:endCondLst>
                                  <p:childTnLst>
                                    <p:animRot by="120000">
                                      <p:cBhvr>
                                        <p:cTn id="545" dur="100" fill="hold">
                                          <p:stCondLst>
                                            <p:cond delay="0"/>
                                          </p:stCondLst>
                                        </p:cTn>
                                        <p:tgtEl>
                                          <p:spTgt spid="37"/>
                                        </p:tgtEl>
                                        <p:attrNameLst>
                                          <p:attrName>r</p:attrName>
                                        </p:attrNameLst>
                                      </p:cBhvr>
                                    </p:animRot>
                                    <p:animRot by="-240000">
                                      <p:cBhvr>
                                        <p:cTn id="546" dur="200" fill="hold">
                                          <p:stCondLst>
                                            <p:cond delay="200"/>
                                          </p:stCondLst>
                                        </p:cTn>
                                        <p:tgtEl>
                                          <p:spTgt spid="37"/>
                                        </p:tgtEl>
                                        <p:attrNameLst>
                                          <p:attrName>r</p:attrName>
                                        </p:attrNameLst>
                                      </p:cBhvr>
                                    </p:animRot>
                                    <p:animRot by="240000">
                                      <p:cBhvr>
                                        <p:cTn id="547" dur="200" fill="hold">
                                          <p:stCondLst>
                                            <p:cond delay="400"/>
                                          </p:stCondLst>
                                        </p:cTn>
                                        <p:tgtEl>
                                          <p:spTgt spid="37"/>
                                        </p:tgtEl>
                                        <p:attrNameLst>
                                          <p:attrName>r</p:attrName>
                                        </p:attrNameLst>
                                      </p:cBhvr>
                                    </p:animRot>
                                    <p:animRot by="-240000">
                                      <p:cBhvr>
                                        <p:cTn id="548" dur="200" fill="hold">
                                          <p:stCondLst>
                                            <p:cond delay="600"/>
                                          </p:stCondLst>
                                        </p:cTn>
                                        <p:tgtEl>
                                          <p:spTgt spid="37"/>
                                        </p:tgtEl>
                                        <p:attrNameLst>
                                          <p:attrName>r</p:attrName>
                                        </p:attrNameLst>
                                      </p:cBhvr>
                                    </p:animRot>
                                    <p:animRot by="120000">
                                      <p:cBhvr>
                                        <p:cTn id="549" dur="200" fill="hold">
                                          <p:stCondLst>
                                            <p:cond delay="800"/>
                                          </p:stCondLst>
                                        </p:cTn>
                                        <p:tgtEl>
                                          <p:spTgt spid="37"/>
                                        </p:tgtEl>
                                        <p:attrNameLst>
                                          <p:attrName>r</p:attrName>
                                        </p:attrNameLst>
                                      </p:cBhvr>
                                    </p:animRot>
                                  </p:childTnLst>
                                </p:cTn>
                              </p:par>
                              <p:par>
                                <p:cTn id="550" presetID="32" presetClass="emph" presetSubtype="0" repeatCount="indefinite" fill="hold" grpId="2" nodeType="withEffect">
                                  <p:stCondLst>
                                    <p:cond delay="0"/>
                                  </p:stCondLst>
                                  <p:endCondLst>
                                    <p:cond evt="onNext" delay="0">
                                      <p:tgtEl>
                                        <p:sldTgt/>
                                      </p:tgtEl>
                                    </p:cond>
                                  </p:endCondLst>
                                  <p:childTnLst>
                                    <p:animRot by="120000">
                                      <p:cBhvr>
                                        <p:cTn id="551" dur="100" fill="hold">
                                          <p:stCondLst>
                                            <p:cond delay="0"/>
                                          </p:stCondLst>
                                        </p:cTn>
                                        <p:tgtEl>
                                          <p:spTgt spid="38"/>
                                        </p:tgtEl>
                                        <p:attrNameLst>
                                          <p:attrName>r</p:attrName>
                                        </p:attrNameLst>
                                      </p:cBhvr>
                                    </p:animRot>
                                    <p:animRot by="-240000">
                                      <p:cBhvr>
                                        <p:cTn id="552" dur="200" fill="hold">
                                          <p:stCondLst>
                                            <p:cond delay="200"/>
                                          </p:stCondLst>
                                        </p:cTn>
                                        <p:tgtEl>
                                          <p:spTgt spid="38"/>
                                        </p:tgtEl>
                                        <p:attrNameLst>
                                          <p:attrName>r</p:attrName>
                                        </p:attrNameLst>
                                      </p:cBhvr>
                                    </p:animRot>
                                    <p:animRot by="240000">
                                      <p:cBhvr>
                                        <p:cTn id="553" dur="200" fill="hold">
                                          <p:stCondLst>
                                            <p:cond delay="400"/>
                                          </p:stCondLst>
                                        </p:cTn>
                                        <p:tgtEl>
                                          <p:spTgt spid="38"/>
                                        </p:tgtEl>
                                        <p:attrNameLst>
                                          <p:attrName>r</p:attrName>
                                        </p:attrNameLst>
                                      </p:cBhvr>
                                    </p:animRot>
                                    <p:animRot by="-240000">
                                      <p:cBhvr>
                                        <p:cTn id="554" dur="200" fill="hold">
                                          <p:stCondLst>
                                            <p:cond delay="600"/>
                                          </p:stCondLst>
                                        </p:cTn>
                                        <p:tgtEl>
                                          <p:spTgt spid="38"/>
                                        </p:tgtEl>
                                        <p:attrNameLst>
                                          <p:attrName>r</p:attrName>
                                        </p:attrNameLst>
                                      </p:cBhvr>
                                    </p:animRot>
                                    <p:animRot by="120000">
                                      <p:cBhvr>
                                        <p:cTn id="555" dur="200" fill="hold">
                                          <p:stCondLst>
                                            <p:cond delay="800"/>
                                          </p:stCondLst>
                                        </p:cTn>
                                        <p:tgtEl>
                                          <p:spTgt spid="38"/>
                                        </p:tgtEl>
                                        <p:attrNameLst>
                                          <p:attrName>r</p:attrName>
                                        </p:attrNameLst>
                                      </p:cBhvr>
                                    </p:animRot>
                                  </p:childTnLst>
                                </p:cTn>
                              </p:par>
                              <p:par>
                                <p:cTn id="556" presetID="32" presetClass="emph" presetSubtype="0" repeatCount="indefinite" fill="hold" grpId="2" nodeType="withEffect">
                                  <p:stCondLst>
                                    <p:cond delay="0"/>
                                  </p:stCondLst>
                                  <p:endCondLst>
                                    <p:cond evt="onNext" delay="0">
                                      <p:tgtEl>
                                        <p:sldTgt/>
                                      </p:tgtEl>
                                    </p:cond>
                                  </p:endCondLst>
                                  <p:childTnLst>
                                    <p:animRot by="120000">
                                      <p:cBhvr>
                                        <p:cTn id="557" dur="100" fill="hold">
                                          <p:stCondLst>
                                            <p:cond delay="0"/>
                                          </p:stCondLst>
                                        </p:cTn>
                                        <p:tgtEl>
                                          <p:spTgt spid="39"/>
                                        </p:tgtEl>
                                        <p:attrNameLst>
                                          <p:attrName>r</p:attrName>
                                        </p:attrNameLst>
                                      </p:cBhvr>
                                    </p:animRot>
                                    <p:animRot by="-240000">
                                      <p:cBhvr>
                                        <p:cTn id="558" dur="200" fill="hold">
                                          <p:stCondLst>
                                            <p:cond delay="200"/>
                                          </p:stCondLst>
                                        </p:cTn>
                                        <p:tgtEl>
                                          <p:spTgt spid="39"/>
                                        </p:tgtEl>
                                        <p:attrNameLst>
                                          <p:attrName>r</p:attrName>
                                        </p:attrNameLst>
                                      </p:cBhvr>
                                    </p:animRot>
                                    <p:animRot by="240000">
                                      <p:cBhvr>
                                        <p:cTn id="559" dur="200" fill="hold">
                                          <p:stCondLst>
                                            <p:cond delay="400"/>
                                          </p:stCondLst>
                                        </p:cTn>
                                        <p:tgtEl>
                                          <p:spTgt spid="39"/>
                                        </p:tgtEl>
                                        <p:attrNameLst>
                                          <p:attrName>r</p:attrName>
                                        </p:attrNameLst>
                                      </p:cBhvr>
                                    </p:animRot>
                                    <p:animRot by="-240000">
                                      <p:cBhvr>
                                        <p:cTn id="560" dur="200" fill="hold">
                                          <p:stCondLst>
                                            <p:cond delay="600"/>
                                          </p:stCondLst>
                                        </p:cTn>
                                        <p:tgtEl>
                                          <p:spTgt spid="39"/>
                                        </p:tgtEl>
                                        <p:attrNameLst>
                                          <p:attrName>r</p:attrName>
                                        </p:attrNameLst>
                                      </p:cBhvr>
                                    </p:animRot>
                                    <p:animRot by="120000">
                                      <p:cBhvr>
                                        <p:cTn id="561" dur="200" fill="hold">
                                          <p:stCondLst>
                                            <p:cond delay="800"/>
                                          </p:stCondLst>
                                        </p:cTn>
                                        <p:tgtEl>
                                          <p:spTgt spid="39"/>
                                        </p:tgtEl>
                                        <p:attrNameLst>
                                          <p:attrName>r</p:attrName>
                                        </p:attrNameLst>
                                      </p:cBhvr>
                                    </p:animRot>
                                  </p:childTnLst>
                                </p:cTn>
                              </p:par>
                              <p:par>
                                <p:cTn id="562" presetID="32" presetClass="emph" presetSubtype="0" repeatCount="indefinite" fill="hold" grpId="2" nodeType="withEffect">
                                  <p:stCondLst>
                                    <p:cond delay="0"/>
                                  </p:stCondLst>
                                  <p:endCondLst>
                                    <p:cond evt="onNext" delay="0">
                                      <p:tgtEl>
                                        <p:sldTgt/>
                                      </p:tgtEl>
                                    </p:cond>
                                  </p:endCondLst>
                                  <p:childTnLst>
                                    <p:animRot by="120000">
                                      <p:cBhvr>
                                        <p:cTn id="563" dur="100" fill="hold">
                                          <p:stCondLst>
                                            <p:cond delay="0"/>
                                          </p:stCondLst>
                                        </p:cTn>
                                        <p:tgtEl>
                                          <p:spTgt spid="40"/>
                                        </p:tgtEl>
                                        <p:attrNameLst>
                                          <p:attrName>r</p:attrName>
                                        </p:attrNameLst>
                                      </p:cBhvr>
                                    </p:animRot>
                                    <p:animRot by="-240000">
                                      <p:cBhvr>
                                        <p:cTn id="564" dur="200" fill="hold">
                                          <p:stCondLst>
                                            <p:cond delay="200"/>
                                          </p:stCondLst>
                                        </p:cTn>
                                        <p:tgtEl>
                                          <p:spTgt spid="40"/>
                                        </p:tgtEl>
                                        <p:attrNameLst>
                                          <p:attrName>r</p:attrName>
                                        </p:attrNameLst>
                                      </p:cBhvr>
                                    </p:animRot>
                                    <p:animRot by="240000">
                                      <p:cBhvr>
                                        <p:cTn id="565" dur="200" fill="hold">
                                          <p:stCondLst>
                                            <p:cond delay="400"/>
                                          </p:stCondLst>
                                        </p:cTn>
                                        <p:tgtEl>
                                          <p:spTgt spid="40"/>
                                        </p:tgtEl>
                                        <p:attrNameLst>
                                          <p:attrName>r</p:attrName>
                                        </p:attrNameLst>
                                      </p:cBhvr>
                                    </p:animRot>
                                    <p:animRot by="-240000">
                                      <p:cBhvr>
                                        <p:cTn id="566" dur="200" fill="hold">
                                          <p:stCondLst>
                                            <p:cond delay="600"/>
                                          </p:stCondLst>
                                        </p:cTn>
                                        <p:tgtEl>
                                          <p:spTgt spid="40"/>
                                        </p:tgtEl>
                                        <p:attrNameLst>
                                          <p:attrName>r</p:attrName>
                                        </p:attrNameLst>
                                      </p:cBhvr>
                                    </p:animRot>
                                    <p:animRot by="120000">
                                      <p:cBhvr>
                                        <p:cTn id="567" dur="200" fill="hold">
                                          <p:stCondLst>
                                            <p:cond delay="800"/>
                                          </p:stCondLst>
                                        </p:cTn>
                                        <p:tgtEl>
                                          <p:spTgt spid="40"/>
                                        </p:tgtEl>
                                        <p:attrNameLst>
                                          <p:attrName>r</p:attrName>
                                        </p:attrNameLst>
                                      </p:cBhvr>
                                    </p:animRot>
                                  </p:childTnLst>
                                </p:cTn>
                              </p:par>
                              <p:par>
                                <p:cTn id="568" presetID="32" presetClass="emph" presetSubtype="0" repeatCount="indefinite" fill="hold" grpId="2" nodeType="withEffect">
                                  <p:stCondLst>
                                    <p:cond delay="0"/>
                                  </p:stCondLst>
                                  <p:endCondLst>
                                    <p:cond evt="onNext" delay="0">
                                      <p:tgtEl>
                                        <p:sldTgt/>
                                      </p:tgtEl>
                                    </p:cond>
                                  </p:endCondLst>
                                  <p:childTnLst>
                                    <p:animRot by="120000">
                                      <p:cBhvr>
                                        <p:cTn id="569" dur="100" fill="hold">
                                          <p:stCondLst>
                                            <p:cond delay="0"/>
                                          </p:stCondLst>
                                        </p:cTn>
                                        <p:tgtEl>
                                          <p:spTgt spid="41"/>
                                        </p:tgtEl>
                                        <p:attrNameLst>
                                          <p:attrName>r</p:attrName>
                                        </p:attrNameLst>
                                      </p:cBhvr>
                                    </p:animRot>
                                    <p:animRot by="-240000">
                                      <p:cBhvr>
                                        <p:cTn id="570" dur="200" fill="hold">
                                          <p:stCondLst>
                                            <p:cond delay="200"/>
                                          </p:stCondLst>
                                        </p:cTn>
                                        <p:tgtEl>
                                          <p:spTgt spid="41"/>
                                        </p:tgtEl>
                                        <p:attrNameLst>
                                          <p:attrName>r</p:attrName>
                                        </p:attrNameLst>
                                      </p:cBhvr>
                                    </p:animRot>
                                    <p:animRot by="240000">
                                      <p:cBhvr>
                                        <p:cTn id="571" dur="200" fill="hold">
                                          <p:stCondLst>
                                            <p:cond delay="400"/>
                                          </p:stCondLst>
                                        </p:cTn>
                                        <p:tgtEl>
                                          <p:spTgt spid="41"/>
                                        </p:tgtEl>
                                        <p:attrNameLst>
                                          <p:attrName>r</p:attrName>
                                        </p:attrNameLst>
                                      </p:cBhvr>
                                    </p:animRot>
                                    <p:animRot by="-240000">
                                      <p:cBhvr>
                                        <p:cTn id="572" dur="200" fill="hold">
                                          <p:stCondLst>
                                            <p:cond delay="600"/>
                                          </p:stCondLst>
                                        </p:cTn>
                                        <p:tgtEl>
                                          <p:spTgt spid="41"/>
                                        </p:tgtEl>
                                        <p:attrNameLst>
                                          <p:attrName>r</p:attrName>
                                        </p:attrNameLst>
                                      </p:cBhvr>
                                    </p:animRot>
                                    <p:animRot by="120000">
                                      <p:cBhvr>
                                        <p:cTn id="57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5" grpId="0" animBg="1"/>
      <p:bldP spid="5" grpId="1" animBg="1"/>
      <p:bldP spid="5" grpId="2" animBg="1"/>
      <p:bldP spid="16" grpId="0" animBg="1"/>
      <p:bldP spid="16" grpId="1" animBg="1"/>
      <p:bldP spid="16" grpId="2" animBg="1"/>
      <p:bldP spid="18" grpId="0" animBg="1"/>
      <p:bldP spid="18" grpId="1" animBg="1"/>
      <p:bldP spid="18" grpId="2" animBg="1"/>
      <p:bldP spid="19" grpId="0" animBg="1"/>
      <p:bldP spid="19" grpId="1" animBg="1"/>
      <p:bldP spid="19" grpId="2" animBg="1"/>
      <p:bldP spid="20" grpId="0" animBg="1"/>
      <p:bldP spid="20" grpId="1" animBg="1"/>
      <p:bldP spid="20" grpId="2" animBg="1"/>
      <p:bldP spid="9" grpId="0" animBg="1"/>
      <p:bldP spid="9" grpId="1" animBg="1"/>
      <p:bldP spid="9"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3" grpId="0" animBg="1"/>
      <p:bldP spid="13" grpId="1" animBg="1"/>
      <p:bldP spid="13"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62382" y="1287929"/>
            <a:ext cx="9661889" cy="55835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ru-RU" sz="3200" b="1" dirty="0" smtClean="0">
                <a:solidFill>
                  <a:schemeClr val="bg2">
                    <a:lumMod val="75000"/>
                  </a:schemeClr>
                </a:solidFill>
              </a:rPr>
              <a:t>НЕ ПОДТВЕРЖДАЙТЕ НИКАКУЮ ИНФОРМАЦИЮ</a:t>
            </a:r>
            <a:endParaRPr lang="ru-RU" sz="3200" b="1" dirty="0">
              <a:solidFill>
                <a:schemeClr val="bg2">
                  <a:lumMod val="75000"/>
                </a:schemeClr>
              </a:solidFill>
            </a:endParaRPr>
          </a:p>
        </p:txBody>
      </p:sp>
      <p:sp>
        <p:nvSpPr>
          <p:cNvPr id="5" name="Прямоугольник 4"/>
          <p:cNvSpPr/>
          <p:nvPr/>
        </p:nvSpPr>
        <p:spPr>
          <a:xfrm>
            <a:off x="762382" y="2633473"/>
            <a:ext cx="8464745" cy="55835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ru-RU" sz="3200" b="1" dirty="0" smtClean="0">
                <a:solidFill>
                  <a:schemeClr val="bg2">
                    <a:lumMod val="75000"/>
                  </a:schemeClr>
                </a:solidFill>
              </a:rPr>
              <a:t>ПЕРЕЗВОНИТЕ В БАНК САМОСТОЯТЕЛЬНО</a:t>
            </a:r>
            <a:endParaRPr lang="ru-RU" sz="3200" b="1" dirty="0">
              <a:solidFill>
                <a:schemeClr val="bg2">
                  <a:lumMod val="75000"/>
                </a:schemeClr>
              </a:solidFill>
            </a:endParaRPr>
          </a:p>
        </p:txBody>
      </p:sp>
      <p:sp>
        <p:nvSpPr>
          <p:cNvPr id="6" name="Прямоугольник 5"/>
          <p:cNvSpPr/>
          <p:nvPr/>
        </p:nvSpPr>
        <p:spPr>
          <a:xfrm>
            <a:off x="762382" y="1956932"/>
            <a:ext cx="4652920" cy="55835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ru-RU" sz="3200" b="1" dirty="0" smtClean="0">
                <a:solidFill>
                  <a:schemeClr val="bg2">
                    <a:lumMod val="75000"/>
                  </a:schemeClr>
                </a:solidFill>
              </a:rPr>
              <a:t>ЗАВЕРШИТЕ РАЗГОВОР</a:t>
            </a:r>
            <a:endParaRPr lang="ru-RU" sz="3200" b="1" dirty="0">
              <a:solidFill>
                <a:schemeClr val="bg2">
                  <a:lumMod val="75000"/>
                </a:schemeClr>
              </a:solidFill>
            </a:endParaRPr>
          </a:p>
        </p:txBody>
      </p:sp>
      <p:grpSp>
        <p:nvGrpSpPr>
          <p:cNvPr id="17" name="Группа 16"/>
          <p:cNvGrpSpPr/>
          <p:nvPr/>
        </p:nvGrpSpPr>
        <p:grpSpPr>
          <a:xfrm>
            <a:off x="2573985" y="3559524"/>
            <a:ext cx="4167398" cy="2209126"/>
            <a:chOff x="5284099" y="4000711"/>
            <a:chExt cx="4167398" cy="2586206"/>
          </a:xfrm>
          <a:scene3d>
            <a:camera prst="perspectiveContrastingLeftFacing"/>
            <a:lightRig rig="threePt" dir="t"/>
          </a:scene3d>
        </p:grpSpPr>
        <p:sp>
          <p:nvSpPr>
            <p:cNvPr id="7" name="Скругленный прямоугольник 6"/>
            <p:cNvSpPr/>
            <p:nvPr/>
          </p:nvSpPr>
          <p:spPr>
            <a:xfrm>
              <a:off x="5284099" y="4054110"/>
              <a:ext cx="4167398" cy="2532807"/>
            </a:xfrm>
            <a:prstGeom prst="roundRect">
              <a:avLst/>
            </a:prstGeom>
            <a:solidFill>
              <a:srgbClr val="0044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8" name="Прямоугольник 7"/>
            <p:cNvSpPr/>
            <p:nvPr/>
          </p:nvSpPr>
          <p:spPr>
            <a:xfrm>
              <a:off x="5284099" y="4450619"/>
              <a:ext cx="4167398" cy="428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14" name="Группа 13"/>
            <p:cNvGrpSpPr/>
            <p:nvPr/>
          </p:nvGrpSpPr>
          <p:grpSpPr>
            <a:xfrm>
              <a:off x="6384252" y="5017862"/>
              <a:ext cx="2667000" cy="581025"/>
              <a:chOff x="5348472" y="5030000"/>
              <a:chExt cx="2667000" cy="581025"/>
            </a:xfrm>
          </p:grpSpPr>
          <p:pic>
            <p:nvPicPr>
              <p:cNvPr id="9" name="Рисунок 8"/>
              <p:cNvPicPr>
                <a:picLocks noChangeAspect="1"/>
              </p:cNvPicPr>
              <p:nvPr/>
            </p:nvPicPr>
            <p:blipFill>
              <a:blip r:embed="rId3"/>
              <a:stretch>
                <a:fillRect/>
              </a:stretch>
            </p:blipFill>
            <p:spPr>
              <a:xfrm>
                <a:off x="5348472" y="5030000"/>
                <a:ext cx="2667000" cy="581025"/>
              </a:xfrm>
              <a:prstGeom prst="rect">
                <a:avLst/>
              </a:prstGeom>
            </p:spPr>
          </p:pic>
          <p:sp>
            <p:nvSpPr>
              <p:cNvPr id="10" name="Прямоугольник 9"/>
              <p:cNvSpPr/>
              <p:nvPr/>
            </p:nvSpPr>
            <p:spPr>
              <a:xfrm>
                <a:off x="7477040" y="5210224"/>
                <a:ext cx="477430" cy="232470"/>
              </a:xfrm>
              <a:prstGeom prst="rect">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200" b="1" dirty="0" smtClean="0">
                    <a:solidFill>
                      <a:schemeClr val="bg2">
                        <a:lumMod val="75000"/>
                      </a:schemeClr>
                    </a:solidFill>
                  </a:rPr>
                  <a:t>389</a:t>
                </a:r>
                <a:endParaRPr lang="ru-RU" sz="1200" b="1" dirty="0">
                  <a:solidFill>
                    <a:schemeClr val="bg2">
                      <a:lumMod val="75000"/>
                    </a:schemeClr>
                  </a:solidFill>
                </a:endParaRPr>
              </a:p>
            </p:txBody>
          </p:sp>
        </p:grpSp>
        <p:grpSp>
          <p:nvGrpSpPr>
            <p:cNvPr id="15" name="Группа 14"/>
            <p:cNvGrpSpPr/>
            <p:nvPr/>
          </p:nvGrpSpPr>
          <p:grpSpPr>
            <a:xfrm>
              <a:off x="5429574" y="5445939"/>
              <a:ext cx="809203" cy="574535"/>
              <a:chOff x="5413572" y="5737252"/>
              <a:chExt cx="809203" cy="574535"/>
            </a:xfrm>
          </p:grpSpPr>
          <p:sp>
            <p:nvSpPr>
              <p:cNvPr id="11" name="Скругленный прямоугольник 10"/>
              <p:cNvSpPr/>
              <p:nvPr/>
            </p:nvSpPr>
            <p:spPr>
              <a:xfrm>
                <a:off x="5413572" y="5737252"/>
                <a:ext cx="809203" cy="574535"/>
              </a:xfrm>
              <a:prstGeom prst="round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 name="Скругленный прямоугольник 11"/>
              <p:cNvSpPr/>
              <p:nvPr/>
            </p:nvSpPr>
            <p:spPr>
              <a:xfrm>
                <a:off x="5478309" y="5858634"/>
                <a:ext cx="679730" cy="307497"/>
              </a:xfrm>
              <a:prstGeom prst="roundRect">
                <a:avLst/>
              </a:prstGeom>
              <a:solidFill>
                <a:srgbClr val="DDDDD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13" name="Прямоугольник 12"/>
            <p:cNvSpPr/>
            <p:nvPr/>
          </p:nvSpPr>
          <p:spPr>
            <a:xfrm>
              <a:off x="5290141" y="4000711"/>
              <a:ext cx="4072343" cy="393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spc="-100" dirty="0" smtClean="0"/>
                <a:t>123589, Москва, ул. Ак. Королева, 12. Банк «Спокойной ночи, малыши!». </a:t>
              </a:r>
              <a:r>
                <a:rPr lang="ru-RU" sz="800" b="1" dirty="0" smtClean="0"/>
                <a:t>Филя, Степашка, </a:t>
              </a:r>
              <a:r>
                <a:rPr lang="ru-RU" sz="800" b="1" dirty="0" err="1" smtClean="0"/>
                <a:t>Хрюша</a:t>
              </a:r>
              <a:r>
                <a:rPr lang="ru-RU" sz="800" b="1" dirty="0"/>
                <a:t> </a:t>
              </a:r>
              <a:r>
                <a:rPr lang="ru-RU" sz="800" b="1" dirty="0" smtClean="0"/>
                <a:t>и </a:t>
              </a:r>
              <a:r>
                <a:rPr lang="ru-RU" sz="800" b="1" dirty="0" err="1" smtClean="0"/>
                <a:t>Каркуша</a:t>
              </a:r>
              <a:r>
                <a:rPr lang="ru-RU" sz="800" b="1" dirty="0" smtClean="0"/>
                <a:t>. 8 903 967 11 15</a:t>
              </a:r>
              <a:endParaRPr lang="ru-RU" sz="800" b="1" dirty="0"/>
            </a:p>
          </p:txBody>
        </p:sp>
        <p:pic>
          <p:nvPicPr>
            <p:cNvPr id="16" name="Рисунок 15"/>
            <p:cNvPicPr>
              <a:picLocks noChangeAspect="1"/>
            </p:cNvPicPr>
            <p:nvPr/>
          </p:nvPicPr>
          <p:blipFill>
            <a:blip r:embed="rId5">
              <a:clrChange>
                <a:clrFrom>
                  <a:srgbClr val="0066CC"/>
                </a:clrFrom>
                <a:clrTo>
                  <a:srgbClr val="0066CC">
                    <a:alpha val="0"/>
                  </a:srgbClr>
                </a:clrTo>
              </a:clrChange>
            </a:blip>
            <a:stretch>
              <a:fillRect/>
            </a:stretch>
          </p:blipFill>
          <p:spPr>
            <a:xfrm flipH="1">
              <a:off x="5656332" y="6073873"/>
              <a:ext cx="3212343" cy="304800"/>
            </a:xfrm>
            <a:prstGeom prst="rect">
              <a:avLst/>
            </a:prstGeom>
          </p:spPr>
        </p:pic>
      </p:grpSp>
      <p:sp>
        <p:nvSpPr>
          <p:cNvPr id="19" name="Пятиугольник 18"/>
          <p:cNvSpPr/>
          <p:nvPr/>
        </p:nvSpPr>
        <p:spPr>
          <a:xfrm rot="427162">
            <a:off x="784788" y="3502806"/>
            <a:ext cx="2998509" cy="548098"/>
          </a:xfrm>
          <a:prstGeom prst="homePlat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smtClean="0">
                <a:solidFill>
                  <a:schemeClr val="bg1"/>
                </a:solidFill>
              </a:rPr>
              <a:t>По телефону, указанному на карте</a:t>
            </a:r>
            <a:endParaRPr lang="ru-RU" sz="1400" dirty="0">
              <a:solidFill>
                <a:schemeClr val="bg1"/>
              </a:solidFill>
            </a:endParaRPr>
          </a:p>
        </p:txBody>
      </p:sp>
      <p:grpSp>
        <p:nvGrpSpPr>
          <p:cNvPr id="24" name="Группа 23"/>
          <p:cNvGrpSpPr/>
          <p:nvPr/>
        </p:nvGrpSpPr>
        <p:grpSpPr>
          <a:xfrm>
            <a:off x="9248835" y="3370186"/>
            <a:ext cx="2476884" cy="3110166"/>
            <a:chOff x="8520913" y="3903349"/>
            <a:chExt cx="2476884" cy="3110166"/>
          </a:xfrm>
          <a:scene3d>
            <a:camera prst="perspectiveHeroicExtremeLeftFacing"/>
            <a:lightRig rig="threePt" dir="t"/>
          </a:scene3d>
        </p:grpSpPr>
        <p:sp>
          <p:nvSpPr>
            <p:cNvPr id="20" name="Прямоугольник 19"/>
            <p:cNvSpPr/>
            <p:nvPr/>
          </p:nvSpPr>
          <p:spPr>
            <a:xfrm rot="502934">
              <a:off x="8520913" y="3903349"/>
              <a:ext cx="2201034" cy="285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2" spcCol="0" rtlCol="0" fromWordArt="0" anchor="t" anchorCtr="0" forceAA="0" compatLnSpc="1">
              <a:prstTxWarp prst="textNoShape">
                <a:avLst/>
              </a:prstTxWarp>
              <a:noAutofit/>
            </a:bodyPr>
            <a:lstStyle/>
            <a:p>
              <a:r>
                <a:rPr lang="ru-RU" sz="600" dirty="0">
                  <a:solidFill>
                    <a:schemeClr val="bg1"/>
                  </a:solidFill>
                </a:rPr>
                <a:t>В ответ сразу же говорили, что это Виталик, сообщали, что он попал в аварию, что вина его, есть жертвы. Сейчас его увезут в КПЗ, но есть вариант до суда быть дома. Потом трубка передавалась «товарищу майору», который говорил, что «Да, авария. Оформляем. Ну что мы не люди, что ли? Коллеги готовы отпустить его за скромные 50 </a:t>
              </a:r>
              <a:r>
                <a:rPr lang="ru-RU" sz="600" dirty="0" err="1">
                  <a:solidFill>
                    <a:schemeClr val="bg1"/>
                  </a:solidFill>
                </a:rPr>
                <a:t>т.р</a:t>
              </a:r>
              <a:r>
                <a:rPr lang="ru-RU" sz="600" dirty="0">
                  <a:solidFill>
                    <a:schemeClr val="bg1"/>
                  </a:solidFill>
                </a:rPr>
                <a:t>.». Далее предлагалась схема передачи денег. Это могла быть передача наличных через почтовый ящик в указанном подъезде, или метание пакета денег с балкона, либо перевод на карту.</a:t>
              </a:r>
            </a:p>
            <a:p>
              <a:r>
                <a:rPr lang="ru-RU" sz="600" dirty="0">
                  <a:solidFill>
                    <a:schemeClr val="bg1"/>
                  </a:solidFill>
                </a:rPr>
                <a:t>Кстати, могут позвонить от имени реального знакомого или родственника – как получить данные из вашей телефонной книги, расскажу через пять минут. Так вот, если вы в этот момент попробуете проверить и перезвонить своему знакомому, от имени которого с вами общаются, вы не сможете этого сделать – его телефон в это время будет подвергнут так называемой бомб-атаке. Для этого используются специальные программы: СМС-</a:t>
              </a:r>
              <a:r>
                <a:rPr lang="ru-RU" sz="600" dirty="0" err="1">
                  <a:solidFill>
                    <a:schemeClr val="bg1"/>
                  </a:solidFill>
                </a:rPr>
                <a:t>бомбер</a:t>
              </a:r>
              <a:r>
                <a:rPr lang="ru-RU" sz="600" dirty="0">
                  <a:solidFill>
                    <a:schemeClr val="bg1"/>
                  </a:solidFill>
                </a:rPr>
                <a:t>, </a:t>
              </a:r>
              <a:r>
                <a:rPr lang="ru-RU" sz="600" dirty="0" err="1">
                  <a:solidFill>
                    <a:schemeClr val="bg1"/>
                  </a:solidFill>
                </a:rPr>
                <a:t>Калл-Бомбер</a:t>
              </a:r>
              <a:r>
                <a:rPr lang="ru-RU" sz="600" dirty="0">
                  <a:solidFill>
                    <a:schemeClr val="bg1"/>
                  </a:solidFill>
                </a:rPr>
                <a:t>. Программы автоматически шлют ему СМС – до трехсот штук в минуту. Или столько же звонков</a:t>
              </a:r>
              <a:r>
                <a:rPr lang="ru-RU" sz="600" dirty="0" smtClean="0">
                  <a:solidFill>
                    <a:schemeClr val="bg1"/>
                  </a:solidFill>
                </a:rPr>
                <a:t>.</a:t>
              </a:r>
            </a:p>
            <a:p>
              <a:r>
                <a:rPr lang="ru-RU" sz="600" dirty="0">
                  <a:solidFill>
                    <a:schemeClr val="bg1"/>
                  </a:solidFill>
                </a:rPr>
                <a:t>программы: СМС-</a:t>
              </a:r>
              <a:r>
                <a:rPr lang="ru-RU" sz="600" dirty="0" err="1">
                  <a:solidFill>
                    <a:schemeClr val="bg1"/>
                  </a:solidFill>
                </a:rPr>
                <a:t>бомбер</a:t>
              </a:r>
              <a:r>
                <a:rPr lang="ru-RU" sz="600" dirty="0">
                  <a:solidFill>
                    <a:schemeClr val="bg1"/>
                  </a:solidFill>
                </a:rPr>
                <a:t>, </a:t>
              </a:r>
              <a:r>
                <a:rPr lang="ru-RU" sz="600" dirty="0" err="1">
                  <a:solidFill>
                    <a:schemeClr val="bg1"/>
                  </a:solidFill>
                </a:rPr>
                <a:t>Калл-Бомбер</a:t>
              </a:r>
              <a:r>
                <a:rPr lang="ru-RU" sz="600" dirty="0">
                  <a:solidFill>
                    <a:schemeClr val="bg1"/>
                  </a:solidFill>
                </a:rPr>
                <a:t>. Программы автоматически шлют ему СМС – до трехсот штук в минуту. Или столько же звонков.</a:t>
              </a:r>
            </a:p>
            <a:p>
              <a:endParaRPr lang="ru-RU" sz="600" dirty="0">
                <a:solidFill>
                  <a:schemeClr val="bg1"/>
                </a:solidFill>
              </a:endParaRPr>
            </a:p>
            <a:p>
              <a:pPr algn="ctr"/>
              <a:endParaRPr lang="ru-RU" sz="600" dirty="0">
                <a:solidFill>
                  <a:schemeClr val="bg1"/>
                </a:solidFill>
              </a:endParaRPr>
            </a:p>
          </p:txBody>
        </p:sp>
        <p:sp>
          <p:nvSpPr>
            <p:cNvPr id="21" name="Прямоугольник 20"/>
            <p:cNvSpPr/>
            <p:nvPr/>
          </p:nvSpPr>
          <p:spPr>
            <a:xfrm rot="757384">
              <a:off x="8658838" y="4004499"/>
              <a:ext cx="2201034" cy="2853501"/>
            </a:xfrm>
            <a:prstGeom prst="rect">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2" spcCol="0" rtlCol="0" fromWordArt="0" anchor="t" anchorCtr="0" forceAA="0" compatLnSpc="1">
              <a:prstTxWarp prst="textNoShape">
                <a:avLst/>
              </a:prstTxWarp>
              <a:noAutofit/>
            </a:bodyPr>
            <a:lstStyle/>
            <a:p>
              <a:r>
                <a:rPr lang="ru-RU" sz="600" dirty="0">
                  <a:solidFill>
                    <a:schemeClr val="bg1"/>
                  </a:solidFill>
                </a:rPr>
                <a:t>В ответ сразу же говорили, что это Виталик, сообщали, что он попал в аварию, что вина его, есть жертвы. Сейчас его увезут в КПЗ, но есть вариант до суда быть дома. Потом трубка передавалась «товарищу майору», который говорил, что «Да, авария. Оформляем. Ну что мы не люди, что ли? Коллеги готовы отпустить его за скромные 50 </a:t>
              </a:r>
              <a:r>
                <a:rPr lang="ru-RU" sz="600" dirty="0" err="1">
                  <a:solidFill>
                    <a:schemeClr val="bg1"/>
                  </a:solidFill>
                </a:rPr>
                <a:t>т.р</a:t>
              </a:r>
              <a:r>
                <a:rPr lang="ru-RU" sz="600" dirty="0">
                  <a:solidFill>
                    <a:schemeClr val="bg1"/>
                  </a:solidFill>
                </a:rPr>
                <a:t>.». Далее предлагалась схема передачи денег. Это могла быть передача наличных через почтовый ящик в указанном подъезде, или метание пакета денег с балкона, либо перевод на карту.</a:t>
              </a:r>
            </a:p>
            <a:p>
              <a:r>
                <a:rPr lang="ru-RU" sz="600" dirty="0">
                  <a:solidFill>
                    <a:schemeClr val="bg1"/>
                  </a:solidFill>
                </a:rPr>
                <a:t>Кстати, могут позвонить от имени реального знакомого или родственника – как получить данные из вашей телефонной книги, расскажу через пять минут. Так вот, если вы в этот момент попробуете проверить и перезвонить своему знакомому, от имени которого с вами общаются, вы не сможете этого сделать – его телефон в это время будет подвергнут так называемой бомб-атаке. Для этого используются специальные программы: СМС-</a:t>
              </a:r>
              <a:r>
                <a:rPr lang="ru-RU" sz="600" dirty="0" err="1">
                  <a:solidFill>
                    <a:schemeClr val="bg1"/>
                  </a:solidFill>
                </a:rPr>
                <a:t>бомбер</a:t>
              </a:r>
              <a:r>
                <a:rPr lang="ru-RU" sz="600" dirty="0">
                  <a:solidFill>
                    <a:schemeClr val="bg1"/>
                  </a:solidFill>
                </a:rPr>
                <a:t>, </a:t>
              </a:r>
              <a:r>
                <a:rPr lang="ru-RU" sz="600" dirty="0" err="1">
                  <a:solidFill>
                    <a:schemeClr val="bg1"/>
                  </a:solidFill>
                </a:rPr>
                <a:t>Калл-Бомбер</a:t>
              </a:r>
              <a:r>
                <a:rPr lang="ru-RU" sz="600" dirty="0">
                  <a:solidFill>
                    <a:schemeClr val="bg1"/>
                  </a:solidFill>
                </a:rPr>
                <a:t>. Программы автоматически шлют ему СМС – до трехсот штук в минуту. Или столько же звонков</a:t>
              </a:r>
              <a:r>
                <a:rPr lang="ru-RU" sz="600" dirty="0" smtClean="0">
                  <a:solidFill>
                    <a:schemeClr val="bg1"/>
                  </a:solidFill>
                </a:rPr>
                <a:t>.</a:t>
              </a:r>
            </a:p>
            <a:p>
              <a:r>
                <a:rPr lang="ru-RU" sz="600" dirty="0">
                  <a:solidFill>
                    <a:schemeClr val="bg1"/>
                  </a:solidFill>
                </a:rPr>
                <a:t>программы: СМС-</a:t>
              </a:r>
              <a:r>
                <a:rPr lang="ru-RU" sz="600" dirty="0" err="1">
                  <a:solidFill>
                    <a:schemeClr val="bg1"/>
                  </a:solidFill>
                </a:rPr>
                <a:t>бомбер</a:t>
              </a:r>
              <a:r>
                <a:rPr lang="ru-RU" sz="600" dirty="0">
                  <a:solidFill>
                    <a:schemeClr val="bg1"/>
                  </a:solidFill>
                </a:rPr>
                <a:t>, </a:t>
              </a:r>
              <a:r>
                <a:rPr lang="ru-RU" sz="600" dirty="0" err="1">
                  <a:solidFill>
                    <a:schemeClr val="bg1"/>
                  </a:solidFill>
                </a:rPr>
                <a:t>Калл-Бомбер</a:t>
              </a:r>
              <a:r>
                <a:rPr lang="ru-RU" sz="600" dirty="0">
                  <a:solidFill>
                    <a:schemeClr val="bg1"/>
                  </a:solidFill>
                </a:rPr>
                <a:t>. Программы автоматически шлют ему СМС – до трехсот штук в минуту. Или столько же звонков.</a:t>
              </a:r>
            </a:p>
            <a:p>
              <a:endParaRPr lang="ru-RU" sz="600" dirty="0">
                <a:solidFill>
                  <a:schemeClr val="bg1"/>
                </a:solidFill>
              </a:endParaRPr>
            </a:p>
            <a:p>
              <a:pPr algn="ctr"/>
              <a:endParaRPr lang="ru-RU" sz="600" dirty="0">
                <a:solidFill>
                  <a:schemeClr val="bg1"/>
                </a:solidFill>
              </a:endParaRPr>
            </a:p>
          </p:txBody>
        </p:sp>
        <p:sp>
          <p:nvSpPr>
            <p:cNvPr id="22" name="Прямоугольник 21"/>
            <p:cNvSpPr/>
            <p:nvPr/>
          </p:nvSpPr>
          <p:spPr>
            <a:xfrm rot="1096807">
              <a:off x="8796763" y="4160014"/>
              <a:ext cx="2201034" cy="2853501"/>
            </a:xfrm>
            <a:prstGeom prst="rect">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2" spcCol="0" rtlCol="0" fromWordArt="0" anchor="t" anchorCtr="0" forceAA="0" compatLnSpc="1">
              <a:prstTxWarp prst="textNoShape">
                <a:avLst/>
              </a:prstTxWarp>
              <a:noAutofit/>
            </a:bodyPr>
            <a:lstStyle/>
            <a:p>
              <a:r>
                <a:rPr lang="ru-RU" sz="400" dirty="0">
                  <a:solidFill>
                    <a:schemeClr val="bg1"/>
                  </a:solidFill>
                </a:rPr>
                <a:t>Д О Г О В О Р банковского счета № _________________________ ___________________________________ (место составления) "_____"________________20__ Публичное акционерное общество «Сбербанк России» (ПАО Сбербанк), именуемый в дальнейшем Банк, в лице _________________________________________________________________, (должность, фамилия, имя, отчество уполномоченного представителя Банка) действующего в соответствии с Уставом ПАО Сбербанк, Положением о __________________________ и на основании _______________________________________________ (доверенность либо генеральная доверенность) № ____________ от _____________, с одной стороны, и _______________________________________ _______________________________________________________________________________________, (полное наименование юридического лица в соответствии с учредительными документами/фамилия, имя, отчество физического лица, занимающегося в установленном законодательством РФ порядке частной практикой) именуем___ в дальнейшем Клиент, в лице __________________________________________________, (должность, фамилия, имя, отчество (если иное не вытекает из закона или национального обычая) уполномоченного представителя Клиента) действующего на основании _______________, с другой стороны, совместно именуемые Стороны, (название документа) заключили Договор о нижеследующем: 1. ПРЕДМЕТ ДОГОВОРА 1.1. Предметом настоящего договора (в дальнейшем – Договор) является открытие Банком счета/</a:t>
              </a:r>
              <a:r>
                <a:rPr lang="ru-RU" sz="400" dirty="0" err="1">
                  <a:solidFill>
                    <a:schemeClr val="bg1"/>
                  </a:solidFill>
                </a:rPr>
                <a:t>ов</a:t>
              </a:r>
              <a:r>
                <a:rPr lang="ru-RU" sz="400" dirty="0">
                  <a:solidFill>
                    <a:schemeClr val="bg1"/>
                  </a:solidFill>
                </a:rPr>
                <a:t> Клиенту в 1 : наименование валюты номер банковского счета номер транзитного счета2 (в дальнейшем – Счет) и осуществление расчетно-кассового обслуживания Клиента в соответствии с действующим законодательством Российской Федерации, нормативными актами Центрального банка Российской Федерации (Банк России), Перечнем тарифов и услуг, оказываемых клиентам Банка и его филиалами (в дальнейшем - Тарифы), а также другими условиями Договора. Список иностранных валют, в которых может быть открыт Счет Клиенту, определяется Банком и размещен на Официальном сайте Банка в сети интернет. 1.2. Если в период действия настоящего Договора, Банком России будет принят иной порядок открытия и ведения банковских счетов, отличный от условий настоящего Договора, обслуживание Клиента будет производиться в соответствии с принятым Банком России порядком. 1.3. Банк открывает Клиенту Счет по письменному заявлению Клиента на основании Договора при условии предоставления Банку документов, необходимых для открытия и ведения Счета (Приложение №1 к Договору). Перечень указанных документов размещается на Официальном сайте Банка в сети интернет. В течение срока действия Договора Банк открывает Клиенту дополнительные банковские счета по письменному заявлению Клиента. 2. ТЕРМИНЫ И ОПРЕДЕЛЕНИЯ </a:t>
              </a:r>
              <a:r>
                <a:rPr lang="ru-RU" sz="400" dirty="0" err="1">
                  <a:solidFill>
                    <a:schemeClr val="bg1"/>
                  </a:solidFill>
                </a:rPr>
                <a:t>Безотзывность</a:t>
              </a:r>
              <a:r>
                <a:rPr lang="ru-RU" sz="400" dirty="0">
                  <a:solidFill>
                    <a:schemeClr val="bg1"/>
                  </a:solidFill>
                </a:rPr>
                <a:t> перевода – характеристика перевода денежных средств, наступающая с момента списания </a:t>
              </a:r>
              <a:r>
                <a:rPr lang="ru-RU" sz="400" dirty="0" err="1" smtClean="0">
                  <a:solidFill>
                    <a:schemeClr val="bg1"/>
                  </a:solidFill>
                </a:rPr>
                <a:t>ден</a:t>
              </a:r>
              <a:endParaRPr lang="ru-RU" sz="400" dirty="0">
                <a:solidFill>
                  <a:schemeClr val="bg1"/>
                </a:solidFill>
              </a:endParaRPr>
            </a:p>
          </p:txBody>
        </p:sp>
        <p:sp>
          <p:nvSpPr>
            <p:cNvPr id="23" name="Прямоугольник 22"/>
            <p:cNvSpPr/>
            <p:nvPr/>
          </p:nvSpPr>
          <p:spPr>
            <a:xfrm rot="1067532">
              <a:off x="9252974" y="4141767"/>
              <a:ext cx="1595720" cy="224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ru-RU" sz="600" dirty="0" smtClean="0">
                  <a:solidFill>
                    <a:schemeClr val="bg1"/>
                  </a:solidFill>
                </a:rPr>
                <a:t>Договор банковского вклада </a:t>
              </a:r>
              <a:endParaRPr lang="ru-RU" sz="600" dirty="0">
                <a:solidFill>
                  <a:schemeClr val="bg1"/>
                </a:solidFill>
              </a:endParaRPr>
            </a:p>
          </p:txBody>
        </p:sp>
      </p:grpSp>
      <p:sp>
        <p:nvSpPr>
          <p:cNvPr id="25" name="Пятиугольник 24"/>
          <p:cNvSpPr/>
          <p:nvPr/>
        </p:nvSpPr>
        <p:spPr>
          <a:xfrm rot="427162">
            <a:off x="6890497" y="3553885"/>
            <a:ext cx="2998509" cy="548098"/>
          </a:xfrm>
          <a:prstGeom prst="homePlat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smtClean="0">
                <a:solidFill>
                  <a:schemeClr val="bg1"/>
                </a:solidFill>
              </a:rPr>
              <a:t>По телефону, указанному в договоре</a:t>
            </a:r>
            <a:endParaRPr lang="ru-RU" sz="1400" dirty="0">
              <a:solidFill>
                <a:schemeClr val="bg1"/>
              </a:solidFill>
            </a:endParaRPr>
          </a:p>
        </p:txBody>
      </p:sp>
      <p:sp>
        <p:nvSpPr>
          <p:cNvPr id="26" name="Заголовок 1"/>
          <p:cNvSpPr txBox="1">
            <a:spLocks/>
          </p:cNvSpPr>
          <p:nvPr/>
        </p:nvSpPr>
        <p:spPr>
          <a:xfrm>
            <a:off x="606903" y="419705"/>
            <a:ext cx="6214027" cy="54324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200" b="1" dirty="0" smtClean="0">
                <a:latin typeface="Arial" panose="020B0604020202020204" pitchFamily="34" charset="0"/>
                <a:cs typeface="Arial" panose="020B0604020202020204" pitchFamily="34" charset="0"/>
              </a:rPr>
              <a:t>Вам позвонили</a:t>
            </a:r>
            <a:endParaRPr lang="ru-RU" sz="3200" b="1" dirty="0">
              <a:latin typeface="Arial" panose="020B0604020202020204" pitchFamily="34" charset="0"/>
              <a:cs typeface="Arial" panose="020B0604020202020204" pitchFamily="34" charset="0"/>
            </a:endParaRPr>
          </a:p>
        </p:txBody>
      </p:sp>
      <p:cxnSp>
        <p:nvCxnSpPr>
          <p:cNvPr id="27" name="Прямая соединительная линия 26"/>
          <p:cNvCxnSpPr/>
          <p:nvPr/>
        </p:nvCxnSpPr>
        <p:spPr>
          <a:xfrm>
            <a:off x="724783" y="962952"/>
            <a:ext cx="3597835"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6"/>
          <a:stretch>
            <a:fillRect/>
          </a:stretch>
        </p:blipFill>
        <p:spPr>
          <a:xfrm>
            <a:off x="689126" y="1219839"/>
            <a:ext cx="10704590" cy="2478137"/>
          </a:xfrm>
          <a:prstGeom prst="rect">
            <a:avLst/>
          </a:prstGeom>
        </p:spPr>
      </p:pic>
      <p:pic>
        <p:nvPicPr>
          <p:cNvPr id="18" name="Рисунок 17"/>
          <p:cNvPicPr>
            <a:picLocks noChangeAspect="1"/>
          </p:cNvPicPr>
          <p:nvPr/>
        </p:nvPicPr>
        <p:blipFill>
          <a:blip r:embed="rId7"/>
          <a:stretch>
            <a:fillRect/>
          </a:stretch>
        </p:blipFill>
        <p:spPr>
          <a:xfrm>
            <a:off x="689126" y="3773293"/>
            <a:ext cx="10693758" cy="2408671"/>
          </a:xfrm>
          <a:prstGeom prst="rect">
            <a:avLst/>
          </a:prstGeom>
        </p:spPr>
      </p:pic>
      <p:sp>
        <p:nvSpPr>
          <p:cNvPr id="28" name="Прямоугольник 27"/>
          <p:cNvSpPr/>
          <p:nvPr/>
        </p:nvSpPr>
        <p:spPr>
          <a:xfrm>
            <a:off x="9588500" y="1846279"/>
            <a:ext cx="1794384" cy="490521"/>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29" name="Прямоугольник 28"/>
          <p:cNvSpPr/>
          <p:nvPr/>
        </p:nvSpPr>
        <p:spPr>
          <a:xfrm>
            <a:off x="770992" y="5322489"/>
            <a:ext cx="5570146" cy="732193"/>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Tree>
    <p:extLst>
      <p:ext uri="{BB962C8B-B14F-4D97-AF65-F5344CB8AC3E}">
        <p14:creationId xmlns:p14="http://schemas.microsoft.com/office/powerpoint/2010/main" val="89520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53" presetClass="entr" presetSubtype="16"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par>
                          <p:cTn id="58" fill="hold">
                            <p:stCondLst>
                              <p:cond delay="1000"/>
                            </p:stCondLst>
                            <p:childTnLst>
                              <p:par>
                                <p:cTn id="59" presetID="53" presetClass="entr" presetSubtype="16"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childTnLst>
                          </p:cTn>
                        </p:par>
                        <p:par>
                          <p:cTn id="64" fill="hold">
                            <p:stCondLst>
                              <p:cond delay="1500"/>
                            </p:stCondLst>
                            <p:childTnLst>
                              <p:par>
                                <p:cTn id="65" presetID="22" presetClass="entr" presetSubtype="1"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9" grpId="0" animBg="1"/>
      <p:bldP spid="25" grpId="0" animBg="1"/>
      <p:bldP spid="26" grpId="0"/>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41236" y="1258652"/>
            <a:ext cx="9564636" cy="97123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ru-RU" sz="3200" b="1" dirty="0" smtClean="0">
                <a:solidFill>
                  <a:schemeClr val="bg2">
                    <a:lumMod val="75000"/>
                  </a:schemeClr>
                </a:solidFill>
              </a:rPr>
              <a:t>ЗАБЛОКИРУЙТЕ КАРТЫ И ДОСТУП К СЧЕТУ</a:t>
            </a:r>
            <a:endParaRPr lang="ru-RU" sz="3200" b="1" dirty="0">
              <a:solidFill>
                <a:schemeClr val="bg2">
                  <a:lumMod val="75000"/>
                </a:schemeClr>
              </a:solidFill>
            </a:endParaRPr>
          </a:p>
        </p:txBody>
      </p:sp>
      <p:sp>
        <p:nvSpPr>
          <p:cNvPr id="6" name="Прямоугольник 5"/>
          <p:cNvSpPr/>
          <p:nvPr/>
        </p:nvSpPr>
        <p:spPr>
          <a:xfrm>
            <a:off x="2041236" y="2414750"/>
            <a:ext cx="9564636" cy="95651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ru-RU" sz="3200" b="1" dirty="0" smtClean="0">
                <a:solidFill>
                  <a:schemeClr val="bg2">
                    <a:lumMod val="75000"/>
                  </a:schemeClr>
                </a:solidFill>
              </a:rPr>
              <a:t>В ТЕЧЕНИЕ СУТОК ОПРОТЕСТУЙТЕ ОПЕРАЦИЮ</a:t>
            </a:r>
            <a:endParaRPr lang="ru-RU" sz="3200" b="1" dirty="0">
              <a:solidFill>
                <a:schemeClr val="bg2">
                  <a:lumMod val="75000"/>
                </a:schemeClr>
              </a:solidFill>
            </a:endParaRPr>
          </a:p>
        </p:txBody>
      </p:sp>
      <p:sp>
        <p:nvSpPr>
          <p:cNvPr id="26" name="Заголовок 1"/>
          <p:cNvSpPr txBox="1">
            <a:spLocks/>
          </p:cNvSpPr>
          <p:nvPr/>
        </p:nvSpPr>
        <p:spPr>
          <a:xfrm>
            <a:off x="606903" y="419705"/>
            <a:ext cx="8998915" cy="54324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200" b="1" dirty="0" smtClean="0">
                <a:latin typeface="Arial" panose="020B0604020202020204" pitchFamily="34" charset="0"/>
                <a:cs typeface="Arial" panose="020B0604020202020204" pitchFamily="34" charset="0"/>
              </a:rPr>
              <a:t>ВЫ СТАЛИ ЖЕРТВОЙ МОШЕННИКОВ</a:t>
            </a:r>
            <a:endParaRPr lang="ru-RU" sz="3200" b="1" dirty="0">
              <a:latin typeface="Arial" panose="020B0604020202020204" pitchFamily="34" charset="0"/>
              <a:cs typeface="Arial" panose="020B0604020202020204" pitchFamily="34" charset="0"/>
            </a:endParaRPr>
          </a:p>
        </p:txBody>
      </p:sp>
      <p:cxnSp>
        <p:nvCxnSpPr>
          <p:cNvPr id="27" name="Прямая соединительная линия 26"/>
          <p:cNvCxnSpPr/>
          <p:nvPr/>
        </p:nvCxnSpPr>
        <p:spPr>
          <a:xfrm>
            <a:off x="724783" y="962952"/>
            <a:ext cx="7467872"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28" name="Прямоугольник 27"/>
          <p:cNvSpPr/>
          <p:nvPr/>
        </p:nvSpPr>
        <p:spPr>
          <a:xfrm>
            <a:off x="724783" y="1258653"/>
            <a:ext cx="1140962" cy="97123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4800" b="1" dirty="0" smtClean="0">
                <a:solidFill>
                  <a:srgbClr val="FF0000"/>
                </a:solidFill>
              </a:rPr>
              <a:t>1</a:t>
            </a:r>
            <a:endParaRPr lang="ru-RU" sz="4800" b="1" dirty="0">
              <a:solidFill>
                <a:srgbClr val="FF0000"/>
              </a:solidFill>
            </a:endParaRPr>
          </a:p>
        </p:txBody>
      </p:sp>
      <p:sp>
        <p:nvSpPr>
          <p:cNvPr id="34" name="Прямоугольник 33"/>
          <p:cNvSpPr/>
          <p:nvPr/>
        </p:nvSpPr>
        <p:spPr>
          <a:xfrm>
            <a:off x="724783" y="2400037"/>
            <a:ext cx="1140962" cy="97123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4800" b="1" dirty="0" smtClean="0">
                <a:solidFill>
                  <a:srgbClr val="FF0000"/>
                </a:solidFill>
              </a:rPr>
              <a:t>2</a:t>
            </a:r>
            <a:endParaRPr lang="ru-RU" sz="4800" b="1" dirty="0">
              <a:solidFill>
                <a:srgbClr val="FF0000"/>
              </a:solidFill>
            </a:endParaRPr>
          </a:p>
        </p:txBody>
      </p:sp>
      <p:sp>
        <p:nvSpPr>
          <p:cNvPr id="35" name="Прямоугольник 34"/>
          <p:cNvSpPr/>
          <p:nvPr/>
        </p:nvSpPr>
        <p:spPr>
          <a:xfrm>
            <a:off x="2041236" y="3570848"/>
            <a:ext cx="9564636" cy="95651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ru-RU" sz="3200" b="1" dirty="0" smtClean="0">
                <a:solidFill>
                  <a:schemeClr val="bg2">
                    <a:lumMod val="75000"/>
                  </a:schemeClr>
                </a:solidFill>
              </a:rPr>
              <a:t>ОБРАТИТЕСЬ В ПОЛИЦИЮ</a:t>
            </a:r>
            <a:endParaRPr lang="ru-RU" sz="3200" b="1" dirty="0">
              <a:solidFill>
                <a:schemeClr val="bg2">
                  <a:lumMod val="75000"/>
                </a:schemeClr>
              </a:solidFill>
            </a:endParaRPr>
          </a:p>
        </p:txBody>
      </p:sp>
      <p:sp>
        <p:nvSpPr>
          <p:cNvPr id="36" name="Прямоугольник 35"/>
          <p:cNvSpPr/>
          <p:nvPr/>
        </p:nvSpPr>
        <p:spPr>
          <a:xfrm>
            <a:off x="724783" y="3556135"/>
            <a:ext cx="1140962" cy="97123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4800" b="1" dirty="0" smtClean="0">
                <a:solidFill>
                  <a:srgbClr val="FF0000"/>
                </a:solidFill>
              </a:rPr>
              <a:t>3</a:t>
            </a:r>
            <a:endParaRPr lang="ru-RU" sz="4800" b="1" dirty="0">
              <a:solidFill>
                <a:srgbClr val="FF0000"/>
              </a:solidFill>
            </a:endParaRPr>
          </a:p>
        </p:txBody>
      </p:sp>
      <p:sp>
        <p:nvSpPr>
          <p:cNvPr id="37" name="Прямоугольник 36"/>
          <p:cNvSpPr/>
          <p:nvPr/>
        </p:nvSpPr>
        <p:spPr>
          <a:xfrm>
            <a:off x="2041236" y="4741659"/>
            <a:ext cx="9564636" cy="95651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ru-RU" sz="3200" b="1" dirty="0" smtClean="0">
                <a:solidFill>
                  <a:schemeClr val="bg2">
                    <a:lumMod val="75000"/>
                  </a:schemeClr>
                </a:solidFill>
              </a:rPr>
              <a:t>ИЗМЕНИТЕ ПАРОЛИ И ОБНОВИТЕ АНТИВИРУС</a:t>
            </a:r>
            <a:endParaRPr lang="ru-RU" sz="3200" b="1" dirty="0">
              <a:solidFill>
                <a:schemeClr val="bg2">
                  <a:lumMod val="75000"/>
                </a:schemeClr>
              </a:solidFill>
            </a:endParaRPr>
          </a:p>
        </p:txBody>
      </p:sp>
      <p:sp>
        <p:nvSpPr>
          <p:cNvPr id="38" name="Прямоугольник 37"/>
          <p:cNvSpPr/>
          <p:nvPr/>
        </p:nvSpPr>
        <p:spPr>
          <a:xfrm>
            <a:off x="724783" y="4726946"/>
            <a:ext cx="1140962" cy="97123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4800" b="1" dirty="0" smtClean="0">
                <a:solidFill>
                  <a:srgbClr val="FF0000"/>
                </a:solidFill>
              </a:rPr>
              <a:t>4</a:t>
            </a:r>
            <a:endParaRPr lang="ru-RU" sz="4800" b="1" dirty="0">
              <a:solidFill>
                <a:srgbClr val="FF0000"/>
              </a:solidFill>
            </a:endParaRPr>
          </a:p>
        </p:txBody>
      </p:sp>
    </p:spTree>
    <p:extLst>
      <p:ext uri="{BB962C8B-B14F-4D97-AF65-F5344CB8AC3E}">
        <p14:creationId xmlns:p14="http://schemas.microsoft.com/office/powerpoint/2010/main" val="426965142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6" grpId="0"/>
      <p:bldP spid="28" grpId="0" animBg="1"/>
      <p:bldP spid="34" grpId="0" animBg="1"/>
      <p:bldP spid="35" grpId="0" animBg="1"/>
      <p:bldP spid="36" grpId="0" animBg="1"/>
      <p:bldP spid="37"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Прямоугольник 3"/>
          <p:cNvSpPr/>
          <p:nvPr/>
        </p:nvSpPr>
        <p:spPr>
          <a:xfrm>
            <a:off x="364142" y="283221"/>
            <a:ext cx="11498782"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364142" y="283221"/>
            <a:ext cx="7930194" cy="596704"/>
          </a:xfrm>
        </p:spPr>
        <p:txBody>
          <a:bodyPr>
            <a:noAutofit/>
          </a:bodyPr>
          <a:lstStyle/>
          <a:p>
            <a:r>
              <a:rPr lang="ru-RU" sz="3200" b="1" dirty="0" smtClean="0">
                <a:latin typeface="Arial" panose="020B0604020202020204" pitchFamily="34" charset="0"/>
                <a:cs typeface="Arial" panose="020B0604020202020204" pitchFamily="34" charset="0"/>
              </a:rPr>
              <a:t>СПАСИБО ЗА ВНИМАНИЕ</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469338" y="786024"/>
            <a:ext cx="5188512" cy="4551"/>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5" name="Подзаголовок 4"/>
          <p:cNvSpPr>
            <a:spLocks noGrp="1"/>
          </p:cNvSpPr>
          <p:nvPr>
            <p:ph type="subTitle" idx="1"/>
          </p:nvPr>
        </p:nvSpPr>
        <p:spPr>
          <a:xfrm>
            <a:off x="684212" y="3843867"/>
            <a:ext cx="10809698" cy="1947333"/>
          </a:xfrm>
        </p:spPr>
        <p:txBody>
          <a:bodyPr/>
          <a:lstStyle/>
          <a:p>
            <a:pPr algn="ctr"/>
            <a:r>
              <a:rPr lang="ru-RU" dirty="0" smtClean="0"/>
              <a:t>На Ваши вопросы (скажем, что делать с родственниками, попавшими на удочку мошенников, или подсказать, как действовать в вашей личной конкретной ситуации) мы всегда можем </a:t>
            </a:r>
            <a:r>
              <a:rPr lang="ru-RU" dirty="0"/>
              <a:t>ответить - </a:t>
            </a:r>
            <a:r>
              <a:rPr lang="en-US" dirty="0" smtClean="0"/>
              <a:t>semov@msk.atb.su</a:t>
            </a:r>
            <a:endParaRPr lang="ru-RU" dirty="0"/>
          </a:p>
        </p:txBody>
      </p:sp>
    </p:spTree>
    <p:extLst>
      <p:ext uri="{BB962C8B-B14F-4D97-AF65-F5344CB8AC3E}">
        <p14:creationId xmlns:p14="http://schemas.microsoft.com/office/powerpoint/2010/main" val="35513186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4141" y="283221"/>
            <a:ext cx="6902507"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06903" y="419705"/>
            <a:ext cx="10956616" cy="543247"/>
          </a:xfrm>
        </p:spPr>
        <p:txBody>
          <a:bodyPr>
            <a:noAutofit/>
          </a:bodyPr>
          <a:lstStyle/>
          <a:p>
            <a:r>
              <a:rPr lang="ru-RU" sz="3200" b="1" dirty="0" smtClean="0">
                <a:latin typeface="Arial" panose="020B0604020202020204" pitchFamily="34" charset="0"/>
                <a:cs typeface="Arial" panose="020B0604020202020204" pitchFamily="34" charset="0"/>
              </a:rPr>
              <a:t>ПЕРВЫЙ ЗАФИКСИРОВАННЫЙ</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8659362"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724783" y="1273629"/>
            <a:ext cx="8648030" cy="4996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5" name="Прямоугольник 254"/>
          <p:cNvSpPr/>
          <p:nvPr/>
        </p:nvSpPr>
        <p:spPr>
          <a:xfrm rot="21263764">
            <a:off x="1556140" y="1693551"/>
            <a:ext cx="2548307" cy="109728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bg1"/>
                </a:solidFill>
              </a:rPr>
              <a:t>Греция. </a:t>
            </a:r>
          </a:p>
          <a:p>
            <a:pPr algn="ctr"/>
            <a:r>
              <a:rPr lang="ru-RU" dirty="0" smtClean="0">
                <a:solidFill>
                  <a:schemeClr val="bg1"/>
                </a:solidFill>
              </a:rPr>
              <a:t>300 г. </a:t>
            </a:r>
            <a:r>
              <a:rPr lang="ru-RU" dirty="0" err="1" smtClean="0">
                <a:solidFill>
                  <a:schemeClr val="bg1"/>
                </a:solidFill>
              </a:rPr>
              <a:t>д.н.э</a:t>
            </a:r>
            <a:endParaRPr lang="ru-RU" dirty="0">
              <a:solidFill>
                <a:schemeClr val="bg1"/>
              </a:solidFill>
            </a:endParaRPr>
          </a:p>
        </p:txBody>
      </p:sp>
      <p:sp>
        <p:nvSpPr>
          <p:cNvPr id="7" name="Прямоугольник 6"/>
          <p:cNvSpPr/>
          <p:nvPr/>
        </p:nvSpPr>
        <p:spPr>
          <a:xfrm>
            <a:off x="728248" y="4124562"/>
            <a:ext cx="8659362" cy="2514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6969034" y="1423851"/>
            <a:ext cx="1175657" cy="11838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олилиния 18"/>
          <p:cNvSpPr/>
          <p:nvPr/>
        </p:nvSpPr>
        <p:spPr>
          <a:xfrm>
            <a:off x="724783" y="3778310"/>
            <a:ext cx="5138951" cy="2849336"/>
          </a:xfrm>
          <a:custGeom>
            <a:avLst/>
            <a:gdLst>
              <a:gd name="connsiteX0" fmla="*/ 8164 w 5138951"/>
              <a:gd name="connsiteY0" fmla="*/ 0 h 2849336"/>
              <a:gd name="connsiteX1" fmla="*/ 0 w 5138951"/>
              <a:gd name="connsiteY1" fmla="*/ 2849336 h 2849336"/>
              <a:gd name="connsiteX2" fmla="*/ 4661807 w 5138951"/>
              <a:gd name="connsiteY2" fmla="*/ 2841172 h 2849336"/>
              <a:gd name="connsiteX3" fmla="*/ 4776107 w 5138951"/>
              <a:gd name="connsiteY3" fmla="*/ 2824843 h 2849336"/>
              <a:gd name="connsiteX4" fmla="*/ 4898572 w 5138951"/>
              <a:gd name="connsiteY4" fmla="*/ 2792186 h 2849336"/>
              <a:gd name="connsiteX5" fmla="*/ 4963886 w 5138951"/>
              <a:gd name="connsiteY5" fmla="*/ 2767693 h 2849336"/>
              <a:gd name="connsiteX6" fmla="*/ 4988379 w 5138951"/>
              <a:gd name="connsiteY6" fmla="*/ 2759529 h 2849336"/>
              <a:gd name="connsiteX7" fmla="*/ 5053693 w 5138951"/>
              <a:gd name="connsiteY7" fmla="*/ 2735036 h 2849336"/>
              <a:gd name="connsiteX8" fmla="*/ 5086350 w 5138951"/>
              <a:gd name="connsiteY8" fmla="*/ 2710543 h 2849336"/>
              <a:gd name="connsiteX9" fmla="*/ 5094514 w 5138951"/>
              <a:gd name="connsiteY9" fmla="*/ 2441122 h 2849336"/>
              <a:gd name="connsiteX10" fmla="*/ 4988379 w 5138951"/>
              <a:gd name="connsiteY10" fmla="*/ 2367643 h 2849336"/>
              <a:gd name="connsiteX11" fmla="*/ 4906736 w 5138951"/>
              <a:gd name="connsiteY11" fmla="*/ 2318658 h 2849336"/>
              <a:gd name="connsiteX12" fmla="*/ 4800600 w 5138951"/>
              <a:gd name="connsiteY12" fmla="*/ 2269672 h 2849336"/>
              <a:gd name="connsiteX13" fmla="*/ 4743450 w 5138951"/>
              <a:gd name="connsiteY13" fmla="*/ 2253343 h 2849336"/>
              <a:gd name="connsiteX14" fmla="*/ 4669972 w 5138951"/>
              <a:gd name="connsiteY14" fmla="*/ 2228850 h 2849336"/>
              <a:gd name="connsiteX15" fmla="*/ 4596493 w 5138951"/>
              <a:gd name="connsiteY15" fmla="*/ 2220686 h 2849336"/>
              <a:gd name="connsiteX16" fmla="*/ 4433207 w 5138951"/>
              <a:gd name="connsiteY16" fmla="*/ 2196193 h 2849336"/>
              <a:gd name="connsiteX17" fmla="*/ 4155622 w 5138951"/>
              <a:gd name="connsiteY17" fmla="*/ 2147208 h 2849336"/>
              <a:gd name="connsiteX18" fmla="*/ 3910693 w 5138951"/>
              <a:gd name="connsiteY18" fmla="*/ 2114550 h 2849336"/>
              <a:gd name="connsiteX19" fmla="*/ 3837214 w 5138951"/>
              <a:gd name="connsiteY19" fmla="*/ 2098222 h 2849336"/>
              <a:gd name="connsiteX20" fmla="*/ 3592286 w 5138951"/>
              <a:gd name="connsiteY20" fmla="*/ 2057400 h 2849336"/>
              <a:gd name="connsiteX21" fmla="*/ 3396343 w 5138951"/>
              <a:gd name="connsiteY21" fmla="*/ 2024743 h 2849336"/>
              <a:gd name="connsiteX22" fmla="*/ 3380014 w 5138951"/>
              <a:gd name="connsiteY22" fmla="*/ 1983922 h 2849336"/>
              <a:gd name="connsiteX23" fmla="*/ 3420836 w 5138951"/>
              <a:gd name="connsiteY23" fmla="*/ 1975758 h 2849336"/>
              <a:gd name="connsiteX24" fmla="*/ 3494314 w 5138951"/>
              <a:gd name="connsiteY24" fmla="*/ 1934936 h 2849336"/>
              <a:gd name="connsiteX25" fmla="*/ 3641272 w 5138951"/>
              <a:gd name="connsiteY25" fmla="*/ 1869622 h 2849336"/>
              <a:gd name="connsiteX26" fmla="*/ 3665764 w 5138951"/>
              <a:gd name="connsiteY26" fmla="*/ 1845129 h 2849336"/>
              <a:gd name="connsiteX27" fmla="*/ 3657600 w 5138951"/>
              <a:gd name="connsiteY27" fmla="*/ 1779815 h 2849336"/>
              <a:gd name="connsiteX28" fmla="*/ 3624943 w 5138951"/>
              <a:gd name="connsiteY28" fmla="*/ 1747158 h 2849336"/>
              <a:gd name="connsiteX29" fmla="*/ 3494314 w 5138951"/>
              <a:gd name="connsiteY29" fmla="*/ 1681843 h 2849336"/>
              <a:gd name="connsiteX30" fmla="*/ 3453493 w 5138951"/>
              <a:gd name="connsiteY30" fmla="*/ 1673679 h 2849336"/>
              <a:gd name="connsiteX31" fmla="*/ 3420836 w 5138951"/>
              <a:gd name="connsiteY31" fmla="*/ 1665515 h 2849336"/>
              <a:gd name="connsiteX32" fmla="*/ 3282043 w 5138951"/>
              <a:gd name="connsiteY32" fmla="*/ 1649186 h 2849336"/>
              <a:gd name="connsiteX33" fmla="*/ 3200400 w 5138951"/>
              <a:gd name="connsiteY33" fmla="*/ 1624693 h 2849336"/>
              <a:gd name="connsiteX34" fmla="*/ 3143250 w 5138951"/>
              <a:gd name="connsiteY34" fmla="*/ 1616529 h 2849336"/>
              <a:gd name="connsiteX35" fmla="*/ 3151414 w 5138951"/>
              <a:gd name="connsiteY35" fmla="*/ 1551215 h 2849336"/>
              <a:gd name="connsiteX36" fmla="*/ 2767693 w 5138951"/>
              <a:gd name="connsiteY36" fmla="*/ 1469572 h 2849336"/>
              <a:gd name="connsiteX37" fmla="*/ 2416629 w 5138951"/>
              <a:gd name="connsiteY37" fmla="*/ 1404258 h 2849336"/>
              <a:gd name="connsiteX38" fmla="*/ 2432957 w 5138951"/>
              <a:gd name="connsiteY38" fmla="*/ 1379765 h 2849336"/>
              <a:gd name="connsiteX39" fmla="*/ 2490107 w 5138951"/>
              <a:gd name="connsiteY39" fmla="*/ 1371600 h 2849336"/>
              <a:gd name="connsiteX40" fmla="*/ 2522764 w 5138951"/>
              <a:gd name="connsiteY40" fmla="*/ 1363436 h 2849336"/>
              <a:gd name="connsiteX41" fmla="*/ 2457450 w 5138951"/>
              <a:gd name="connsiteY41" fmla="*/ 1289958 h 2849336"/>
              <a:gd name="connsiteX42" fmla="*/ 2163536 w 5138951"/>
              <a:gd name="connsiteY42" fmla="*/ 1175658 h 2849336"/>
              <a:gd name="connsiteX43" fmla="*/ 2147207 w 5138951"/>
              <a:gd name="connsiteY43" fmla="*/ 1143000 h 2849336"/>
              <a:gd name="connsiteX44" fmla="*/ 2179864 w 5138951"/>
              <a:gd name="connsiteY44" fmla="*/ 1069522 h 2849336"/>
              <a:gd name="connsiteX45" fmla="*/ 2196193 w 5138951"/>
              <a:gd name="connsiteY45" fmla="*/ 1012372 h 2849336"/>
              <a:gd name="connsiteX46" fmla="*/ 2171700 w 5138951"/>
              <a:gd name="connsiteY46" fmla="*/ 955222 h 2849336"/>
              <a:gd name="connsiteX47" fmla="*/ 1869622 w 5138951"/>
              <a:gd name="connsiteY47" fmla="*/ 906236 h 2849336"/>
              <a:gd name="connsiteX48" fmla="*/ 1820636 w 5138951"/>
              <a:gd name="connsiteY48" fmla="*/ 873579 h 2849336"/>
              <a:gd name="connsiteX49" fmla="*/ 1787979 w 5138951"/>
              <a:gd name="connsiteY49" fmla="*/ 742950 h 2849336"/>
              <a:gd name="connsiteX50" fmla="*/ 1690007 w 5138951"/>
              <a:gd name="connsiteY50" fmla="*/ 685800 h 2849336"/>
              <a:gd name="connsiteX51" fmla="*/ 1567543 w 5138951"/>
              <a:gd name="connsiteY51" fmla="*/ 612322 h 2849336"/>
              <a:gd name="connsiteX52" fmla="*/ 1543050 w 5138951"/>
              <a:gd name="connsiteY52" fmla="*/ 587829 h 2849336"/>
              <a:gd name="connsiteX53" fmla="*/ 1534886 w 5138951"/>
              <a:gd name="connsiteY53" fmla="*/ 563336 h 2849336"/>
              <a:gd name="connsiteX54" fmla="*/ 1526722 w 5138951"/>
              <a:gd name="connsiteY54" fmla="*/ 530679 h 2849336"/>
              <a:gd name="connsiteX55" fmla="*/ 1510393 w 5138951"/>
              <a:gd name="connsiteY55" fmla="*/ 498022 h 2849336"/>
              <a:gd name="connsiteX56" fmla="*/ 1502229 w 5138951"/>
              <a:gd name="connsiteY56" fmla="*/ 465365 h 2849336"/>
              <a:gd name="connsiteX57" fmla="*/ 1453243 w 5138951"/>
              <a:gd name="connsiteY57" fmla="*/ 400050 h 2849336"/>
              <a:gd name="connsiteX58" fmla="*/ 1355272 w 5138951"/>
              <a:gd name="connsiteY58" fmla="*/ 277586 h 2849336"/>
              <a:gd name="connsiteX59" fmla="*/ 1289957 w 5138951"/>
              <a:gd name="connsiteY59" fmla="*/ 236765 h 2849336"/>
              <a:gd name="connsiteX60" fmla="*/ 1053193 w 5138951"/>
              <a:gd name="connsiteY60" fmla="*/ 204108 h 2849336"/>
              <a:gd name="connsiteX61" fmla="*/ 1020536 w 5138951"/>
              <a:gd name="connsiteY61" fmla="*/ 179615 h 2849336"/>
              <a:gd name="connsiteX62" fmla="*/ 922564 w 5138951"/>
              <a:gd name="connsiteY62" fmla="*/ 114300 h 2849336"/>
              <a:gd name="connsiteX63" fmla="*/ 816429 w 5138951"/>
              <a:gd name="connsiteY63" fmla="*/ 106136 h 2849336"/>
              <a:gd name="connsiteX64" fmla="*/ 726622 w 5138951"/>
              <a:gd name="connsiteY64" fmla="*/ 65315 h 2849336"/>
              <a:gd name="connsiteX65" fmla="*/ 693964 w 5138951"/>
              <a:gd name="connsiteY65" fmla="*/ 57150 h 2849336"/>
              <a:gd name="connsiteX66" fmla="*/ 579664 w 5138951"/>
              <a:gd name="connsiteY66" fmla="*/ 81643 h 2849336"/>
              <a:gd name="connsiteX67" fmla="*/ 547007 w 5138951"/>
              <a:gd name="connsiteY67" fmla="*/ 106136 h 2849336"/>
              <a:gd name="connsiteX68" fmla="*/ 383722 w 5138951"/>
              <a:gd name="connsiteY68" fmla="*/ 89808 h 2849336"/>
              <a:gd name="connsiteX69" fmla="*/ 326572 w 5138951"/>
              <a:gd name="connsiteY69" fmla="*/ 73479 h 2849336"/>
              <a:gd name="connsiteX70" fmla="*/ 285750 w 5138951"/>
              <a:gd name="connsiteY70" fmla="*/ 65315 h 2849336"/>
              <a:gd name="connsiteX71" fmla="*/ 228600 w 5138951"/>
              <a:gd name="connsiteY71" fmla="*/ 40822 h 2849336"/>
              <a:gd name="connsiteX72" fmla="*/ 106136 w 5138951"/>
              <a:gd name="connsiteY72" fmla="*/ 32658 h 2849336"/>
              <a:gd name="connsiteX73" fmla="*/ 32657 w 5138951"/>
              <a:gd name="connsiteY73" fmla="*/ 0 h 2849336"/>
              <a:gd name="connsiteX74" fmla="*/ 8164 w 5138951"/>
              <a:gd name="connsiteY74" fmla="*/ 0 h 284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138951" h="2849336">
                <a:moveTo>
                  <a:pt x="8164" y="0"/>
                </a:moveTo>
                <a:cubicBezTo>
                  <a:pt x="5443" y="949779"/>
                  <a:pt x="2721" y="1899557"/>
                  <a:pt x="0" y="2849336"/>
                </a:cubicBezTo>
                <a:lnTo>
                  <a:pt x="4661807" y="2841172"/>
                </a:lnTo>
                <a:cubicBezTo>
                  <a:pt x="4679841" y="2839168"/>
                  <a:pt x="4750107" y="2833510"/>
                  <a:pt x="4776107" y="2824843"/>
                </a:cubicBezTo>
                <a:cubicBezTo>
                  <a:pt x="4888763" y="2787290"/>
                  <a:pt x="4775280" y="2807597"/>
                  <a:pt x="4898572" y="2792186"/>
                </a:cubicBezTo>
                <a:cubicBezTo>
                  <a:pt x="4954170" y="2773653"/>
                  <a:pt x="4885777" y="2796984"/>
                  <a:pt x="4963886" y="2767693"/>
                </a:cubicBezTo>
                <a:cubicBezTo>
                  <a:pt x="4971944" y="2764671"/>
                  <a:pt x="4980321" y="2762551"/>
                  <a:pt x="4988379" y="2759529"/>
                </a:cubicBezTo>
                <a:cubicBezTo>
                  <a:pt x="5066478" y="2730242"/>
                  <a:pt x="4998099" y="2753567"/>
                  <a:pt x="5053693" y="2735036"/>
                </a:cubicBezTo>
                <a:cubicBezTo>
                  <a:pt x="5064579" y="2726872"/>
                  <a:pt x="5076728" y="2720165"/>
                  <a:pt x="5086350" y="2710543"/>
                </a:cubicBezTo>
                <a:cubicBezTo>
                  <a:pt x="5160261" y="2636632"/>
                  <a:pt x="5149981" y="2569390"/>
                  <a:pt x="5094514" y="2441122"/>
                </a:cubicBezTo>
                <a:cubicBezTo>
                  <a:pt x="5077435" y="2401627"/>
                  <a:pt x="5025277" y="2389781"/>
                  <a:pt x="4988379" y="2367643"/>
                </a:cubicBezTo>
                <a:cubicBezTo>
                  <a:pt x="4961165" y="2351315"/>
                  <a:pt x="4935122" y="2332851"/>
                  <a:pt x="4906736" y="2318658"/>
                </a:cubicBezTo>
                <a:cubicBezTo>
                  <a:pt x="4871772" y="2301176"/>
                  <a:pt x="4837565" y="2282874"/>
                  <a:pt x="4800600" y="2269672"/>
                </a:cubicBezTo>
                <a:cubicBezTo>
                  <a:pt x="4781942" y="2263008"/>
                  <a:pt x="4762360" y="2259253"/>
                  <a:pt x="4743450" y="2253343"/>
                </a:cubicBezTo>
                <a:cubicBezTo>
                  <a:pt x="4718808" y="2245642"/>
                  <a:pt x="4695175" y="2234451"/>
                  <a:pt x="4669972" y="2228850"/>
                </a:cubicBezTo>
                <a:cubicBezTo>
                  <a:pt x="4645915" y="2223504"/>
                  <a:pt x="4620835" y="2224529"/>
                  <a:pt x="4596493" y="2220686"/>
                </a:cubicBezTo>
                <a:cubicBezTo>
                  <a:pt x="4409132" y="2191104"/>
                  <a:pt x="4620219" y="2214896"/>
                  <a:pt x="4433207" y="2196193"/>
                </a:cubicBezTo>
                <a:cubicBezTo>
                  <a:pt x="4228875" y="2133321"/>
                  <a:pt x="4431119" y="2187722"/>
                  <a:pt x="4155622" y="2147208"/>
                </a:cubicBezTo>
                <a:cubicBezTo>
                  <a:pt x="3860778" y="2103849"/>
                  <a:pt x="4268960" y="2135626"/>
                  <a:pt x="3910693" y="2114550"/>
                </a:cubicBezTo>
                <a:cubicBezTo>
                  <a:pt x="3886200" y="2109107"/>
                  <a:pt x="3861914" y="2102633"/>
                  <a:pt x="3837214" y="2098222"/>
                </a:cubicBezTo>
                <a:cubicBezTo>
                  <a:pt x="3800309" y="2091632"/>
                  <a:pt x="3647416" y="2069929"/>
                  <a:pt x="3592286" y="2057400"/>
                </a:cubicBezTo>
                <a:cubicBezTo>
                  <a:pt x="3430749" y="2020687"/>
                  <a:pt x="3576296" y="2038587"/>
                  <a:pt x="3396343" y="2024743"/>
                </a:cubicBezTo>
                <a:cubicBezTo>
                  <a:pt x="3382547" y="2020145"/>
                  <a:pt x="3341936" y="2015653"/>
                  <a:pt x="3380014" y="1983922"/>
                </a:cubicBezTo>
                <a:cubicBezTo>
                  <a:pt x="3390675" y="1975038"/>
                  <a:pt x="3407229" y="1978479"/>
                  <a:pt x="3420836" y="1975758"/>
                </a:cubicBezTo>
                <a:cubicBezTo>
                  <a:pt x="3470691" y="1938366"/>
                  <a:pt x="3434963" y="1960741"/>
                  <a:pt x="3494314" y="1934936"/>
                </a:cubicBezTo>
                <a:lnTo>
                  <a:pt x="3641272" y="1869622"/>
                </a:lnTo>
                <a:cubicBezTo>
                  <a:pt x="3649436" y="1861458"/>
                  <a:pt x="3659360" y="1854736"/>
                  <a:pt x="3665764" y="1845129"/>
                </a:cubicBezTo>
                <a:cubicBezTo>
                  <a:pt x="3681141" y="1822064"/>
                  <a:pt x="3672737" y="1802520"/>
                  <a:pt x="3657600" y="1779815"/>
                </a:cubicBezTo>
                <a:cubicBezTo>
                  <a:pt x="3649061" y="1767006"/>
                  <a:pt x="3638144" y="1755079"/>
                  <a:pt x="3624943" y="1747158"/>
                </a:cubicBezTo>
                <a:cubicBezTo>
                  <a:pt x="3583198" y="1722111"/>
                  <a:pt x="3539060" y="1701020"/>
                  <a:pt x="3494314" y="1681843"/>
                </a:cubicBezTo>
                <a:cubicBezTo>
                  <a:pt x="3481560" y="1676377"/>
                  <a:pt x="3467039" y="1676689"/>
                  <a:pt x="3453493" y="1673679"/>
                </a:cubicBezTo>
                <a:cubicBezTo>
                  <a:pt x="3442540" y="1671245"/>
                  <a:pt x="3431876" y="1667522"/>
                  <a:pt x="3420836" y="1665515"/>
                </a:cubicBezTo>
                <a:cubicBezTo>
                  <a:pt x="3376706" y="1657491"/>
                  <a:pt x="3325848" y="1653566"/>
                  <a:pt x="3282043" y="1649186"/>
                </a:cubicBezTo>
                <a:cubicBezTo>
                  <a:pt x="3254829" y="1641022"/>
                  <a:pt x="3228057" y="1631201"/>
                  <a:pt x="3200400" y="1624693"/>
                </a:cubicBezTo>
                <a:cubicBezTo>
                  <a:pt x="3181668" y="1620286"/>
                  <a:pt x="3153924" y="1632540"/>
                  <a:pt x="3143250" y="1616529"/>
                </a:cubicBezTo>
                <a:cubicBezTo>
                  <a:pt x="3131079" y="1598273"/>
                  <a:pt x="3148693" y="1572986"/>
                  <a:pt x="3151414" y="1551215"/>
                </a:cubicBezTo>
                <a:cubicBezTo>
                  <a:pt x="3002382" y="1444762"/>
                  <a:pt x="3129738" y="1522042"/>
                  <a:pt x="2767693" y="1469572"/>
                </a:cubicBezTo>
                <a:cubicBezTo>
                  <a:pt x="2601597" y="1445500"/>
                  <a:pt x="2556172" y="1434159"/>
                  <a:pt x="2416629" y="1404258"/>
                </a:cubicBezTo>
                <a:cubicBezTo>
                  <a:pt x="2422072" y="1396094"/>
                  <a:pt x="2423991" y="1383750"/>
                  <a:pt x="2432957" y="1379765"/>
                </a:cubicBezTo>
                <a:cubicBezTo>
                  <a:pt x="2450542" y="1371949"/>
                  <a:pt x="2471174" y="1375042"/>
                  <a:pt x="2490107" y="1371600"/>
                </a:cubicBezTo>
                <a:cubicBezTo>
                  <a:pt x="2501147" y="1369593"/>
                  <a:pt x="2511878" y="1366157"/>
                  <a:pt x="2522764" y="1363436"/>
                </a:cubicBezTo>
                <a:cubicBezTo>
                  <a:pt x="2500993" y="1338943"/>
                  <a:pt x="2486132" y="1305808"/>
                  <a:pt x="2457450" y="1289958"/>
                </a:cubicBezTo>
                <a:cubicBezTo>
                  <a:pt x="2378119" y="1246117"/>
                  <a:pt x="2260400" y="1207945"/>
                  <a:pt x="2163536" y="1175658"/>
                </a:cubicBezTo>
                <a:cubicBezTo>
                  <a:pt x="2158093" y="1164772"/>
                  <a:pt x="2148551" y="1155096"/>
                  <a:pt x="2147207" y="1143000"/>
                </a:cubicBezTo>
                <a:cubicBezTo>
                  <a:pt x="2143363" y="1108407"/>
                  <a:pt x="2161438" y="1094090"/>
                  <a:pt x="2179864" y="1069522"/>
                </a:cubicBezTo>
                <a:cubicBezTo>
                  <a:pt x="2182790" y="1060746"/>
                  <a:pt x="2197400" y="1019008"/>
                  <a:pt x="2196193" y="1012372"/>
                </a:cubicBezTo>
                <a:cubicBezTo>
                  <a:pt x="2192485" y="991981"/>
                  <a:pt x="2191411" y="961628"/>
                  <a:pt x="2171700" y="955222"/>
                </a:cubicBezTo>
                <a:cubicBezTo>
                  <a:pt x="2074687" y="923693"/>
                  <a:pt x="1869622" y="906236"/>
                  <a:pt x="1869622" y="906236"/>
                </a:cubicBezTo>
                <a:cubicBezTo>
                  <a:pt x="1852169" y="900418"/>
                  <a:pt x="1827074" y="896111"/>
                  <a:pt x="1820636" y="873579"/>
                </a:cubicBezTo>
                <a:cubicBezTo>
                  <a:pt x="1797307" y="791928"/>
                  <a:pt x="1835185" y="796899"/>
                  <a:pt x="1787979" y="742950"/>
                </a:cubicBezTo>
                <a:cubicBezTo>
                  <a:pt x="1767159" y="719156"/>
                  <a:pt x="1711481" y="697169"/>
                  <a:pt x="1690007" y="685800"/>
                </a:cubicBezTo>
                <a:cubicBezTo>
                  <a:pt x="1655094" y="667317"/>
                  <a:pt x="1600815" y="638200"/>
                  <a:pt x="1567543" y="612322"/>
                </a:cubicBezTo>
                <a:cubicBezTo>
                  <a:pt x="1558429" y="605233"/>
                  <a:pt x="1551214" y="595993"/>
                  <a:pt x="1543050" y="587829"/>
                </a:cubicBezTo>
                <a:cubicBezTo>
                  <a:pt x="1540329" y="579665"/>
                  <a:pt x="1537250" y="571611"/>
                  <a:pt x="1534886" y="563336"/>
                </a:cubicBezTo>
                <a:cubicBezTo>
                  <a:pt x="1531804" y="552547"/>
                  <a:pt x="1530662" y="541185"/>
                  <a:pt x="1526722" y="530679"/>
                </a:cubicBezTo>
                <a:cubicBezTo>
                  <a:pt x="1522449" y="519283"/>
                  <a:pt x="1515836" y="508908"/>
                  <a:pt x="1510393" y="498022"/>
                </a:cubicBezTo>
                <a:cubicBezTo>
                  <a:pt x="1507672" y="487136"/>
                  <a:pt x="1507883" y="475057"/>
                  <a:pt x="1502229" y="465365"/>
                </a:cubicBezTo>
                <a:cubicBezTo>
                  <a:pt x="1488516" y="441858"/>
                  <a:pt x="1453243" y="400050"/>
                  <a:pt x="1453243" y="400050"/>
                </a:cubicBezTo>
                <a:cubicBezTo>
                  <a:pt x="1438120" y="324434"/>
                  <a:pt x="1452504" y="354347"/>
                  <a:pt x="1355272" y="277586"/>
                </a:cubicBezTo>
                <a:cubicBezTo>
                  <a:pt x="1335121" y="261677"/>
                  <a:pt x="1314904" y="242833"/>
                  <a:pt x="1289957" y="236765"/>
                </a:cubicBezTo>
                <a:cubicBezTo>
                  <a:pt x="1212546" y="217935"/>
                  <a:pt x="1132114" y="214994"/>
                  <a:pt x="1053193" y="204108"/>
                </a:cubicBezTo>
                <a:cubicBezTo>
                  <a:pt x="1042307" y="195944"/>
                  <a:pt x="1030776" y="188575"/>
                  <a:pt x="1020536" y="179615"/>
                </a:cubicBezTo>
                <a:cubicBezTo>
                  <a:pt x="981448" y="145413"/>
                  <a:pt x="984602" y="129071"/>
                  <a:pt x="922564" y="114300"/>
                </a:cubicBezTo>
                <a:cubicBezTo>
                  <a:pt x="888046" y="106081"/>
                  <a:pt x="851807" y="108857"/>
                  <a:pt x="816429" y="106136"/>
                </a:cubicBezTo>
                <a:cubicBezTo>
                  <a:pt x="783117" y="89480"/>
                  <a:pt x="761288" y="76870"/>
                  <a:pt x="726622" y="65315"/>
                </a:cubicBezTo>
                <a:cubicBezTo>
                  <a:pt x="715977" y="61767"/>
                  <a:pt x="704850" y="59872"/>
                  <a:pt x="693964" y="57150"/>
                </a:cubicBezTo>
                <a:cubicBezTo>
                  <a:pt x="655864" y="65314"/>
                  <a:pt x="616629" y="69321"/>
                  <a:pt x="579664" y="81643"/>
                </a:cubicBezTo>
                <a:cubicBezTo>
                  <a:pt x="566755" y="85946"/>
                  <a:pt x="560602" y="105569"/>
                  <a:pt x="547007" y="106136"/>
                </a:cubicBezTo>
                <a:cubicBezTo>
                  <a:pt x="492355" y="108413"/>
                  <a:pt x="438150" y="95251"/>
                  <a:pt x="383722" y="89808"/>
                </a:cubicBezTo>
                <a:cubicBezTo>
                  <a:pt x="364672" y="84365"/>
                  <a:pt x="345793" y="78284"/>
                  <a:pt x="326572" y="73479"/>
                </a:cubicBezTo>
                <a:cubicBezTo>
                  <a:pt x="313110" y="70113"/>
                  <a:pt x="298915" y="69703"/>
                  <a:pt x="285750" y="65315"/>
                </a:cubicBezTo>
                <a:cubicBezTo>
                  <a:pt x="266092" y="58762"/>
                  <a:pt x="250005" y="43200"/>
                  <a:pt x="228600" y="40822"/>
                </a:cubicBezTo>
                <a:cubicBezTo>
                  <a:pt x="187938" y="36304"/>
                  <a:pt x="146957" y="35379"/>
                  <a:pt x="106136" y="32658"/>
                </a:cubicBezTo>
                <a:cubicBezTo>
                  <a:pt x="47841" y="13226"/>
                  <a:pt x="71471" y="25877"/>
                  <a:pt x="32657" y="0"/>
                </a:cubicBezTo>
                <a:lnTo>
                  <a:pt x="816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0" name="Группа 29"/>
          <p:cNvGrpSpPr/>
          <p:nvPr/>
        </p:nvGrpSpPr>
        <p:grpSpPr>
          <a:xfrm>
            <a:off x="743654" y="3489709"/>
            <a:ext cx="524148" cy="479515"/>
            <a:chOff x="5962650" y="2139506"/>
            <a:chExt cx="1257300" cy="1361829"/>
          </a:xfrm>
        </p:grpSpPr>
        <p:sp>
          <p:nvSpPr>
            <p:cNvPr id="31" name="Прямоугольник 30"/>
            <p:cNvSpPr/>
            <p:nvPr/>
          </p:nvSpPr>
          <p:spPr>
            <a:xfrm>
              <a:off x="6062663" y="2702379"/>
              <a:ext cx="1057275" cy="698264"/>
            </a:xfrm>
            <a:prstGeom prst="rect">
              <a:avLst/>
            </a:prstGeom>
            <a:solidFill>
              <a:schemeClr val="tx1">
                <a:lumMod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6106886" y="2710543"/>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6322989" y="2710543"/>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6539092" y="2710543"/>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6750612" y="2702378"/>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6964281" y="2702378"/>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6015038" y="2609850"/>
              <a:ext cx="1152525" cy="10069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6015038" y="3400642"/>
              <a:ext cx="1152525" cy="10069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Равнобедренный треугольник 38"/>
            <p:cNvSpPr/>
            <p:nvPr/>
          </p:nvSpPr>
          <p:spPr>
            <a:xfrm>
              <a:off x="5962650" y="2139506"/>
              <a:ext cx="1257300" cy="490538"/>
            </a:xfrm>
            <a:prstGeom prst="triangl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9" name="Группа 28"/>
          <p:cNvGrpSpPr/>
          <p:nvPr/>
        </p:nvGrpSpPr>
        <p:grpSpPr>
          <a:xfrm>
            <a:off x="1172857" y="3364912"/>
            <a:ext cx="1011283" cy="1035028"/>
            <a:chOff x="5962650" y="2139506"/>
            <a:chExt cx="1257300" cy="1361829"/>
          </a:xfrm>
        </p:grpSpPr>
        <p:sp>
          <p:nvSpPr>
            <p:cNvPr id="28" name="Прямоугольник 27"/>
            <p:cNvSpPr/>
            <p:nvPr/>
          </p:nvSpPr>
          <p:spPr>
            <a:xfrm>
              <a:off x="6062663" y="2702379"/>
              <a:ext cx="1057275" cy="698264"/>
            </a:xfrm>
            <a:prstGeom prst="rect">
              <a:avLst/>
            </a:prstGeom>
            <a:solidFill>
              <a:schemeClr val="tx1">
                <a:lumMod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6106886" y="2710543"/>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6322989" y="2710543"/>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6539092" y="2710543"/>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6750612" y="2702378"/>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6964281" y="2702378"/>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6015038" y="2609850"/>
              <a:ext cx="1152525" cy="10069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6015038" y="3400642"/>
              <a:ext cx="1152525" cy="10069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Равнобедренный треугольник 26"/>
            <p:cNvSpPr/>
            <p:nvPr/>
          </p:nvSpPr>
          <p:spPr>
            <a:xfrm>
              <a:off x="5962650" y="2139506"/>
              <a:ext cx="1257300" cy="490538"/>
            </a:xfrm>
            <a:prstGeom prst="triangl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4" name="Группа 273"/>
          <p:cNvGrpSpPr/>
          <p:nvPr/>
        </p:nvGrpSpPr>
        <p:grpSpPr>
          <a:xfrm>
            <a:off x="2851019" y="4605979"/>
            <a:ext cx="1720360" cy="1899685"/>
            <a:chOff x="2851019" y="4605979"/>
            <a:chExt cx="1720360" cy="1899685"/>
          </a:xfrm>
        </p:grpSpPr>
        <p:grpSp>
          <p:nvGrpSpPr>
            <p:cNvPr id="273" name="Группа 272"/>
            <p:cNvGrpSpPr/>
            <p:nvPr/>
          </p:nvGrpSpPr>
          <p:grpSpPr>
            <a:xfrm>
              <a:off x="3520129" y="5308165"/>
              <a:ext cx="1051250" cy="471803"/>
              <a:chOff x="3520129" y="5308165"/>
              <a:chExt cx="1051250" cy="471803"/>
            </a:xfrm>
          </p:grpSpPr>
          <p:sp>
            <p:nvSpPr>
              <p:cNvPr id="270" name="Скругленный прямоугольник 269"/>
              <p:cNvSpPr/>
              <p:nvPr/>
            </p:nvSpPr>
            <p:spPr>
              <a:xfrm rot="20482600">
                <a:off x="3520129" y="5478707"/>
                <a:ext cx="724351" cy="301261"/>
              </a:xfrm>
              <a:prstGeom prst="roundRect">
                <a:avLst>
                  <a:gd name="adj" fmla="val 36946"/>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1" name="Овал 270"/>
              <p:cNvSpPr/>
              <p:nvPr/>
            </p:nvSpPr>
            <p:spPr>
              <a:xfrm>
                <a:off x="4063379" y="5392436"/>
                <a:ext cx="508000" cy="185746"/>
              </a:xfrm>
              <a:prstGeom prst="ellipse">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2" name="Овал 271"/>
              <p:cNvSpPr/>
              <p:nvPr/>
            </p:nvSpPr>
            <p:spPr>
              <a:xfrm rot="20756670">
                <a:off x="4021287" y="5308165"/>
                <a:ext cx="110731" cy="207560"/>
              </a:xfrm>
              <a:prstGeom prst="ellipse">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2" name="Группа 71"/>
            <p:cNvGrpSpPr/>
            <p:nvPr/>
          </p:nvGrpSpPr>
          <p:grpSpPr>
            <a:xfrm>
              <a:off x="2851019" y="4605979"/>
              <a:ext cx="964375" cy="1899685"/>
              <a:chOff x="2233158" y="4569152"/>
              <a:chExt cx="530225" cy="1136734"/>
            </a:xfrm>
          </p:grpSpPr>
          <p:grpSp>
            <p:nvGrpSpPr>
              <p:cNvPr id="61" name="Группа 60"/>
              <p:cNvGrpSpPr/>
              <p:nvPr/>
            </p:nvGrpSpPr>
            <p:grpSpPr>
              <a:xfrm>
                <a:off x="2233158" y="4569152"/>
                <a:ext cx="530225" cy="1136734"/>
                <a:chOff x="3116404" y="3140531"/>
                <a:chExt cx="530225" cy="1136734"/>
              </a:xfrm>
              <a:effectLst>
                <a:outerShdw blurRad="50800" dist="38100" dir="5400000" algn="t" rotWithShape="0">
                  <a:prstClr val="black">
                    <a:alpha val="40000"/>
                  </a:prstClr>
                </a:outerShdw>
              </a:effectLst>
            </p:grpSpPr>
            <p:grpSp>
              <p:nvGrpSpPr>
                <p:cNvPr id="52" name="Группа 51"/>
                <p:cNvGrpSpPr/>
                <p:nvPr/>
              </p:nvGrpSpPr>
              <p:grpSpPr>
                <a:xfrm>
                  <a:off x="3116404" y="3182885"/>
                  <a:ext cx="530225" cy="1094380"/>
                  <a:chOff x="3595866" y="3246385"/>
                  <a:chExt cx="530225" cy="1094380"/>
                </a:xfrm>
              </p:grpSpPr>
              <p:sp>
                <p:nvSpPr>
                  <p:cNvPr id="40" name="Овал 39"/>
                  <p:cNvSpPr/>
                  <p:nvPr/>
                </p:nvSpPr>
                <p:spPr>
                  <a:xfrm>
                    <a:off x="3646093" y="3246385"/>
                    <a:ext cx="443307" cy="489856"/>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p:cNvSpPr/>
                  <p:nvPr/>
                </p:nvSpPr>
                <p:spPr>
                  <a:xfrm>
                    <a:off x="3749267" y="3394788"/>
                    <a:ext cx="61239" cy="72118"/>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3913680" y="3394788"/>
                    <a:ext cx="61239" cy="72118"/>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Скругленный прямоугольник 49"/>
                  <p:cNvSpPr/>
                  <p:nvPr/>
                </p:nvSpPr>
                <p:spPr>
                  <a:xfrm>
                    <a:off x="3595866" y="3625840"/>
                    <a:ext cx="530225" cy="70167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Блок-схема: задержка 44"/>
                  <p:cNvSpPr/>
                  <p:nvPr/>
                </p:nvSpPr>
                <p:spPr>
                  <a:xfrm rot="5400000">
                    <a:off x="3733476" y="3460501"/>
                    <a:ext cx="269875" cy="441971"/>
                  </a:xfrm>
                  <a:prstGeom prst="flowChartDelay">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Блок-схема: задержка 43"/>
                  <p:cNvSpPr/>
                  <p:nvPr/>
                </p:nvSpPr>
                <p:spPr>
                  <a:xfrm rot="5400000">
                    <a:off x="3761524" y="3440663"/>
                    <a:ext cx="198910" cy="107160"/>
                  </a:xfrm>
                  <a:prstGeom prst="flowChartDelay">
                    <a:avLst/>
                  </a:prstGeom>
                  <a:solidFill>
                    <a:schemeClr val="tx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олилиния 50"/>
                  <p:cNvSpPr/>
                  <p:nvPr/>
                </p:nvSpPr>
                <p:spPr>
                  <a:xfrm>
                    <a:off x="3595866" y="3719554"/>
                    <a:ext cx="530225" cy="621211"/>
                  </a:xfrm>
                  <a:custGeom>
                    <a:avLst/>
                    <a:gdLst>
                      <a:gd name="connsiteX0" fmla="*/ 0 w 523875"/>
                      <a:gd name="connsiteY0" fmla="*/ 301625 h 590550"/>
                      <a:gd name="connsiteX1" fmla="*/ 520700 w 523875"/>
                      <a:gd name="connsiteY1" fmla="*/ 0 h 590550"/>
                      <a:gd name="connsiteX2" fmla="*/ 523875 w 523875"/>
                      <a:gd name="connsiteY2" fmla="*/ 577850 h 590550"/>
                      <a:gd name="connsiteX3" fmla="*/ 0 w 523875"/>
                      <a:gd name="connsiteY3" fmla="*/ 590550 h 590550"/>
                      <a:gd name="connsiteX4" fmla="*/ 0 w 523875"/>
                      <a:gd name="connsiteY4" fmla="*/ 301625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90550">
                        <a:moveTo>
                          <a:pt x="0" y="301625"/>
                        </a:moveTo>
                        <a:lnTo>
                          <a:pt x="520700" y="0"/>
                        </a:lnTo>
                        <a:cubicBezTo>
                          <a:pt x="521758" y="192617"/>
                          <a:pt x="522817" y="385233"/>
                          <a:pt x="523875" y="577850"/>
                        </a:cubicBezTo>
                        <a:lnTo>
                          <a:pt x="0" y="590550"/>
                        </a:lnTo>
                        <a:lnTo>
                          <a:pt x="0" y="30162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5" name="Овал 54"/>
                <p:cNvSpPr/>
                <p:nvPr/>
              </p:nvSpPr>
              <p:spPr>
                <a:xfrm rot="1936357">
                  <a:off x="3150916" y="3283165"/>
                  <a:ext cx="49304" cy="85209"/>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Овал 55"/>
                <p:cNvSpPr/>
                <p:nvPr/>
              </p:nvSpPr>
              <p:spPr>
                <a:xfrm rot="1936357">
                  <a:off x="3216661" y="3199853"/>
                  <a:ext cx="49304" cy="85209"/>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Овал 56"/>
                <p:cNvSpPr/>
                <p:nvPr/>
              </p:nvSpPr>
              <p:spPr>
                <a:xfrm rot="1936357">
                  <a:off x="3298808" y="3145426"/>
                  <a:ext cx="49304" cy="85209"/>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Овал 57"/>
                <p:cNvSpPr/>
                <p:nvPr/>
              </p:nvSpPr>
              <p:spPr>
                <a:xfrm rot="19265021">
                  <a:off x="3419584" y="3140531"/>
                  <a:ext cx="45719" cy="89448"/>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Овал 58"/>
                <p:cNvSpPr/>
                <p:nvPr/>
              </p:nvSpPr>
              <p:spPr>
                <a:xfrm rot="19265021">
                  <a:off x="3510856" y="3207497"/>
                  <a:ext cx="45719" cy="89448"/>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Овал 59"/>
                <p:cNvSpPr/>
                <p:nvPr/>
              </p:nvSpPr>
              <p:spPr>
                <a:xfrm rot="19265021">
                  <a:off x="3575854" y="3292431"/>
                  <a:ext cx="45719" cy="89448"/>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2" name="Дуга 61"/>
              <p:cNvSpPr/>
              <p:nvPr/>
            </p:nvSpPr>
            <p:spPr>
              <a:xfrm rot="10541038">
                <a:off x="2383043" y="4848686"/>
                <a:ext cx="245331" cy="173269"/>
              </a:xfrm>
              <a:prstGeom prst="arc">
                <a:avLst>
                  <a:gd name="adj1" fmla="val 16200000"/>
                  <a:gd name="adj2" fmla="val 344332"/>
                </a:avLst>
              </a:prstGeom>
              <a:ln>
                <a:solidFill>
                  <a:schemeClr val="tx1">
                    <a:alpha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9" name="Скругленный прямоугольник 68"/>
              <p:cNvSpPr/>
              <p:nvPr/>
            </p:nvSpPr>
            <p:spPr>
              <a:xfrm>
                <a:off x="2370488" y="4735137"/>
                <a:ext cx="87724"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Скругленный прямоугольник 69"/>
              <p:cNvSpPr/>
              <p:nvPr/>
            </p:nvSpPr>
            <p:spPr>
              <a:xfrm>
                <a:off x="2543398" y="4699223"/>
                <a:ext cx="87724"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81" name="Группа 80"/>
          <p:cNvGrpSpPr/>
          <p:nvPr/>
        </p:nvGrpSpPr>
        <p:grpSpPr>
          <a:xfrm>
            <a:off x="6581070" y="4323225"/>
            <a:ext cx="2294999" cy="812333"/>
            <a:chOff x="6581070" y="4323225"/>
            <a:chExt cx="2294999" cy="812333"/>
          </a:xfrm>
          <a:solidFill>
            <a:srgbClr val="FFFF00">
              <a:alpha val="58039"/>
            </a:srgbClr>
          </a:solidFill>
        </p:grpSpPr>
        <p:sp>
          <p:nvSpPr>
            <p:cNvPr id="73" name="Овал 72"/>
            <p:cNvSpPr/>
            <p:nvPr/>
          </p:nvSpPr>
          <p:spPr>
            <a:xfrm>
              <a:off x="7037843" y="4835461"/>
              <a:ext cx="1175657" cy="619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Овал 73"/>
            <p:cNvSpPr/>
            <p:nvPr/>
          </p:nvSpPr>
          <p:spPr>
            <a:xfrm>
              <a:off x="7266648" y="4704982"/>
              <a:ext cx="589447" cy="528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Овал 74"/>
            <p:cNvSpPr/>
            <p:nvPr/>
          </p:nvSpPr>
          <p:spPr>
            <a:xfrm>
              <a:off x="7378657" y="4583120"/>
              <a:ext cx="589447"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Овал 75"/>
            <p:cNvSpPr/>
            <p:nvPr/>
          </p:nvSpPr>
          <p:spPr>
            <a:xfrm>
              <a:off x="7266649" y="4481661"/>
              <a:ext cx="360642"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Овал 76"/>
            <p:cNvSpPr/>
            <p:nvPr/>
          </p:nvSpPr>
          <p:spPr>
            <a:xfrm>
              <a:off x="6817388" y="4975371"/>
              <a:ext cx="1731797"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Овал 77"/>
            <p:cNvSpPr/>
            <p:nvPr/>
          </p:nvSpPr>
          <p:spPr>
            <a:xfrm>
              <a:off x="6581070" y="5077132"/>
              <a:ext cx="2294999" cy="584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Овал 78"/>
            <p:cNvSpPr/>
            <p:nvPr/>
          </p:nvSpPr>
          <p:spPr>
            <a:xfrm>
              <a:off x="7427142" y="4406516"/>
              <a:ext cx="360642"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Овал 79"/>
            <p:cNvSpPr/>
            <p:nvPr/>
          </p:nvSpPr>
          <p:spPr>
            <a:xfrm>
              <a:off x="7331839" y="4323225"/>
              <a:ext cx="360642"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9" name="Группа 268"/>
          <p:cNvGrpSpPr/>
          <p:nvPr/>
        </p:nvGrpSpPr>
        <p:grpSpPr>
          <a:xfrm>
            <a:off x="6066662" y="4736800"/>
            <a:ext cx="2834269" cy="1891318"/>
            <a:chOff x="6013124" y="4704498"/>
            <a:chExt cx="2834269" cy="1891318"/>
          </a:xfrm>
        </p:grpSpPr>
        <p:grpSp>
          <p:nvGrpSpPr>
            <p:cNvPr id="267" name="Группа 266"/>
            <p:cNvGrpSpPr/>
            <p:nvPr/>
          </p:nvGrpSpPr>
          <p:grpSpPr>
            <a:xfrm>
              <a:off x="6013124" y="4704498"/>
              <a:ext cx="2712961" cy="1883937"/>
              <a:chOff x="3634499" y="3284220"/>
              <a:chExt cx="2712961" cy="1883937"/>
            </a:xfrm>
          </p:grpSpPr>
          <p:sp>
            <p:nvSpPr>
              <p:cNvPr id="261" name="Прямоугольник 260"/>
              <p:cNvSpPr/>
              <p:nvPr/>
            </p:nvSpPr>
            <p:spPr>
              <a:xfrm rot="17186802" flipH="1">
                <a:off x="4909053" y="2720227"/>
                <a:ext cx="45719" cy="168896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6" name="Группа 265"/>
              <p:cNvGrpSpPr/>
              <p:nvPr/>
            </p:nvGrpSpPr>
            <p:grpSpPr>
              <a:xfrm>
                <a:off x="3634499" y="3284220"/>
                <a:ext cx="2712961" cy="1883937"/>
                <a:chOff x="3634499" y="3284220"/>
                <a:chExt cx="2712961" cy="1883937"/>
              </a:xfrm>
            </p:grpSpPr>
            <p:grpSp>
              <p:nvGrpSpPr>
                <p:cNvPr id="165" name="Группа 164"/>
                <p:cNvGrpSpPr/>
                <p:nvPr/>
              </p:nvGrpSpPr>
              <p:grpSpPr>
                <a:xfrm>
                  <a:off x="3634499" y="4041692"/>
                  <a:ext cx="2712961" cy="1126465"/>
                  <a:chOff x="3204234" y="3466396"/>
                  <a:chExt cx="3346042" cy="1369062"/>
                </a:xfrm>
              </p:grpSpPr>
              <p:grpSp>
                <p:nvGrpSpPr>
                  <p:cNvPr id="164" name="Группа 163"/>
                  <p:cNvGrpSpPr/>
                  <p:nvPr/>
                </p:nvGrpSpPr>
                <p:grpSpPr>
                  <a:xfrm rot="21399524">
                    <a:off x="3712835" y="3466396"/>
                    <a:ext cx="2237956" cy="795607"/>
                    <a:chOff x="3614645" y="3342909"/>
                    <a:chExt cx="2235441" cy="936439"/>
                  </a:xfrm>
                </p:grpSpPr>
                <p:grpSp>
                  <p:nvGrpSpPr>
                    <p:cNvPr id="96" name="Группа 95"/>
                    <p:cNvGrpSpPr/>
                    <p:nvPr/>
                  </p:nvGrpSpPr>
                  <p:grpSpPr>
                    <a:xfrm rot="1298652">
                      <a:off x="3787410" y="3505853"/>
                      <a:ext cx="293907" cy="655912"/>
                      <a:chOff x="2162250" y="1965745"/>
                      <a:chExt cx="293907" cy="655912"/>
                    </a:xfrm>
                    <a:effectLst>
                      <a:outerShdw blurRad="50800" dist="38100" dir="5400000" algn="t" rotWithShape="0">
                        <a:prstClr val="black">
                          <a:alpha val="40000"/>
                        </a:prstClr>
                      </a:outerShdw>
                    </a:effectLst>
                  </p:grpSpPr>
                  <p:sp>
                    <p:nvSpPr>
                      <p:cNvPr id="92" name="Овал 91"/>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Дуга 93"/>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5" name="Дуга 94"/>
                      <p:cNvSpPr/>
                      <p:nvPr/>
                    </p:nvSpPr>
                    <p:spPr>
                      <a:xfrm rot="10800000">
                        <a:off x="2312419" y="2007698"/>
                        <a:ext cx="143738" cy="613959"/>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3" name="Блок-схема: задержка 92"/>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7" name="Группа 96"/>
                    <p:cNvGrpSpPr/>
                    <p:nvPr/>
                  </p:nvGrpSpPr>
                  <p:grpSpPr>
                    <a:xfrm rot="1298652">
                      <a:off x="4059679" y="3518518"/>
                      <a:ext cx="293907" cy="655912"/>
                      <a:chOff x="2162250" y="1965745"/>
                      <a:chExt cx="293907" cy="655912"/>
                    </a:xfrm>
                    <a:effectLst>
                      <a:outerShdw blurRad="50800" dist="38100" dir="5400000" algn="t" rotWithShape="0">
                        <a:prstClr val="black">
                          <a:alpha val="40000"/>
                        </a:prstClr>
                      </a:outerShdw>
                    </a:effectLst>
                  </p:grpSpPr>
                  <p:sp>
                    <p:nvSpPr>
                      <p:cNvPr id="98" name="Овал 97"/>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Дуга 98"/>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0" name="Дуга 99"/>
                      <p:cNvSpPr/>
                      <p:nvPr/>
                    </p:nvSpPr>
                    <p:spPr>
                      <a:xfrm rot="10800000">
                        <a:off x="2312419" y="2007698"/>
                        <a:ext cx="143738" cy="613959"/>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1" name="Блок-схема: задержка 100"/>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2" name="Группа 101"/>
                    <p:cNvGrpSpPr/>
                    <p:nvPr/>
                  </p:nvGrpSpPr>
                  <p:grpSpPr>
                    <a:xfrm rot="1298652">
                      <a:off x="4340932" y="3557399"/>
                      <a:ext cx="293907" cy="655912"/>
                      <a:chOff x="2162250" y="1965745"/>
                      <a:chExt cx="293907" cy="655912"/>
                    </a:xfrm>
                    <a:effectLst>
                      <a:outerShdw blurRad="50800" dist="38100" dir="5400000" algn="t" rotWithShape="0">
                        <a:prstClr val="black">
                          <a:alpha val="40000"/>
                        </a:prstClr>
                      </a:outerShdw>
                    </a:effectLst>
                  </p:grpSpPr>
                  <p:sp>
                    <p:nvSpPr>
                      <p:cNvPr id="103" name="Овал 102"/>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Дуга 103"/>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5" name="Дуга 104"/>
                      <p:cNvSpPr/>
                      <p:nvPr/>
                    </p:nvSpPr>
                    <p:spPr>
                      <a:xfrm rot="10800000">
                        <a:off x="2312419" y="2007698"/>
                        <a:ext cx="143738" cy="613959"/>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6" name="Блок-схема: задержка 105"/>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7" name="Группа 106"/>
                    <p:cNvGrpSpPr/>
                    <p:nvPr/>
                  </p:nvGrpSpPr>
                  <p:grpSpPr>
                    <a:xfrm rot="1298652">
                      <a:off x="4644288" y="3578194"/>
                      <a:ext cx="293907" cy="655912"/>
                      <a:chOff x="2162250" y="1965745"/>
                      <a:chExt cx="293907" cy="655912"/>
                    </a:xfrm>
                    <a:effectLst>
                      <a:outerShdw blurRad="50800" dist="38100" dir="5400000" algn="t" rotWithShape="0">
                        <a:prstClr val="black">
                          <a:alpha val="40000"/>
                        </a:prstClr>
                      </a:outerShdw>
                    </a:effectLst>
                  </p:grpSpPr>
                  <p:sp>
                    <p:nvSpPr>
                      <p:cNvPr id="108" name="Овал 107"/>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Дуга 108"/>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0" name="Дуга 109"/>
                      <p:cNvSpPr/>
                      <p:nvPr/>
                    </p:nvSpPr>
                    <p:spPr>
                      <a:xfrm rot="10800000">
                        <a:off x="2312419" y="2007698"/>
                        <a:ext cx="143738" cy="613959"/>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1" name="Блок-схема: задержка 110"/>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2" name="Группа 111"/>
                    <p:cNvGrpSpPr/>
                    <p:nvPr/>
                  </p:nvGrpSpPr>
                  <p:grpSpPr>
                    <a:xfrm rot="1298652">
                      <a:off x="4941482" y="3592728"/>
                      <a:ext cx="293907" cy="655912"/>
                      <a:chOff x="2162250" y="1965745"/>
                      <a:chExt cx="293907" cy="655912"/>
                    </a:xfrm>
                    <a:effectLst>
                      <a:outerShdw blurRad="50800" dist="38100" dir="5400000" algn="t" rotWithShape="0">
                        <a:prstClr val="black">
                          <a:alpha val="40000"/>
                        </a:prstClr>
                      </a:outerShdw>
                    </a:effectLst>
                  </p:grpSpPr>
                  <p:sp>
                    <p:nvSpPr>
                      <p:cNvPr id="113" name="Овал 112"/>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Дуга 113"/>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5" name="Дуга 114"/>
                      <p:cNvSpPr/>
                      <p:nvPr/>
                    </p:nvSpPr>
                    <p:spPr>
                      <a:xfrm rot="10800000">
                        <a:off x="2312419" y="2007698"/>
                        <a:ext cx="143738" cy="613959"/>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6" name="Блок-схема: задержка 115"/>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7" name="Группа 116"/>
                    <p:cNvGrpSpPr/>
                    <p:nvPr/>
                  </p:nvGrpSpPr>
                  <p:grpSpPr>
                    <a:xfrm rot="1298652">
                      <a:off x="5247338" y="3623436"/>
                      <a:ext cx="293907" cy="655912"/>
                      <a:chOff x="2162250" y="1965745"/>
                      <a:chExt cx="293907" cy="655912"/>
                    </a:xfrm>
                    <a:effectLst>
                      <a:outerShdw blurRad="50800" dist="38100" dir="5400000" algn="t" rotWithShape="0">
                        <a:prstClr val="black">
                          <a:alpha val="40000"/>
                        </a:prstClr>
                      </a:outerShdw>
                    </a:effectLst>
                  </p:grpSpPr>
                  <p:sp>
                    <p:nvSpPr>
                      <p:cNvPr id="118" name="Овал 117"/>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Дуга 118"/>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0" name="Дуга 119"/>
                      <p:cNvSpPr/>
                      <p:nvPr/>
                    </p:nvSpPr>
                    <p:spPr>
                      <a:xfrm rot="10800000">
                        <a:off x="2312419" y="2007698"/>
                        <a:ext cx="143738" cy="613959"/>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1" name="Блок-схема: задержка 120"/>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22" name="Группа 121"/>
                    <p:cNvGrpSpPr/>
                    <p:nvPr/>
                  </p:nvGrpSpPr>
                  <p:grpSpPr>
                    <a:xfrm rot="1298652">
                      <a:off x="5565958" y="3605328"/>
                      <a:ext cx="284128" cy="659551"/>
                      <a:chOff x="2162250" y="1965745"/>
                      <a:chExt cx="284128" cy="659551"/>
                    </a:xfrm>
                    <a:effectLst>
                      <a:outerShdw blurRad="50800" dist="38100" dir="5400000" algn="t" rotWithShape="0">
                        <a:prstClr val="black">
                          <a:alpha val="40000"/>
                        </a:prstClr>
                      </a:outerShdw>
                    </a:effectLst>
                  </p:grpSpPr>
                  <p:sp>
                    <p:nvSpPr>
                      <p:cNvPr id="123" name="Овал 122"/>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4" name="Дуга 123"/>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5" name="Дуга 124"/>
                      <p:cNvSpPr/>
                      <p:nvPr/>
                    </p:nvSpPr>
                    <p:spPr>
                      <a:xfrm rot="10800000">
                        <a:off x="2302641" y="2011338"/>
                        <a:ext cx="143737" cy="613958"/>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6" name="Блок-схема: задержка 125"/>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3" name="Группа 162"/>
                    <p:cNvGrpSpPr/>
                    <p:nvPr/>
                  </p:nvGrpSpPr>
                  <p:grpSpPr>
                    <a:xfrm>
                      <a:off x="3614645" y="3342909"/>
                      <a:ext cx="2062727" cy="778544"/>
                      <a:chOff x="3614645" y="3342909"/>
                      <a:chExt cx="2062727" cy="778544"/>
                    </a:xfrm>
                    <a:effectLst>
                      <a:outerShdw blurRad="50800" dist="38100" dir="5400000" algn="t" rotWithShape="0">
                        <a:prstClr val="black">
                          <a:alpha val="40000"/>
                        </a:prstClr>
                      </a:outerShdw>
                    </a:effectLst>
                  </p:grpSpPr>
                  <p:grpSp>
                    <p:nvGrpSpPr>
                      <p:cNvPr id="127" name="Группа 126"/>
                      <p:cNvGrpSpPr/>
                      <p:nvPr/>
                    </p:nvGrpSpPr>
                    <p:grpSpPr>
                      <a:xfrm rot="1298652">
                        <a:off x="3614645" y="3342909"/>
                        <a:ext cx="284128" cy="661061"/>
                        <a:chOff x="2162250" y="1964255"/>
                        <a:chExt cx="284128" cy="661061"/>
                      </a:xfrm>
                      <a:effectLst>
                        <a:outerShdw blurRad="50800" dist="38100" dir="5400000" algn="t" rotWithShape="0">
                          <a:prstClr val="black">
                            <a:alpha val="40000"/>
                          </a:prstClr>
                        </a:outerShdw>
                      </a:effectLst>
                    </p:grpSpPr>
                    <p:sp>
                      <p:nvSpPr>
                        <p:cNvPr id="128" name="Овал 127"/>
                        <p:cNvSpPr/>
                        <p:nvPr/>
                      </p:nvSpPr>
                      <p:spPr>
                        <a:xfrm>
                          <a:off x="2192215" y="1964255"/>
                          <a:ext cx="233296"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9" name="Дуга 128"/>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0" name="Дуга 129"/>
                        <p:cNvSpPr/>
                        <p:nvPr/>
                      </p:nvSpPr>
                      <p:spPr>
                        <a:xfrm rot="10800000">
                          <a:off x="2302641" y="2011358"/>
                          <a:ext cx="143737" cy="613958"/>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1" name="Блок-схема: задержка 130"/>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2" name="Группа 131"/>
                      <p:cNvGrpSpPr/>
                      <p:nvPr/>
                    </p:nvGrpSpPr>
                    <p:grpSpPr>
                      <a:xfrm rot="1298652">
                        <a:off x="3886181" y="3359399"/>
                        <a:ext cx="283993" cy="657075"/>
                        <a:chOff x="2162250" y="1968246"/>
                        <a:chExt cx="283993" cy="657075"/>
                      </a:xfrm>
                      <a:effectLst>
                        <a:outerShdw blurRad="50800" dist="38100" dir="5400000" algn="t" rotWithShape="0">
                          <a:prstClr val="black">
                            <a:alpha val="40000"/>
                          </a:prstClr>
                        </a:outerShdw>
                      </a:effectLst>
                    </p:grpSpPr>
                    <p:sp>
                      <p:nvSpPr>
                        <p:cNvPr id="133" name="Овал 132"/>
                        <p:cNvSpPr/>
                        <p:nvPr/>
                      </p:nvSpPr>
                      <p:spPr>
                        <a:xfrm>
                          <a:off x="2182269" y="1968246"/>
                          <a:ext cx="233296"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Дуга 133"/>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5" name="Дуга 134"/>
                        <p:cNvSpPr/>
                        <p:nvPr/>
                      </p:nvSpPr>
                      <p:spPr>
                        <a:xfrm rot="10800000">
                          <a:off x="2302506" y="2011363"/>
                          <a:ext cx="143737" cy="613958"/>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6" name="Блок-схема: задержка 135"/>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7" name="Группа 136"/>
                      <p:cNvGrpSpPr/>
                      <p:nvPr/>
                    </p:nvGrpSpPr>
                    <p:grpSpPr>
                      <a:xfrm rot="1298652">
                        <a:off x="4167901" y="3395891"/>
                        <a:ext cx="284118" cy="659527"/>
                        <a:chOff x="2162250" y="1965745"/>
                        <a:chExt cx="284118" cy="659527"/>
                      </a:xfrm>
                      <a:effectLst>
                        <a:outerShdw blurRad="50800" dist="38100" dir="5400000" algn="t" rotWithShape="0">
                          <a:prstClr val="black">
                            <a:alpha val="40000"/>
                          </a:prstClr>
                        </a:outerShdw>
                      </a:effectLst>
                    </p:grpSpPr>
                    <p:sp>
                      <p:nvSpPr>
                        <p:cNvPr id="138" name="Овал 137"/>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9" name="Дуга 138"/>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0" name="Дуга 139"/>
                        <p:cNvSpPr/>
                        <p:nvPr/>
                      </p:nvSpPr>
                      <p:spPr>
                        <a:xfrm rot="10800000">
                          <a:off x="2302631" y="2011314"/>
                          <a:ext cx="143737" cy="613958"/>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1" name="Блок-схема: задержка 140"/>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42" name="Группа 141"/>
                      <p:cNvGrpSpPr/>
                      <p:nvPr/>
                    </p:nvGrpSpPr>
                    <p:grpSpPr>
                      <a:xfrm rot="1298652">
                        <a:off x="4471257" y="3416687"/>
                        <a:ext cx="284119" cy="659526"/>
                        <a:chOff x="2162250" y="1965745"/>
                        <a:chExt cx="284119" cy="659526"/>
                      </a:xfrm>
                      <a:effectLst>
                        <a:outerShdw blurRad="50800" dist="38100" dir="5400000" algn="t" rotWithShape="0">
                          <a:prstClr val="black">
                            <a:alpha val="40000"/>
                          </a:prstClr>
                        </a:outerShdw>
                      </a:effectLst>
                    </p:grpSpPr>
                    <p:sp>
                      <p:nvSpPr>
                        <p:cNvPr id="143" name="Овал 142"/>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4" name="Дуга 143"/>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5" name="Дуга 144"/>
                        <p:cNvSpPr/>
                        <p:nvPr/>
                      </p:nvSpPr>
                      <p:spPr>
                        <a:xfrm rot="10800000">
                          <a:off x="2302632" y="2011313"/>
                          <a:ext cx="143737" cy="613958"/>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6" name="Блок-схема: задержка 145"/>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47" name="Группа 146"/>
                      <p:cNvGrpSpPr/>
                      <p:nvPr/>
                    </p:nvGrpSpPr>
                    <p:grpSpPr>
                      <a:xfrm rot="1298652">
                        <a:off x="4768451" y="3431220"/>
                        <a:ext cx="284118" cy="659527"/>
                        <a:chOff x="2162250" y="1965745"/>
                        <a:chExt cx="284118" cy="659527"/>
                      </a:xfrm>
                      <a:effectLst>
                        <a:outerShdw blurRad="50800" dist="38100" dir="5400000" algn="t" rotWithShape="0">
                          <a:prstClr val="black">
                            <a:alpha val="40000"/>
                          </a:prstClr>
                        </a:outerShdw>
                      </a:effectLst>
                    </p:grpSpPr>
                    <p:sp>
                      <p:nvSpPr>
                        <p:cNvPr id="148" name="Овал 147"/>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9" name="Дуга 148"/>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0" name="Дуга 149"/>
                        <p:cNvSpPr/>
                        <p:nvPr/>
                      </p:nvSpPr>
                      <p:spPr>
                        <a:xfrm rot="10800000">
                          <a:off x="2302631" y="2011314"/>
                          <a:ext cx="143737" cy="613958"/>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1" name="Блок-схема: задержка 150"/>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2" name="Группа 151"/>
                      <p:cNvGrpSpPr/>
                      <p:nvPr/>
                    </p:nvGrpSpPr>
                    <p:grpSpPr>
                      <a:xfrm rot="1298652">
                        <a:off x="5074307" y="3461928"/>
                        <a:ext cx="284118" cy="659525"/>
                        <a:chOff x="2162250" y="1965745"/>
                        <a:chExt cx="284118" cy="659525"/>
                      </a:xfrm>
                      <a:effectLst>
                        <a:outerShdw blurRad="50800" dist="38100" dir="5400000" algn="t" rotWithShape="0">
                          <a:prstClr val="black">
                            <a:alpha val="40000"/>
                          </a:prstClr>
                        </a:outerShdw>
                      </a:effectLst>
                    </p:grpSpPr>
                    <p:sp>
                      <p:nvSpPr>
                        <p:cNvPr id="153" name="Овал 152"/>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4" name="Дуга 153"/>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5" name="Дуга 154"/>
                        <p:cNvSpPr/>
                        <p:nvPr/>
                      </p:nvSpPr>
                      <p:spPr>
                        <a:xfrm rot="10800000">
                          <a:off x="2302631" y="2011312"/>
                          <a:ext cx="143737" cy="613958"/>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6" name="Блок-схема: задержка 155"/>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7" name="Группа 156"/>
                      <p:cNvGrpSpPr/>
                      <p:nvPr/>
                    </p:nvGrpSpPr>
                    <p:grpSpPr>
                      <a:xfrm rot="1298652">
                        <a:off x="5393253" y="3445753"/>
                        <a:ext cx="284119" cy="659525"/>
                        <a:chOff x="2162250" y="1965745"/>
                        <a:chExt cx="284119" cy="659525"/>
                      </a:xfrm>
                      <a:effectLst>
                        <a:outerShdw blurRad="50800" dist="38100" dir="5400000" algn="t" rotWithShape="0">
                          <a:prstClr val="black">
                            <a:alpha val="40000"/>
                          </a:prstClr>
                        </a:outerShdw>
                      </a:effectLst>
                    </p:grpSpPr>
                    <p:sp>
                      <p:nvSpPr>
                        <p:cNvPr id="158" name="Овал 157"/>
                        <p:cNvSpPr/>
                        <p:nvPr/>
                      </p:nvSpPr>
                      <p:spPr>
                        <a:xfrm>
                          <a:off x="2195146" y="1965745"/>
                          <a:ext cx="233295" cy="641928"/>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9" name="Дуга 158"/>
                        <p:cNvSpPr/>
                        <p:nvPr/>
                      </p:nvSpPr>
                      <p:spPr>
                        <a:xfrm>
                          <a:off x="2162250" y="1993714"/>
                          <a:ext cx="143738" cy="613959"/>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0" name="Дуга 159"/>
                        <p:cNvSpPr/>
                        <p:nvPr/>
                      </p:nvSpPr>
                      <p:spPr>
                        <a:xfrm rot="10800000">
                          <a:off x="2302632" y="2011312"/>
                          <a:ext cx="143737" cy="613958"/>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1" name="Блок-схема: задержка 160"/>
                        <p:cNvSpPr/>
                        <p:nvPr/>
                      </p:nvSpPr>
                      <p:spPr>
                        <a:xfrm rot="5400000">
                          <a:off x="2184488" y="2362991"/>
                          <a:ext cx="251093" cy="23681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grpSp>
                <p:nvGrpSpPr>
                  <p:cNvPr id="88" name="Группа 87"/>
                  <p:cNvGrpSpPr/>
                  <p:nvPr/>
                </p:nvGrpSpPr>
                <p:grpSpPr>
                  <a:xfrm>
                    <a:off x="3204234" y="4033993"/>
                    <a:ext cx="3346042" cy="801465"/>
                    <a:chOff x="3204234" y="4033993"/>
                    <a:chExt cx="3346042" cy="801465"/>
                  </a:xfrm>
                </p:grpSpPr>
                <p:sp>
                  <p:nvSpPr>
                    <p:cNvPr id="82" name="Трапеция 81"/>
                    <p:cNvSpPr/>
                    <p:nvPr/>
                  </p:nvSpPr>
                  <p:spPr>
                    <a:xfrm>
                      <a:off x="3204234" y="4038599"/>
                      <a:ext cx="3346042" cy="796859"/>
                    </a:xfrm>
                    <a:prstGeom prst="trapezoid">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Трапеция 86"/>
                    <p:cNvSpPr/>
                    <p:nvPr/>
                  </p:nvSpPr>
                  <p:spPr>
                    <a:xfrm>
                      <a:off x="3284638" y="4289675"/>
                      <a:ext cx="3185817" cy="254075"/>
                    </a:xfrm>
                    <a:prstGeom prst="trapezoid">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Трапеция 85"/>
                    <p:cNvSpPr/>
                    <p:nvPr/>
                  </p:nvSpPr>
                  <p:spPr>
                    <a:xfrm>
                      <a:off x="3343274" y="4033993"/>
                      <a:ext cx="3055195" cy="254075"/>
                    </a:xfrm>
                    <a:prstGeom prst="trapezoid">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5" name="Группа 84"/>
                    <p:cNvGrpSpPr/>
                    <p:nvPr/>
                  </p:nvGrpSpPr>
                  <p:grpSpPr>
                    <a:xfrm>
                      <a:off x="3464102" y="4188907"/>
                      <a:ext cx="357188" cy="198664"/>
                      <a:chOff x="3464102" y="4188907"/>
                      <a:chExt cx="357188" cy="198664"/>
                    </a:xfrm>
                    <a:effectLst>
                      <a:outerShdw blurRad="50800" dist="38100" dir="5400000" algn="t" rotWithShape="0">
                        <a:prstClr val="black">
                          <a:alpha val="40000"/>
                        </a:prstClr>
                      </a:outerShdw>
                    </a:effectLst>
                  </p:grpSpPr>
                  <p:sp>
                    <p:nvSpPr>
                      <p:cNvPr id="83" name="Овал 82"/>
                      <p:cNvSpPr/>
                      <p:nvPr/>
                    </p:nvSpPr>
                    <p:spPr>
                      <a:xfrm>
                        <a:off x="3464102" y="4188907"/>
                        <a:ext cx="357188" cy="19866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Овал 83"/>
                      <p:cNvSpPr/>
                      <p:nvPr/>
                    </p:nvSpPr>
                    <p:spPr>
                      <a:xfrm>
                        <a:off x="3561352" y="4234655"/>
                        <a:ext cx="137482" cy="1283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grpSp>
              <p:nvGrpSpPr>
                <p:cNvPr id="265" name="Группа 264"/>
                <p:cNvGrpSpPr/>
                <p:nvPr/>
              </p:nvGrpSpPr>
              <p:grpSpPr>
                <a:xfrm>
                  <a:off x="4108717" y="3284220"/>
                  <a:ext cx="1572361" cy="1243160"/>
                  <a:chOff x="4108717" y="3284220"/>
                  <a:chExt cx="1572361" cy="1243160"/>
                </a:xfrm>
              </p:grpSpPr>
              <p:sp>
                <p:nvSpPr>
                  <p:cNvPr id="260" name="Прямоугольник 259"/>
                  <p:cNvSpPr/>
                  <p:nvPr/>
                </p:nvSpPr>
                <p:spPr>
                  <a:xfrm>
                    <a:off x="5137056" y="3284220"/>
                    <a:ext cx="45719" cy="124316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2" name="Блок-схема: задержка 261"/>
                  <p:cNvSpPr/>
                  <p:nvPr/>
                </p:nvSpPr>
                <p:spPr>
                  <a:xfrm rot="6392133">
                    <a:off x="4270776" y="3245940"/>
                    <a:ext cx="166448" cy="490565"/>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3" name="Блок-схема: задержка 262"/>
                  <p:cNvSpPr/>
                  <p:nvPr/>
                </p:nvSpPr>
                <p:spPr>
                  <a:xfrm rot="6392133">
                    <a:off x="4773324" y="3397836"/>
                    <a:ext cx="166448" cy="490565"/>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4" name="Блок-схема: задержка 263"/>
                  <p:cNvSpPr/>
                  <p:nvPr/>
                </p:nvSpPr>
                <p:spPr>
                  <a:xfrm rot="6392133">
                    <a:off x="5352572" y="3573547"/>
                    <a:ext cx="166448" cy="490565"/>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sp>
          <p:nvSpPr>
            <p:cNvPr id="268" name="Трапеция 267"/>
            <p:cNvSpPr/>
            <p:nvPr/>
          </p:nvSpPr>
          <p:spPr>
            <a:xfrm rot="10800000">
              <a:off x="8339579" y="5927665"/>
              <a:ext cx="507814" cy="668151"/>
            </a:xfrm>
            <a:prstGeom prst="trapezoid">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75" name="Прямоугольник 274"/>
          <p:cNvSpPr/>
          <p:nvPr/>
        </p:nvSpPr>
        <p:spPr>
          <a:xfrm rot="899567">
            <a:off x="3107893" y="3304697"/>
            <a:ext cx="1769646" cy="592741"/>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solidFill>
                  <a:schemeClr val="bg1"/>
                </a:solidFill>
              </a:rPr>
              <a:t>Хегестратос</a:t>
            </a:r>
            <a:endParaRPr lang="ru-RU" dirty="0">
              <a:solidFill>
                <a:schemeClr val="bg1"/>
              </a:solidFill>
            </a:endParaRPr>
          </a:p>
        </p:txBody>
      </p:sp>
      <p:sp>
        <p:nvSpPr>
          <p:cNvPr id="276" name="Стрелка вправо с вырезом 275"/>
          <p:cNvSpPr/>
          <p:nvPr/>
        </p:nvSpPr>
        <p:spPr>
          <a:xfrm rot="7136657">
            <a:off x="3427547" y="3850010"/>
            <a:ext cx="714726" cy="443550"/>
          </a:xfrm>
          <a:prstGeom prst="notchedRightArrow">
            <a:avLst>
              <a:gd name="adj1" fmla="val 38725"/>
              <a:gd name="adj2" fmla="val 5327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07" name="Группа 306"/>
          <p:cNvGrpSpPr/>
          <p:nvPr/>
        </p:nvGrpSpPr>
        <p:grpSpPr>
          <a:xfrm>
            <a:off x="1934814" y="4353649"/>
            <a:ext cx="713930" cy="792697"/>
            <a:chOff x="5962650" y="2139506"/>
            <a:chExt cx="1257300" cy="1361829"/>
          </a:xfrm>
        </p:grpSpPr>
        <p:sp>
          <p:nvSpPr>
            <p:cNvPr id="308" name="Прямоугольник 307"/>
            <p:cNvSpPr/>
            <p:nvPr/>
          </p:nvSpPr>
          <p:spPr>
            <a:xfrm>
              <a:off x="6062663" y="2702379"/>
              <a:ext cx="1057275" cy="698264"/>
            </a:xfrm>
            <a:prstGeom prst="rect">
              <a:avLst/>
            </a:prstGeom>
            <a:solidFill>
              <a:schemeClr val="tx1">
                <a:lumMod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9" name="Прямоугольник 308"/>
            <p:cNvSpPr/>
            <p:nvPr/>
          </p:nvSpPr>
          <p:spPr>
            <a:xfrm>
              <a:off x="6106886" y="2710543"/>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0" name="Прямоугольник 309"/>
            <p:cNvSpPr/>
            <p:nvPr/>
          </p:nvSpPr>
          <p:spPr>
            <a:xfrm>
              <a:off x="6322989" y="2710543"/>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1" name="Прямоугольник 310"/>
            <p:cNvSpPr/>
            <p:nvPr/>
          </p:nvSpPr>
          <p:spPr>
            <a:xfrm>
              <a:off x="6539092" y="2710543"/>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2" name="Прямоугольник 311"/>
            <p:cNvSpPr/>
            <p:nvPr/>
          </p:nvSpPr>
          <p:spPr>
            <a:xfrm>
              <a:off x="6750612" y="2702378"/>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3" name="Прямоугольник 312"/>
            <p:cNvSpPr/>
            <p:nvPr/>
          </p:nvSpPr>
          <p:spPr>
            <a:xfrm>
              <a:off x="6964281" y="2702378"/>
              <a:ext cx="114300" cy="710293"/>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4" name="Прямоугольник 313"/>
            <p:cNvSpPr/>
            <p:nvPr/>
          </p:nvSpPr>
          <p:spPr>
            <a:xfrm>
              <a:off x="6015038" y="2609850"/>
              <a:ext cx="1152525" cy="10069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5" name="Прямоугольник 314"/>
            <p:cNvSpPr/>
            <p:nvPr/>
          </p:nvSpPr>
          <p:spPr>
            <a:xfrm>
              <a:off x="6015038" y="3400642"/>
              <a:ext cx="1152525" cy="10069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6" name="Равнобедренный треугольник 315"/>
            <p:cNvSpPr/>
            <p:nvPr/>
          </p:nvSpPr>
          <p:spPr>
            <a:xfrm>
              <a:off x="5962650" y="2139506"/>
              <a:ext cx="1257300" cy="490538"/>
            </a:xfrm>
            <a:prstGeom prst="triangl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97" name="Группа 296"/>
          <p:cNvGrpSpPr/>
          <p:nvPr/>
        </p:nvGrpSpPr>
        <p:grpSpPr>
          <a:xfrm>
            <a:off x="765902" y="4079540"/>
            <a:ext cx="1531088" cy="1598932"/>
            <a:chOff x="5962650" y="2139506"/>
            <a:chExt cx="1257300" cy="1361829"/>
          </a:xfrm>
        </p:grpSpPr>
        <p:sp>
          <p:nvSpPr>
            <p:cNvPr id="298" name="Прямоугольник 297"/>
            <p:cNvSpPr/>
            <p:nvPr/>
          </p:nvSpPr>
          <p:spPr>
            <a:xfrm>
              <a:off x="6062663" y="2702379"/>
              <a:ext cx="1057275" cy="698264"/>
            </a:xfrm>
            <a:prstGeom prst="rect">
              <a:avLst/>
            </a:prstGeom>
            <a:solidFill>
              <a:schemeClr val="tx1">
                <a:lumMod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9" name="Прямоугольник 298"/>
            <p:cNvSpPr/>
            <p:nvPr/>
          </p:nvSpPr>
          <p:spPr>
            <a:xfrm>
              <a:off x="6106886" y="2710543"/>
              <a:ext cx="114300" cy="710293"/>
            </a:xfrm>
            <a:prstGeom prst="rect">
              <a:avLst/>
            </a:prstGeom>
            <a:solidFill>
              <a:schemeClr val="tx1"/>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0" name="Прямоугольник 299"/>
            <p:cNvSpPr/>
            <p:nvPr/>
          </p:nvSpPr>
          <p:spPr>
            <a:xfrm>
              <a:off x="6322989" y="2710543"/>
              <a:ext cx="114300" cy="710293"/>
            </a:xfrm>
            <a:prstGeom prst="rect">
              <a:avLst/>
            </a:prstGeom>
            <a:solidFill>
              <a:schemeClr val="tx1"/>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1" name="Прямоугольник 300"/>
            <p:cNvSpPr/>
            <p:nvPr/>
          </p:nvSpPr>
          <p:spPr>
            <a:xfrm>
              <a:off x="6539092" y="2710543"/>
              <a:ext cx="114300" cy="710293"/>
            </a:xfrm>
            <a:prstGeom prst="rect">
              <a:avLst/>
            </a:prstGeom>
            <a:solidFill>
              <a:schemeClr val="tx1"/>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2" name="Прямоугольник 301"/>
            <p:cNvSpPr/>
            <p:nvPr/>
          </p:nvSpPr>
          <p:spPr>
            <a:xfrm>
              <a:off x="6750612" y="2702378"/>
              <a:ext cx="114300" cy="710293"/>
            </a:xfrm>
            <a:prstGeom prst="rect">
              <a:avLst/>
            </a:prstGeom>
            <a:solidFill>
              <a:schemeClr val="tx1"/>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3" name="Прямоугольник 302"/>
            <p:cNvSpPr/>
            <p:nvPr/>
          </p:nvSpPr>
          <p:spPr>
            <a:xfrm>
              <a:off x="6964281" y="2702378"/>
              <a:ext cx="114300" cy="710293"/>
            </a:xfrm>
            <a:prstGeom prst="rect">
              <a:avLst/>
            </a:prstGeom>
            <a:solidFill>
              <a:schemeClr val="tx1"/>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4" name="Прямоугольник 303"/>
            <p:cNvSpPr/>
            <p:nvPr/>
          </p:nvSpPr>
          <p:spPr>
            <a:xfrm>
              <a:off x="6015038" y="2609850"/>
              <a:ext cx="1152525" cy="10069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5" name="Прямоугольник 304"/>
            <p:cNvSpPr/>
            <p:nvPr/>
          </p:nvSpPr>
          <p:spPr>
            <a:xfrm>
              <a:off x="6015038" y="3400642"/>
              <a:ext cx="1152525" cy="10069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6" name="Равнобедренный треугольник 305"/>
            <p:cNvSpPr/>
            <p:nvPr/>
          </p:nvSpPr>
          <p:spPr>
            <a:xfrm>
              <a:off x="5962650" y="2139506"/>
              <a:ext cx="1257300" cy="490538"/>
            </a:xfrm>
            <a:prstGeom prst="triangle">
              <a:avLst/>
            </a:prstGeom>
            <a:solidFill>
              <a:schemeClr val="tx1"/>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7" name="Диагональная полоса 316"/>
          <p:cNvSpPr/>
          <p:nvPr/>
        </p:nvSpPr>
        <p:spPr>
          <a:xfrm rot="11614045">
            <a:off x="4268385" y="3681650"/>
            <a:ext cx="561801" cy="365665"/>
          </a:xfrm>
          <a:prstGeom prst="diagStripe">
            <a:avLst>
              <a:gd name="adj" fmla="val 57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nvGrpSpPr>
          <p:cNvPr id="433" name="Группа 432"/>
          <p:cNvGrpSpPr/>
          <p:nvPr/>
        </p:nvGrpSpPr>
        <p:grpSpPr>
          <a:xfrm>
            <a:off x="2015388" y="5893303"/>
            <a:ext cx="2075103" cy="747672"/>
            <a:chOff x="2060960" y="5736179"/>
            <a:chExt cx="2075103" cy="747672"/>
          </a:xfrm>
        </p:grpSpPr>
        <p:grpSp>
          <p:nvGrpSpPr>
            <p:cNvPr id="432" name="Группа 431"/>
            <p:cNvGrpSpPr/>
            <p:nvPr/>
          </p:nvGrpSpPr>
          <p:grpSpPr>
            <a:xfrm>
              <a:off x="2240230" y="5756821"/>
              <a:ext cx="1871403" cy="727030"/>
              <a:chOff x="2221429" y="5870575"/>
              <a:chExt cx="1871403" cy="727030"/>
            </a:xfrm>
          </p:grpSpPr>
          <p:grpSp>
            <p:nvGrpSpPr>
              <p:cNvPr id="336" name="Группа 335"/>
              <p:cNvGrpSpPr/>
              <p:nvPr/>
            </p:nvGrpSpPr>
            <p:grpSpPr>
              <a:xfrm>
                <a:off x="2434942" y="5870575"/>
                <a:ext cx="239931" cy="477682"/>
                <a:chOff x="2220429" y="5810647"/>
                <a:chExt cx="239931" cy="477682"/>
              </a:xfrm>
            </p:grpSpPr>
            <p:sp>
              <p:nvSpPr>
                <p:cNvPr id="337" name="Овал 33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8" name="Дуга 33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39" name="Дуга 33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0" name="Блок-схема: задержка 33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41" name="Группа 340"/>
              <p:cNvGrpSpPr/>
              <p:nvPr/>
            </p:nvGrpSpPr>
            <p:grpSpPr>
              <a:xfrm>
                <a:off x="2599954" y="5883578"/>
                <a:ext cx="239931" cy="477682"/>
                <a:chOff x="2220429" y="5810647"/>
                <a:chExt cx="239931" cy="477682"/>
              </a:xfrm>
            </p:grpSpPr>
            <p:sp>
              <p:nvSpPr>
                <p:cNvPr id="342" name="Овал 341"/>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3" name="Дуга 342"/>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4" name="Дуга 343"/>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5" name="Блок-схема: задержка 344"/>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46" name="Группа 345"/>
              <p:cNvGrpSpPr/>
              <p:nvPr/>
            </p:nvGrpSpPr>
            <p:grpSpPr>
              <a:xfrm>
                <a:off x="2752237" y="5907794"/>
                <a:ext cx="239931" cy="477682"/>
                <a:chOff x="2220429" y="5810647"/>
                <a:chExt cx="239931" cy="477682"/>
              </a:xfrm>
            </p:grpSpPr>
            <p:sp>
              <p:nvSpPr>
                <p:cNvPr id="347" name="Овал 34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8" name="Дуга 34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9" name="Дуга 34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50" name="Блок-схема: задержка 34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56" name="Группа 355"/>
              <p:cNvGrpSpPr/>
              <p:nvPr/>
            </p:nvGrpSpPr>
            <p:grpSpPr>
              <a:xfrm>
                <a:off x="2221429" y="6031399"/>
                <a:ext cx="239931" cy="477682"/>
                <a:chOff x="2220429" y="5810647"/>
                <a:chExt cx="239931" cy="477682"/>
              </a:xfrm>
            </p:grpSpPr>
            <p:sp>
              <p:nvSpPr>
                <p:cNvPr id="357" name="Овал 35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8" name="Дуга 35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59" name="Дуга 35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60" name="Блок-схема: задержка 35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61" name="Группа 360"/>
              <p:cNvGrpSpPr/>
              <p:nvPr/>
            </p:nvGrpSpPr>
            <p:grpSpPr>
              <a:xfrm>
                <a:off x="2281186" y="6090397"/>
                <a:ext cx="239931" cy="477682"/>
                <a:chOff x="2220429" y="5810647"/>
                <a:chExt cx="239931" cy="477682"/>
              </a:xfrm>
            </p:grpSpPr>
            <p:sp>
              <p:nvSpPr>
                <p:cNvPr id="362" name="Овал 361"/>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3" name="Дуга 362"/>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64" name="Дуга 363"/>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65" name="Блок-схема: задержка 364"/>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66" name="Группа 365"/>
              <p:cNvGrpSpPr/>
              <p:nvPr/>
            </p:nvGrpSpPr>
            <p:grpSpPr>
              <a:xfrm>
                <a:off x="2448461" y="6074130"/>
                <a:ext cx="239931" cy="477682"/>
                <a:chOff x="2220429" y="5810647"/>
                <a:chExt cx="239931" cy="477682"/>
              </a:xfrm>
            </p:grpSpPr>
            <p:sp>
              <p:nvSpPr>
                <p:cNvPr id="367" name="Овал 36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8" name="Дуга 36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69" name="Дуга 36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0" name="Блок-схема: задержка 36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76" name="Группа 375"/>
              <p:cNvGrpSpPr/>
              <p:nvPr/>
            </p:nvGrpSpPr>
            <p:grpSpPr>
              <a:xfrm>
                <a:off x="2809253" y="6076352"/>
                <a:ext cx="239931" cy="477682"/>
                <a:chOff x="2220429" y="5810647"/>
                <a:chExt cx="239931" cy="477682"/>
              </a:xfrm>
            </p:grpSpPr>
            <p:sp>
              <p:nvSpPr>
                <p:cNvPr id="377" name="Овал 37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8" name="Дуга 37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9" name="Дуга 37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80" name="Блок-схема: задержка 37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86" name="Группа 385"/>
              <p:cNvGrpSpPr/>
              <p:nvPr/>
            </p:nvGrpSpPr>
            <p:grpSpPr>
              <a:xfrm>
                <a:off x="3126548" y="6113571"/>
                <a:ext cx="239931" cy="477682"/>
                <a:chOff x="2220429" y="5810647"/>
                <a:chExt cx="239931" cy="477682"/>
              </a:xfrm>
            </p:grpSpPr>
            <p:sp>
              <p:nvSpPr>
                <p:cNvPr id="387" name="Овал 38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8" name="Дуга 38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89" name="Дуга 38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90" name="Блок-схема: задержка 38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06" name="Группа 405"/>
              <p:cNvGrpSpPr/>
              <p:nvPr/>
            </p:nvGrpSpPr>
            <p:grpSpPr>
              <a:xfrm>
                <a:off x="3734513" y="6119923"/>
                <a:ext cx="239931" cy="477682"/>
                <a:chOff x="2220429" y="5810647"/>
                <a:chExt cx="239931" cy="477682"/>
              </a:xfrm>
            </p:grpSpPr>
            <p:sp>
              <p:nvSpPr>
                <p:cNvPr id="407" name="Овал 40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8" name="Дуга 40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9" name="Дуга 40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0" name="Блок-схема: задержка 40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16" name="Группа 415"/>
              <p:cNvGrpSpPr/>
              <p:nvPr/>
            </p:nvGrpSpPr>
            <p:grpSpPr>
              <a:xfrm rot="2198670">
                <a:off x="3852901" y="6098313"/>
                <a:ext cx="239931" cy="477682"/>
                <a:chOff x="2220429" y="5810647"/>
                <a:chExt cx="239931" cy="477682"/>
              </a:xfrm>
            </p:grpSpPr>
            <p:sp>
              <p:nvSpPr>
                <p:cNvPr id="417" name="Овал 41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8" name="Дуга 41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9" name="Дуга 41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20" name="Блок-схема: задержка 41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431" name="Группа 430"/>
            <p:cNvGrpSpPr/>
            <p:nvPr/>
          </p:nvGrpSpPr>
          <p:grpSpPr>
            <a:xfrm>
              <a:off x="2060960" y="5736179"/>
              <a:ext cx="2075103" cy="707477"/>
              <a:chOff x="2075456" y="5870575"/>
              <a:chExt cx="2075103" cy="707477"/>
            </a:xfrm>
          </p:grpSpPr>
          <p:grpSp>
            <p:nvGrpSpPr>
              <p:cNvPr id="335" name="Группа 334"/>
              <p:cNvGrpSpPr/>
              <p:nvPr/>
            </p:nvGrpSpPr>
            <p:grpSpPr>
              <a:xfrm>
                <a:off x="2279419" y="5870575"/>
                <a:ext cx="239931" cy="477682"/>
                <a:chOff x="2220429" y="5810647"/>
                <a:chExt cx="239931" cy="477682"/>
              </a:xfrm>
            </p:grpSpPr>
            <p:sp>
              <p:nvSpPr>
                <p:cNvPr id="327" name="Овал 32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8" name="Дуга 32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29" name="Дуга 32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30" name="Блок-схема: задержка 32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51" name="Группа 350"/>
              <p:cNvGrpSpPr/>
              <p:nvPr/>
            </p:nvGrpSpPr>
            <p:grpSpPr>
              <a:xfrm>
                <a:off x="2075456" y="6078876"/>
                <a:ext cx="239931" cy="477682"/>
                <a:chOff x="2220429" y="5810647"/>
                <a:chExt cx="239931" cy="477682"/>
              </a:xfrm>
            </p:grpSpPr>
            <p:sp>
              <p:nvSpPr>
                <p:cNvPr id="352" name="Овал 351"/>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3" name="Дуга 352"/>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54" name="Дуга 353"/>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55" name="Блок-схема: задержка 354"/>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71" name="Группа 370"/>
              <p:cNvGrpSpPr/>
              <p:nvPr/>
            </p:nvGrpSpPr>
            <p:grpSpPr>
              <a:xfrm>
                <a:off x="2637873" y="6100370"/>
                <a:ext cx="239931" cy="477682"/>
                <a:chOff x="2220429" y="5810647"/>
                <a:chExt cx="239931" cy="477682"/>
              </a:xfrm>
            </p:grpSpPr>
            <p:sp>
              <p:nvSpPr>
                <p:cNvPr id="372" name="Овал 371"/>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3" name="Дуга 372"/>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4" name="Дуга 373"/>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5" name="Блок-схема: задержка 374"/>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81" name="Группа 380"/>
              <p:cNvGrpSpPr/>
              <p:nvPr/>
            </p:nvGrpSpPr>
            <p:grpSpPr>
              <a:xfrm>
                <a:off x="2974265" y="6089355"/>
                <a:ext cx="239931" cy="477682"/>
                <a:chOff x="2220429" y="5810647"/>
                <a:chExt cx="239931" cy="477682"/>
              </a:xfrm>
            </p:grpSpPr>
            <p:sp>
              <p:nvSpPr>
                <p:cNvPr id="382" name="Овал 381"/>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3" name="Дуга 382"/>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84" name="Дуга 383"/>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85" name="Блок-схема: задержка 384"/>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91" name="Группа 390"/>
              <p:cNvGrpSpPr/>
              <p:nvPr/>
            </p:nvGrpSpPr>
            <p:grpSpPr>
              <a:xfrm>
                <a:off x="3261695" y="6082704"/>
                <a:ext cx="239931" cy="477682"/>
                <a:chOff x="2220429" y="5810647"/>
                <a:chExt cx="239931" cy="477682"/>
              </a:xfrm>
            </p:grpSpPr>
            <p:sp>
              <p:nvSpPr>
                <p:cNvPr id="392" name="Овал 391"/>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3" name="Дуга 392"/>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94" name="Дуга 393"/>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95" name="Блок-схема: задержка 394"/>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96" name="Группа 395"/>
              <p:cNvGrpSpPr/>
              <p:nvPr/>
            </p:nvGrpSpPr>
            <p:grpSpPr>
              <a:xfrm>
                <a:off x="3417218" y="6082704"/>
                <a:ext cx="239931" cy="477682"/>
                <a:chOff x="2220429" y="5810647"/>
                <a:chExt cx="239931" cy="477682"/>
              </a:xfrm>
            </p:grpSpPr>
            <p:sp>
              <p:nvSpPr>
                <p:cNvPr id="397" name="Овал 39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8" name="Дуга 39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99" name="Дуга 39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0" name="Блок-схема: задержка 39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01" name="Группа 400"/>
              <p:cNvGrpSpPr/>
              <p:nvPr/>
            </p:nvGrpSpPr>
            <p:grpSpPr>
              <a:xfrm>
                <a:off x="3582230" y="6095707"/>
                <a:ext cx="239931" cy="477682"/>
                <a:chOff x="2220429" y="5810647"/>
                <a:chExt cx="239931" cy="477682"/>
              </a:xfrm>
            </p:grpSpPr>
            <p:sp>
              <p:nvSpPr>
                <p:cNvPr id="402" name="Овал 401"/>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3" name="Дуга 402"/>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4" name="Дуга 403"/>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5" name="Блок-схема: задержка 404"/>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11" name="Группа 410"/>
              <p:cNvGrpSpPr/>
              <p:nvPr/>
            </p:nvGrpSpPr>
            <p:grpSpPr>
              <a:xfrm rot="19822728">
                <a:off x="2978105" y="5946934"/>
                <a:ext cx="195418" cy="454126"/>
                <a:chOff x="2220429" y="5810647"/>
                <a:chExt cx="239931" cy="477682"/>
              </a:xfrm>
            </p:grpSpPr>
            <p:sp>
              <p:nvSpPr>
                <p:cNvPr id="412" name="Овал 411"/>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3" name="Дуга 412"/>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4" name="Дуга 413"/>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5" name="Блок-схема: задержка 414"/>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21" name="Группа 420"/>
              <p:cNvGrpSpPr/>
              <p:nvPr/>
            </p:nvGrpSpPr>
            <p:grpSpPr>
              <a:xfrm rot="19822728">
                <a:off x="3298640" y="5959937"/>
                <a:ext cx="195418" cy="454126"/>
                <a:chOff x="2220429" y="5810647"/>
                <a:chExt cx="239931" cy="477682"/>
              </a:xfrm>
            </p:grpSpPr>
            <p:sp>
              <p:nvSpPr>
                <p:cNvPr id="422" name="Овал 421"/>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3" name="Дуга 422"/>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24" name="Дуга 423"/>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25" name="Блок-схема: задержка 424"/>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26" name="Группа 425"/>
              <p:cNvGrpSpPr/>
              <p:nvPr/>
            </p:nvGrpSpPr>
            <p:grpSpPr>
              <a:xfrm>
                <a:off x="3926402" y="6182792"/>
                <a:ext cx="224157" cy="391608"/>
                <a:chOff x="2220429" y="5810647"/>
                <a:chExt cx="239931" cy="477682"/>
              </a:xfrm>
            </p:grpSpPr>
            <p:sp>
              <p:nvSpPr>
                <p:cNvPr id="427" name="Овал 426"/>
                <p:cNvSpPr/>
                <p:nvPr/>
              </p:nvSpPr>
              <p:spPr>
                <a:xfrm rot="1098176">
                  <a:off x="2264020" y="5810647"/>
                  <a:ext cx="189368" cy="448745"/>
                </a:xfrm>
                <a:prstGeom prst="ellipse">
                  <a:avLst/>
                </a:prstGeom>
                <a:pattFill prst="dashVert">
                  <a:fgClr>
                    <a:srgbClr val="FFC000"/>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8" name="Дуга 427"/>
                <p:cNvSpPr/>
                <p:nvPr/>
              </p:nvSpPr>
              <p:spPr>
                <a:xfrm rot="1098176">
                  <a:off x="2239370" y="5811640"/>
                  <a:ext cx="116673" cy="429193"/>
                </a:xfrm>
                <a:prstGeom prst="arc">
                  <a:avLst>
                    <a:gd name="adj1" fmla="val 16431304"/>
                    <a:gd name="adj2" fmla="val 40788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29" name="Дуга 428"/>
                <p:cNvSpPr/>
                <p:nvPr/>
              </p:nvSpPr>
              <p:spPr>
                <a:xfrm rot="11898176">
                  <a:off x="2343688" y="5859137"/>
                  <a:ext cx="116672" cy="429192"/>
                </a:xfrm>
                <a:prstGeom prst="arc">
                  <a:avLst>
                    <a:gd name="adj1" fmla="val 17417609"/>
                    <a:gd name="adj2" fmla="val 52644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30" name="Блок-схема: задержка 429"/>
                <p:cNvSpPr/>
                <p:nvPr/>
              </p:nvSpPr>
              <p:spPr>
                <a:xfrm rot="6498176">
                  <a:off x="2228775" y="6069409"/>
                  <a:ext cx="175529" cy="192221"/>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grpSp>
        <p:nvGrpSpPr>
          <p:cNvPr id="440" name="Группа 439"/>
          <p:cNvGrpSpPr/>
          <p:nvPr/>
        </p:nvGrpSpPr>
        <p:grpSpPr>
          <a:xfrm>
            <a:off x="3842467" y="6269383"/>
            <a:ext cx="801830" cy="259633"/>
            <a:chOff x="5544301" y="2873619"/>
            <a:chExt cx="1617116" cy="508431"/>
          </a:xfrm>
        </p:grpSpPr>
        <p:sp>
          <p:nvSpPr>
            <p:cNvPr id="436" name="Овал 435"/>
            <p:cNvSpPr/>
            <p:nvPr/>
          </p:nvSpPr>
          <p:spPr>
            <a:xfrm>
              <a:off x="5696314" y="3210600"/>
              <a:ext cx="971933" cy="171450"/>
            </a:xfrm>
            <a:prstGeom prst="ellipse">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7" name="Овал 436"/>
            <p:cNvSpPr/>
            <p:nvPr/>
          </p:nvSpPr>
          <p:spPr>
            <a:xfrm>
              <a:off x="5699125" y="3165142"/>
              <a:ext cx="971933" cy="171450"/>
            </a:xfrm>
            <a:prstGeom prst="ellipse">
              <a:avLst/>
            </a:prstGeom>
            <a:solidFill>
              <a:srgbClr val="FFFFCC"/>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8" name="Овал 437"/>
            <p:cNvSpPr/>
            <p:nvPr/>
          </p:nvSpPr>
          <p:spPr>
            <a:xfrm>
              <a:off x="5696315" y="3127891"/>
              <a:ext cx="971933" cy="171450"/>
            </a:xfrm>
            <a:prstGeom prst="ellipse">
              <a:avLst/>
            </a:prstGeom>
            <a:solidFill>
              <a:srgbClr val="FFFFCC"/>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9" name="Овал 438"/>
            <p:cNvSpPr/>
            <p:nvPr/>
          </p:nvSpPr>
          <p:spPr>
            <a:xfrm>
              <a:off x="5696314" y="3082431"/>
              <a:ext cx="971933" cy="171450"/>
            </a:xfrm>
            <a:prstGeom prst="ellipse">
              <a:avLst/>
            </a:prstGeom>
            <a:solidFill>
              <a:srgbClr val="FFFFCC"/>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4" name="Овал 433"/>
            <p:cNvSpPr/>
            <p:nvPr/>
          </p:nvSpPr>
          <p:spPr>
            <a:xfrm>
              <a:off x="5696314" y="3041598"/>
              <a:ext cx="971933" cy="171450"/>
            </a:xfrm>
            <a:prstGeom prst="ellipse">
              <a:avLst/>
            </a:prstGeom>
            <a:solidFill>
              <a:srgbClr val="FFFF00"/>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1" name="Овал 440"/>
            <p:cNvSpPr/>
            <p:nvPr/>
          </p:nvSpPr>
          <p:spPr>
            <a:xfrm>
              <a:off x="5699827" y="3004186"/>
              <a:ext cx="971933" cy="171450"/>
            </a:xfrm>
            <a:prstGeom prst="ellipse">
              <a:avLst/>
            </a:prstGeom>
            <a:solidFill>
              <a:srgbClr val="FFFF00"/>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2" name="Овал 441"/>
            <p:cNvSpPr/>
            <p:nvPr/>
          </p:nvSpPr>
          <p:spPr>
            <a:xfrm>
              <a:off x="5696629" y="2953516"/>
              <a:ext cx="971933" cy="171450"/>
            </a:xfrm>
            <a:prstGeom prst="ellipse">
              <a:avLst/>
            </a:prstGeom>
            <a:solidFill>
              <a:srgbClr val="FFFF00"/>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5" name="Овал 444"/>
            <p:cNvSpPr/>
            <p:nvPr/>
          </p:nvSpPr>
          <p:spPr>
            <a:xfrm>
              <a:off x="5544301" y="2912605"/>
              <a:ext cx="971933" cy="171450"/>
            </a:xfrm>
            <a:prstGeom prst="ellipse">
              <a:avLst/>
            </a:prstGeom>
            <a:solidFill>
              <a:srgbClr val="FFFF00"/>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6" name="Овал 445"/>
            <p:cNvSpPr/>
            <p:nvPr/>
          </p:nvSpPr>
          <p:spPr>
            <a:xfrm>
              <a:off x="5563648" y="2873619"/>
              <a:ext cx="971933" cy="171450"/>
            </a:xfrm>
            <a:prstGeom prst="ellipse">
              <a:avLst/>
            </a:prstGeom>
            <a:solidFill>
              <a:srgbClr val="FFFF00"/>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3" name="Овал 442"/>
            <p:cNvSpPr/>
            <p:nvPr/>
          </p:nvSpPr>
          <p:spPr>
            <a:xfrm rot="2257474">
              <a:off x="6147009" y="2982598"/>
              <a:ext cx="971933" cy="171450"/>
            </a:xfrm>
            <a:prstGeom prst="ellipse">
              <a:avLst/>
            </a:prstGeom>
            <a:solidFill>
              <a:srgbClr val="FFFF00"/>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4" name="Овал 443"/>
            <p:cNvSpPr/>
            <p:nvPr/>
          </p:nvSpPr>
          <p:spPr>
            <a:xfrm rot="2257474">
              <a:off x="6189484" y="2964190"/>
              <a:ext cx="971933" cy="171450"/>
            </a:xfrm>
            <a:prstGeom prst="ellipse">
              <a:avLst/>
            </a:prstGeom>
            <a:solidFill>
              <a:srgbClr val="FFFF00"/>
            </a:solidFill>
            <a:ln>
              <a:solidFill>
                <a:schemeClr val="tx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73157127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 calcmode="lin" valueType="num">
                                      <p:cBhvr additive="base">
                                        <p:cTn id="28" dur="500" fill="hold"/>
                                        <p:tgtEl>
                                          <p:spTgt spid="81"/>
                                        </p:tgtEl>
                                        <p:attrNameLst>
                                          <p:attrName>ppt_x</p:attrName>
                                        </p:attrNameLst>
                                      </p:cBhvr>
                                      <p:tavLst>
                                        <p:tav tm="0">
                                          <p:val>
                                            <p:strVal val="#ppt_x"/>
                                          </p:val>
                                        </p:tav>
                                        <p:tav tm="100000">
                                          <p:val>
                                            <p:strVal val="#ppt_x"/>
                                          </p:val>
                                        </p:tav>
                                      </p:tavLst>
                                    </p:anim>
                                    <p:anim calcmode="lin" valueType="num">
                                      <p:cBhvr additive="base">
                                        <p:cTn id="29" dur="500" fill="hold"/>
                                        <p:tgtEl>
                                          <p:spTgt spid="8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255"/>
                                        </p:tgtEl>
                                        <p:attrNameLst>
                                          <p:attrName>style.visibility</p:attrName>
                                        </p:attrNameLst>
                                      </p:cBhvr>
                                      <p:to>
                                        <p:strVal val="visible"/>
                                      </p:to>
                                    </p:set>
                                    <p:anim calcmode="lin" valueType="num">
                                      <p:cBhvr additive="base">
                                        <p:cTn id="33" dur="500" fill="hold"/>
                                        <p:tgtEl>
                                          <p:spTgt spid="255"/>
                                        </p:tgtEl>
                                        <p:attrNameLst>
                                          <p:attrName>ppt_x</p:attrName>
                                        </p:attrNameLst>
                                      </p:cBhvr>
                                      <p:tavLst>
                                        <p:tav tm="0">
                                          <p:val>
                                            <p:strVal val="#ppt_x"/>
                                          </p:val>
                                        </p:tav>
                                        <p:tav tm="100000">
                                          <p:val>
                                            <p:strVal val="#ppt_x"/>
                                          </p:val>
                                        </p:tav>
                                      </p:tavLst>
                                    </p:anim>
                                    <p:anim calcmode="lin" valueType="num">
                                      <p:cBhvr additive="base">
                                        <p:cTn id="34" dur="500" fill="hold"/>
                                        <p:tgtEl>
                                          <p:spTgt spid="255"/>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307"/>
                                        </p:tgtEl>
                                        <p:attrNameLst>
                                          <p:attrName>style.visibility</p:attrName>
                                        </p:attrNameLst>
                                      </p:cBhvr>
                                      <p:to>
                                        <p:strVal val="visible"/>
                                      </p:to>
                                    </p:set>
                                    <p:anim calcmode="lin" valueType="num">
                                      <p:cBhvr>
                                        <p:cTn id="53" dur="500" fill="hold"/>
                                        <p:tgtEl>
                                          <p:spTgt spid="307"/>
                                        </p:tgtEl>
                                        <p:attrNameLst>
                                          <p:attrName>ppt_w</p:attrName>
                                        </p:attrNameLst>
                                      </p:cBhvr>
                                      <p:tavLst>
                                        <p:tav tm="0">
                                          <p:val>
                                            <p:fltVal val="0"/>
                                          </p:val>
                                        </p:tav>
                                        <p:tav tm="100000">
                                          <p:val>
                                            <p:strVal val="#ppt_w"/>
                                          </p:val>
                                        </p:tav>
                                      </p:tavLst>
                                    </p:anim>
                                    <p:anim calcmode="lin" valueType="num">
                                      <p:cBhvr>
                                        <p:cTn id="54" dur="500" fill="hold"/>
                                        <p:tgtEl>
                                          <p:spTgt spid="307"/>
                                        </p:tgtEl>
                                        <p:attrNameLst>
                                          <p:attrName>ppt_h</p:attrName>
                                        </p:attrNameLst>
                                      </p:cBhvr>
                                      <p:tavLst>
                                        <p:tav tm="0">
                                          <p:val>
                                            <p:fltVal val="0"/>
                                          </p:val>
                                        </p:tav>
                                        <p:tav tm="100000">
                                          <p:val>
                                            <p:strVal val="#ppt_h"/>
                                          </p:val>
                                        </p:tav>
                                      </p:tavLst>
                                    </p:anim>
                                    <p:animEffect transition="in" filter="fade">
                                      <p:cBhvr>
                                        <p:cTn id="55" dur="500"/>
                                        <p:tgtEl>
                                          <p:spTgt spid="307"/>
                                        </p:tgtEl>
                                      </p:cBhvr>
                                    </p:animEffect>
                                  </p:childTnLst>
                                </p:cTn>
                              </p:par>
                              <p:par>
                                <p:cTn id="56" presetID="53" presetClass="entr" presetSubtype="16" fill="hold" nodeType="withEffect">
                                  <p:stCondLst>
                                    <p:cond delay="0"/>
                                  </p:stCondLst>
                                  <p:childTnLst>
                                    <p:set>
                                      <p:cBhvr>
                                        <p:cTn id="57" dur="1" fill="hold">
                                          <p:stCondLst>
                                            <p:cond delay="0"/>
                                          </p:stCondLst>
                                        </p:cTn>
                                        <p:tgtEl>
                                          <p:spTgt spid="297"/>
                                        </p:tgtEl>
                                        <p:attrNameLst>
                                          <p:attrName>style.visibility</p:attrName>
                                        </p:attrNameLst>
                                      </p:cBhvr>
                                      <p:to>
                                        <p:strVal val="visible"/>
                                      </p:to>
                                    </p:set>
                                    <p:anim calcmode="lin" valueType="num">
                                      <p:cBhvr>
                                        <p:cTn id="58" dur="500" fill="hold"/>
                                        <p:tgtEl>
                                          <p:spTgt spid="297"/>
                                        </p:tgtEl>
                                        <p:attrNameLst>
                                          <p:attrName>ppt_w</p:attrName>
                                        </p:attrNameLst>
                                      </p:cBhvr>
                                      <p:tavLst>
                                        <p:tav tm="0">
                                          <p:val>
                                            <p:fltVal val="0"/>
                                          </p:val>
                                        </p:tav>
                                        <p:tav tm="100000">
                                          <p:val>
                                            <p:strVal val="#ppt_w"/>
                                          </p:val>
                                        </p:tav>
                                      </p:tavLst>
                                    </p:anim>
                                    <p:anim calcmode="lin" valueType="num">
                                      <p:cBhvr>
                                        <p:cTn id="59" dur="500" fill="hold"/>
                                        <p:tgtEl>
                                          <p:spTgt spid="297"/>
                                        </p:tgtEl>
                                        <p:attrNameLst>
                                          <p:attrName>ppt_h</p:attrName>
                                        </p:attrNameLst>
                                      </p:cBhvr>
                                      <p:tavLst>
                                        <p:tav tm="0">
                                          <p:val>
                                            <p:fltVal val="0"/>
                                          </p:val>
                                        </p:tav>
                                        <p:tav tm="100000">
                                          <p:val>
                                            <p:strVal val="#ppt_h"/>
                                          </p:val>
                                        </p:tav>
                                      </p:tavLst>
                                    </p:anim>
                                    <p:animEffect transition="in" filter="fade">
                                      <p:cBhvr>
                                        <p:cTn id="60" dur="500"/>
                                        <p:tgtEl>
                                          <p:spTgt spid="297"/>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75"/>
                                        </p:tgtEl>
                                        <p:attrNameLst>
                                          <p:attrName>style.visibility</p:attrName>
                                        </p:attrNameLst>
                                      </p:cBhvr>
                                      <p:to>
                                        <p:strVal val="visible"/>
                                      </p:to>
                                    </p:set>
                                    <p:anim calcmode="lin" valueType="num">
                                      <p:cBhvr>
                                        <p:cTn id="65" dur="500" fill="hold"/>
                                        <p:tgtEl>
                                          <p:spTgt spid="275"/>
                                        </p:tgtEl>
                                        <p:attrNameLst>
                                          <p:attrName>ppt_w</p:attrName>
                                        </p:attrNameLst>
                                      </p:cBhvr>
                                      <p:tavLst>
                                        <p:tav tm="0">
                                          <p:val>
                                            <p:fltVal val="0"/>
                                          </p:val>
                                        </p:tav>
                                        <p:tav tm="100000">
                                          <p:val>
                                            <p:strVal val="#ppt_w"/>
                                          </p:val>
                                        </p:tav>
                                      </p:tavLst>
                                    </p:anim>
                                    <p:anim calcmode="lin" valueType="num">
                                      <p:cBhvr>
                                        <p:cTn id="66" dur="500" fill="hold"/>
                                        <p:tgtEl>
                                          <p:spTgt spid="275"/>
                                        </p:tgtEl>
                                        <p:attrNameLst>
                                          <p:attrName>ppt_h</p:attrName>
                                        </p:attrNameLst>
                                      </p:cBhvr>
                                      <p:tavLst>
                                        <p:tav tm="0">
                                          <p:val>
                                            <p:fltVal val="0"/>
                                          </p:val>
                                        </p:tav>
                                        <p:tav tm="100000">
                                          <p:val>
                                            <p:strVal val="#ppt_h"/>
                                          </p:val>
                                        </p:tav>
                                      </p:tavLst>
                                    </p:anim>
                                    <p:animEffect transition="in" filter="fade">
                                      <p:cBhvr>
                                        <p:cTn id="67" dur="500"/>
                                        <p:tgtEl>
                                          <p:spTgt spid="275"/>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276"/>
                                        </p:tgtEl>
                                        <p:attrNameLst>
                                          <p:attrName>style.visibility</p:attrName>
                                        </p:attrNameLst>
                                      </p:cBhvr>
                                      <p:to>
                                        <p:strVal val="visible"/>
                                      </p:to>
                                    </p:set>
                                    <p:anim calcmode="lin" valueType="num">
                                      <p:cBhvr>
                                        <p:cTn id="71" dur="500" fill="hold"/>
                                        <p:tgtEl>
                                          <p:spTgt spid="276"/>
                                        </p:tgtEl>
                                        <p:attrNameLst>
                                          <p:attrName>ppt_w</p:attrName>
                                        </p:attrNameLst>
                                      </p:cBhvr>
                                      <p:tavLst>
                                        <p:tav tm="0">
                                          <p:val>
                                            <p:fltVal val="0"/>
                                          </p:val>
                                        </p:tav>
                                        <p:tav tm="100000">
                                          <p:val>
                                            <p:strVal val="#ppt_w"/>
                                          </p:val>
                                        </p:tav>
                                      </p:tavLst>
                                    </p:anim>
                                    <p:anim calcmode="lin" valueType="num">
                                      <p:cBhvr>
                                        <p:cTn id="72" dur="500" fill="hold"/>
                                        <p:tgtEl>
                                          <p:spTgt spid="276"/>
                                        </p:tgtEl>
                                        <p:attrNameLst>
                                          <p:attrName>ppt_h</p:attrName>
                                        </p:attrNameLst>
                                      </p:cBhvr>
                                      <p:tavLst>
                                        <p:tav tm="0">
                                          <p:val>
                                            <p:fltVal val="0"/>
                                          </p:val>
                                        </p:tav>
                                        <p:tav tm="100000">
                                          <p:val>
                                            <p:strVal val="#ppt_h"/>
                                          </p:val>
                                        </p:tav>
                                      </p:tavLst>
                                    </p:anim>
                                    <p:animEffect transition="in" filter="fade">
                                      <p:cBhvr>
                                        <p:cTn id="73" dur="500"/>
                                        <p:tgtEl>
                                          <p:spTgt spid="276"/>
                                        </p:tgtEl>
                                      </p:cBhvr>
                                    </p:animEffect>
                                  </p:childTnLst>
                                </p:cTn>
                              </p:par>
                            </p:childTnLst>
                          </p:cTn>
                        </p:par>
                        <p:par>
                          <p:cTn id="74" fill="hold">
                            <p:stCondLst>
                              <p:cond delay="1000"/>
                            </p:stCondLst>
                            <p:childTnLst>
                              <p:par>
                                <p:cTn id="75" presetID="53" presetClass="entr" presetSubtype="16" fill="hold" nodeType="afterEffect">
                                  <p:stCondLst>
                                    <p:cond delay="0"/>
                                  </p:stCondLst>
                                  <p:childTnLst>
                                    <p:set>
                                      <p:cBhvr>
                                        <p:cTn id="76" dur="1" fill="hold">
                                          <p:stCondLst>
                                            <p:cond delay="0"/>
                                          </p:stCondLst>
                                        </p:cTn>
                                        <p:tgtEl>
                                          <p:spTgt spid="274"/>
                                        </p:tgtEl>
                                        <p:attrNameLst>
                                          <p:attrName>style.visibility</p:attrName>
                                        </p:attrNameLst>
                                      </p:cBhvr>
                                      <p:to>
                                        <p:strVal val="visible"/>
                                      </p:to>
                                    </p:set>
                                    <p:anim calcmode="lin" valueType="num">
                                      <p:cBhvr>
                                        <p:cTn id="77" dur="500" fill="hold"/>
                                        <p:tgtEl>
                                          <p:spTgt spid="274"/>
                                        </p:tgtEl>
                                        <p:attrNameLst>
                                          <p:attrName>ppt_w</p:attrName>
                                        </p:attrNameLst>
                                      </p:cBhvr>
                                      <p:tavLst>
                                        <p:tav tm="0">
                                          <p:val>
                                            <p:fltVal val="0"/>
                                          </p:val>
                                        </p:tav>
                                        <p:tav tm="100000">
                                          <p:val>
                                            <p:strVal val="#ppt_w"/>
                                          </p:val>
                                        </p:tav>
                                      </p:tavLst>
                                    </p:anim>
                                    <p:anim calcmode="lin" valueType="num">
                                      <p:cBhvr>
                                        <p:cTn id="78" dur="500" fill="hold"/>
                                        <p:tgtEl>
                                          <p:spTgt spid="274"/>
                                        </p:tgtEl>
                                        <p:attrNameLst>
                                          <p:attrName>ppt_h</p:attrName>
                                        </p:attrNameLst>
                                      </p:cBhvr>
                                      <p:tavLst>
                                        <p:tav tm="0">
                                          <p:val>
                                            <p:fltVal val="0"/>
                                          </p:val>
                                        </p:tav>
                                        <p:tav tm="100000">
                                          <p:val>
                                            <p:strVal val="#ppt_h"/>
                                          </p:val>
                                        </p:tav>
                                      </p:tavLst>
                                    </p:anim>
                                    <p:animEffect transition="in" filter="fade">
                                      <p:cBhvr>
                                        <p:cTn id="79" dur="500"/>
                                        <p:tgtEl>
                                          <p:spTgt spid="274"/>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69"/>
                                        </p:tgtEl>
                                        <p:attrNameLst>
                                          <p:attrName>style.visibility</p:attrName>
                                        </p:attrNameLst>
                                      </p:cBhvr>
                                      <p:to>
                                        <p:strVal val="visible"/>
                                      </p:to>
                                    </p:set>
                                    <p:anim calcmode="lin" valueType="num">
                                      <p:cBhvr additive="base">
                                        <p:cTn id="84" dur="500" fill="hold"/>
                                        <p:tgtEl>
                                          <p:spTgt spid="269"/>
                                        </p:tgtEl>
                                        <p:attrNameLst>
                                          <p:attrName>ppt_x</p:attrName>
                                        </p:attrNameLst>
                                      </p:cBhvr>
                                      <p:tavLst>
                                        <p:tav tm="0">
                                          <p:val>
                                            <p:strVal val="1+#ppt_w/2"/>
                                          </p:val>
                                        </p:tav>
                                        <p:tav tm="100000">
                                          <p:val>
                                            <p:strVal val="#ppt_x"/>
                                          </p:val>
                                        </p:tav>
                                      </p:tavLst>
                                    </p:anim>
                                    <p:anim calcmode="lin" valueType="num">
                                      <p:cBhvr additive="base">
                                        <p:cTn id="85" dur="500" fill="hold"/>
                                        <p:tgtEl>
                                          <p:spTgt spid="269"/>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269"/>
                                        </p:tgtEl>
                                        <p:attrNameLst>
                                          <p:attrName>ppt_x</p:attrName>
                                        </p:attrNameLst>
                                      </p:cBhvr>
                                      <p:tavLst>
                                        <p:tav tm="0">
                                          <p:val>
                                            <p:strVal val="ppt_x"/>
                                          </p:val>
                                        </p:tav>
                                        <p:tav tm="100000">
                                          <p:val>
                                            <p:strVal val="ppt_x"/>
                                          </p:val>
                                        </p:tav>
                                      </p:tavLst>
                                    </p:anim>
                                    <p:anim calcmode="lin" valueType="num">
                                      <p:cBhvr additive="base">
                                        <p:cTn id="90" dur="500"/>
                                        <p:tgtEl>
                                          <p:spTgt spid="269"/>
                                        </p:tgtEl>
                                        <p:attrNameLst>
                                          <p:attrName>ppt_y</p:attrName>
                                        </p:attrNameLst>
                                      </p:cBhvr>
                                      <p:tavLst>
                                        <p:tav tm="0">
                                          <p:val>
                                            <p:strVal val="ppt_y"/>
                                          </p:val>
                                        </p:tav>
                                        <p:tav tm="100000">
                                          <p:val>
                                            <p:strVal val="1+ppt_h/2"/>
                                          </p:val>
                                        </p:tav>
                                      </p:tavLst>
                                    </p:anim>
                                    <p:set>
                                      <p:cBhvr>
                                        <p:cTn id="91" dur="1" fill="hold">
                                          <p:stCondLst>
                                            <p:cond delay="499"/>
                                          </p:stCondLst>
                                        </p:cTn>
                                        <p:tgtEl>
                                          <p:spTgt spid="269"/>
                                        </p:tgtEl>
                                        <p:attrNameLst>
                                          <p:attrName>style.visibility</p:attrName>
                                        </p:attrNameLst>
                                      </p:cBhvr>
                                      <p:to>
                                        <p:strVal val="hidden"/>
                                      </p:to>
                                    </p:set>
                                  </p:childTnLst>
                                </p:cTn>
                              </p:par>
                            </p:childTnLst>
                          </p:cTn>
                        </p:par>
                        <p:par>
                          <p:cTn id="92" fill="hold">
                            <p:stCondLst>
                              <p:cond delay="500"/>
                            </p:stCondLst>
                            <p:childTnLst>
                              <p:par>
                                <p:cTn id="93" presetID="2" presetClass="entr" presetSubtype="1" fill="hold" nodeType="afterEffect">
                                  <p:stCondLst>
                                    <p:cond delay="0"/>
                                  </p:stCondLst>
                                  <p:childTnLst>
                                    <p:set>
                                      <p:cBhvr>
                                        <p:cTn id="94" dur="1" fill="hold">
                                          <p:stCondLst>
                                            <p:cond delay="0"/>
                                          </p:stCondLst>
                                        </p:cTn>
                                        <p:tgtEl>
                                          <p:spTgt spid="440"/>
                                        </p:tgtEl>
                                        <p:attrNameLst>
                                          <p:attrName>style.visibility</p:attrName>
                                        </p:attrNameLst>
                                      </p:cBhvr>
                                      <p:to>
                                        <p:strVal val="visible"/>
                                      </p:to>
                                    </p:set>
                                    <p:anim calcmode="lin" valueType="num">
                                      <p:cBhvr additive="base">
                                        <p:cTn id="95" dur="500" fill="hold"/>
                                        <p:tgtEl>
                                          <p:spTgt spid="440"/>
                                        </p:tgtEl>
                                        <p:attrNameLst>
                                          <p:attrName>ppt_x</p:attrName>
                                        </p:attrNameLst>
                                      </p:cBhvr>
                                      <p:tavLst>
                                        <p:tav tm="0">
                                          <p:val>
                                            <p:strVal val="#ppt_x"/>
                                          </p:val>
                                        </p:tav>
                                        <p:tav tm="100000">
                                          <p:val>
                                            <p:strVal val="#ppt_x"/>
                                          </p:val>
                                        </p:tav>
                                      </p:tavLst>
                                    </p:anim>
                                    <p:anim calcmode="lin" valueType="num">
                                      <p:cBhvr additive="base">
                                        <p:cTn id="96" dur="500" fill="hold"/>
                                        <p:tgtEl>
                                          <p:spTgt spid="440"/>
                                        </p:tgtEl>
                                        <p:attrNameLst>
                                          <p:attrName>ppt_y</p:attrName>
                                        </p:attrNameLst>
                                      </p:cBhvr>
                                      <p:tavLst>
                                        <p:tav tm="0">
                                          <p:val>
                                            <p:strVal val="0-#ppt_h/2"/>
                                          </p:val>
                                        </p:tav>
                                        <p:tav tm="100000">
                                          <p:val>
                                            <p:strVal val="#ppt_y"/>
                                          </p:val>
                                        </p:tav>
                                      </p:tavLst>
                                    </p:anim>
                                  </p:childTnLst>
                                </p:cTn>
                              </p:par>
                              <p:par>
                                <p:cTn id="97" presetID="53" presetClass="entr" presetSubtype="16" fill="hold" nodeType="withEffect">
                                  <p:stCondLst>
                                    <p:cond delay="0"/>
                                  </p:stCondLst>
                                  <p:childTnLst>
                                    <p:set>
                                      <p:cBhvr>
                                        <p:cTn id="98" dur="1" fill="hold">
                                          <p:stCondLst>
                                            <p:cond delay="0"/>
                                          </p:stCondLst>
                                        </p:cTn>
                                        <p:tgtEl>
                                          <p:spTgt spid="433"/>
                                        </p:tgtEl>
                                        <p:attrNameLst>
                                          <p:attrName>style.visibility</p:attrName>
                                        </p:attrNameLst>
                                      </p:cBhvr>
                                      <p:to>
                                        <p:strVal val="visible"/>
                                      </p:to>
                                    </p:set>
                                    <p:anim calcmode="lin" valueType="num">
                                      <p:cBhvr>
                                        <p:cTn id="99" dur="500" fill="hold"/>
                                        <p:tgtEl>
                                          <p:spTgt spid="433"/>
                                        </p:tgtEl>
                                        <p:attrNameLst>
                                          <p:attrName>ppt_w</p:attrName>
                                        </p:attrNameLst>
                                      </p:cBhvr>
                                      <p:tavLst>
                                        <p:tav tm="0">
                                          <p:val>
                                            <p:fltVal val="0"/>
                                          </p:val>
                                        </p:tav>
                                        <p:tav tm="100000">
                                          <p:val>
                                            <p:strVal val="#ppt_w"/>
                                          </p:val>
                                        </p:tav>
                                      </p:tavLst>
                                    </p:anim>
                                    <p:anim calcmode="lin" valueType="num">
                                      <p:cBhvr>
                                        <p:cTn id="100" dur="500" fill="hold"/>
                                        <p:tgtEl>
                                          <p:spTgt spid="433"/>
                                        </p:tgtEl>
                                        <p:attrNameLst>
                                          <p:attrName>ppt_h</p:attrName>
                                        </p:attrNameLst>
                                      </p:cBhvr>
                                      <p:tavLst>
                                        <p:tav tm="0">
                                          <p:val>
                                            <p:fltVal val="0"/>
                                          </p:val>
                                        </p:tav>
                                        <p:tav tm="100000">
                                          <p:val>
                                            <p:strVal val="#ppt_h"/>
                                          </p:val>
                                        </p:tav>
                                      </p:tavLst>
                                    </p:anim>
                                    <p:animEffect transition="in" filter="fade">
                                      <p:cBhvr>
                                        <p:cTn id="101" dur="500"/>
                                        <p:tgtEl>
                                          <p:spTgt spid="43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274"/>
                                        </p:tgtEl>
                                      </p:cBhvr>
                                    </p:animEffect>
                                    <p:set>
                                      <p:cBhvr>
                                        <p:cTn id="106" dur="1" fill="hold">
                                          <p:stCondLst>
                                            <p:cond delay="499"/>
                                          </p:stCondLst>
                                        </p:cTn>
                                        <p:tgtEl>
                                          <p:spTgt spid="27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40"/>
                                        </p:tgtEl>
                                      </p:cBhvr>
                                    </p:animEffect>
                                    <p:set>
                                      <p:cBhvr>
                                        <p:cTn id="109" dur="1" fill="hold">
                                          <p:stCondLst>
                                            <p:cond delay="499"/>
                                          </p:stCondLst>
                                        </p:cTn>
                                        <p:tgtEl>
                                          <p:spTgt spid="44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433"/>
                                        </p:tgtEl>
                                      </p:cBhvr>
                                    </p:animEffect>
                                    <p:set>
                                      <p:cBhvr>
                                        <p:cTn id="112" dur="1" fill="hold">
                                          <p:stCondLst>
                                            <p:cond delay="499"/>
                                          </p:stCondLst>
                                        </p:cTn>
                                        <p:tgtEl>
                                          <p:spTgt spid="433"/>
                                        </p:tgtEl>
                                        <p:attrNameLst>
                                          <p:attrName>style.visibility</p:attrName>
                                        </p:attrNameLst>
                                      </p:cBhvr>
                                      <p:to>
                                        <p:strVal val="hidden"/>
                                      </p:to>
                                    </p:se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317"/>
                                        </p:tgtEl>
                                        <p:attrNameLst>
                                          <p:attrName>style.visibility</p:attrName>
                                        </p:attrNameLst>
                                      </p:cBhvr>
                                      <p:to>
                                        <p:strVal val="visible"/>
                                      </p:to>
                                    </p:set>
                                    <p:animEffect transition="in" filter="fade">
                                      <p:cBhvr>
                                        <p:cTn id="116"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55" grpId="0" animBg="1"/>
      <p:bldP spid="7" grpId="0" animBg="1"/>
      <p:bldP spid="9" grpId="0" animBg="1"/>
      <p:bldP spid="19" grpId="0" animBg="1"/>
      <p:bldP spid="275" grpId="0" animBg="1"/>
      <p:bldP spid="276" grpId="0" animBg="1"/>
      <p:bldP spid="3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06903" y="419705"/>
            <a:ext cx="10956616" cy="543247"/>
          </a:xfrm>
        </p:spPr>
        <p:txBody>
          <a:bodyPr>
            <a:noAutofit/>
          </a:bodyPr>
          <a:lstStyle/>
          <a:p>
            <a:r>
              <a:rPr lang="ru-RU" sz="3200" b="1" dirty="0" smtClean="0">
                <a:latin typeface="Arial" panose="020B0604020202020204" pitchFamily="34" charset="0"/>
                <a:cs typeface="Arial" panose="020B0604020202020204" pitchFamily="34" charset="0"/>
              </a:rPr>
              <a:t>2023 год</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8659362"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grpSp>
        <p:nvGrpSpPr>
          <p:cNvPr id="119" name="Группа 118"/>
          <p:cNvGrpSpPr/>
          <p:nvPr/>
        </p:nvGrpSpPr>
        <p:grpSpPr>
          <a:xfrm>
            <a:off x="6671715" y="1794723"/>
            <a:ext cx="754380" cy="610452"/>
            <a:chOff x="4154864" y="2825376"/>
            <a:chExt cx="754380" cy="610452"/>
          </a:xfrm>
        </p:grpSpPr>
        <p:sp>
          <p:nvSpPr>
            <p:cNvPr id="113" name="Равнобедренный треугольник 112"/>
            <p:cNvSpPr/>
            <p:nvPr/>
          </p:nvSpPr>
          <p:spPr>
            <a:xfrm>
              <a:off x="4154864" y="2825376"/>
              <a:ext cx="754380" cy="610452"/>
            </a:xfrm>
            <a:prstGeom prst="triangle">
              <a:avLst/>
            </a:prstGeom>
            <a:pattFill prst="horzBrick">
              <a:fgClr>
                <a:schemeClr val="tx1"/>
              </a:fgClr>
              <a:bgClr>
                <a:srgbClr val="FFC00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7" name="Равнобедренный треугольник 116"/>
            <p:cNvSpPr/>
            <p:nvPr/>
          </p:nvSpPr>
          <p:spPr>
            <a:xfrm>
              <a:off x="4519159" y="2836755"/>
              <a:ext cx="379853" cy="599073"/>
            </a:xfrm>
            <a:prstGeom prst="triangle">
              <a:avLst>
                <a:gd name="adj" fmla="val 4152"/>
              </a:avLst>
            </a:prstGeom>
            <a:solidFill>
              <a:srgbClr val="00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122" name="Группа 121"/>
          <p:cNvGrpSpPr/>
          <p:nvPr/>
        </p:nvGrpSpPr>
        <p:grpSpPr>
          <a:xfrm>
            <a:off x="7191252" y="1612641"/>
            <a:ext cx="1383684" cy="975292"/>
            <a:chOff x="4460929" y="2520383"/>
            <a:chExt cx="1383684" cy="975292"/>
          </a:xfrm>
        </p:grpSpPr>
        <p:sp>
          <p:nvSpPr>
            <p:cNvPr id="114" name="Равнобедренный треугольник 113"/>
            <p:cNvSpPr/>
            <p:nvPr/>
          </p:nvSpPr>
          <p:spPr>
            <a:xfrm>
              <a:off x="4460929" y="2520383"/>
              <a:ext cx="1383684" cy="973701"/>
            </a:xfrm>
            <a:prstGeom prst="triangle">
              <a:avLst/>
            </a:prstGeom>
            <a:pattFill prst="horzBrick">
              <a:fgClr>
                <a:schemeClr val="tx1"/>
              </a:fgClr>
              <a:bgClr>
                <a:srgbClr val="FFC00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1" name="Полилиния 120"/>
            <p:cNvSpPr/>
            <p:nvPr/>
          </p:nvSpPr>
          <p:spPr>
            <a:xfrm>
              <a:off x="5156200" y="2520950"/>
              <a:ext cx="666750" cy="974725"/>
            </a:xfrm>
            <a:custGeom>
              <a:avLst/>
              <a:gdLst>
                <a:gd name="connsiteX0" fmla="*/ 0 w 666750"/>
                <a:gd name="connsiteY0" fmla="*/ 0 h 974725"/>
                <a:gd name="connsiteX1" fmla="*/ 666750 w 666750"/>
                <a:gd name="connsiteY1" fmla="*/ 955675 h 974725"/>
                <a:gd name="connsiteX2" fmla="*/ 53975 w 666750"/>
                <a:gd name="connsiteY2" fmla="*/ 974725 h 974725"/>
                <a:gd name="connsiteX3" fmla="*/ 0 w 666750"/>
                <a:gd name="connsiteY3" fmla="*/ 0 h 974725"/>
              </a:gdLst>
              <a:ahLst/>
              <a:cxnLst>
                <a:cxn ang="0">
                  <a:pos x="connsiteX0" y="connsiteY0"/>
                </a:cxn>
                <a:cxn ang="0">
                  <a:pos x="connsiteX1" y="connsiteY1"/>
                </a:cxn>
                <a:cxn ang="0">
                  <a:pos x="connsiteX2" y="connsiteY2"/>
                </a:cxn>
                <a:cxn ang="0">
                  <a:pos x="connsiteX3" y="connsiteY3"/>
                </a:cxn>
              </a:cxnLst>
              <a:rect l="l" t="t" r="r" b="b"/>
              <a:pathLst>
                <a:path w="666750" h="974725">
                  <a:moveTo>
                    <a:pt x="0" y="0"/>
                  </a:moveTo>
                  <a:lnTo>
                    <a:pt x="666750" y="955675"/>
                  </a:lnTo>
                  <a:lnTo>
                    <a:pt x="53975" y="974725"/>
                  </a:lnTo>
                  <a:lnTo>
                    <a:pt x="0" y="0"/>
                  </a:lnTo>
                  <a:close/>
                </a:path>
              </a:pathLst>
            </a:cu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7" name="Прямоугольник 6"/>
          <p:cNvSpPr/>
          <p:nvPr/>
        </p:nvSpPr>
        <p:spPr>
          <a:xfrm>
            <a:off x="6347198" y="1436127"/>
            <a:ext cx="2405818" cy="616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Около </a:t>
            </a:r>
            <a:r>
              <a:rPr lang="ru-RU" sz="1400" dirty="0" smtClean="0"/>
              <a:t>7 936 финансовых </a:t>
            </a:r>
            <a:r>
              <a:rPr lang="ru-RU" sz="1400" dirty="0" smtClean="0"/>
              <a:t>пирамид</a:t>
            </a:r>
            <a:endParaRPr lang="ru-RU" sz="1400" dirty="0"/>
          </a:p>
        </p:txBody>
      </p:sp>
      <p:sp>
        <p:nvSpPr>
          <p:cNvPr id="10" name="Прямоугольник 9"/>
          <p:cNvSpPr/>
          <p:nvPr/>
        </p:nvSpPr>
        <p:spPr>
          <a:xfrm>
            <a:off x="17270" y="4306400"/>
            <a:ext cx="4891075" cy="616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400" dirty="0" smtClean="0"/>
              <a:t>		</a:t>
            </a:r>
            <a:r>
              <a:rPr lang="ru-RU" sz="1400" dirty="0" smtClean="0"/>
              <a:t>Рост нелегальных </a:t>
            </a:r>
            <a:r>
              <a:rPr lang="ru-RU" sz="1400" dirty="0" smtClean="0"/>
              <a:t>профучастников </a:t>
            </a:r>
            <a:r>
              <a:rPr lang="ru-RU" sz="1400" dirty="0" smtClean="0"/>
              <a:t>рынка</a:t>
            </a:r>
            <a:endParaRPr lang="ru-RU" sz="1400" dirty="0"/>
          </a:p>
        </p:txBody>
      </p:sp>
      <p:sp>
        <p:nvSpPr>
          <p:cNvPr id="18" name="Прямоугольник 17"/>
          <p:cNvSpPr/>
          <p:nvPr/>
        </p:nvSpPr>
        <p:spPr>
          <a:xfrm>
            <a:off x="8010154" y="3823530"/>
            <a:ext cx="4184494" cy="616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t>Увеличилось </a:t>
            </a:r>
            <a:r>
              <a:rPr lang="ru-RU" sz="1400" dirty="0" smtClean="0"/>
              <a:t>количество «теневых» </a:t>
            </a:r>
          </a:p>
          <a:p>
            <a:r>
              <a:rPr lang="ru-RU" sz="1400" dirty="0" smtClean="0"/>
              <a:t>кредиторов</a:t>
            </a:r>
            <a:endParaRPr lang="ru-RU" sz="1400" dirty="0"/>
          </a:p>
        </p:txBody>
      </p:sp>
      <p:sp>
        <p:nvSpPr>
          <p:cNvPr id="20" name="Прямоугольник 19"/>
          <p:cNvSpPr/>
          <p:nvPr/>
        </p:nvSpPr>
        <p:spPr>
          <a:xfrm>
            <a:off x="692523" y="1097552"/>
            <a:ext cx="2854124" cy="2381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Около </a:t>
            </a:r>
            <a:r>
              <a:rPr lang="ru-RU" sz="1400" dirty="0" smtClean="0"/>
              <a:t>16 </a:t>
            </a:r>
            <a:r>
              <a:rPr lang="ru-RU" sz="1400" dirty="0" smtClean="0"/>
              <a:t>млрд руб. – операции без согласия клиентов (из них половина – операции, совершенные гражданами под влиянием психологического воздействия на них мошенниками (социальная инженерия))</a:t>
            </a:r>
            <a:endParaRPr lang="ru-RU" sz="1400" dirty="0"/>
          </a:p>
        </p:txBody>
      </p:sp>
      <p:grpSp>
        <p:nvGrpSpPr>
          <p:cNvPr id="112" name="Группа 111"/>
          <p:cNvGrpSpPr/>
          <p:nvPr/>
        </p:nvGrpSpPr>
        <p:grpSpPr>
          <a:xfrm rot="20165727">
            <a:off x="3642503" y="824717"/>
            <a:ext cx="2013198" cy="3223321"/>
            <a:chOff x="978566" y="2049445"/>
            <a:chExt cx="2118709" cy="3916238"/>
          </a:xfrm>
          <a:effectLst>
            <a:outerShdw blurRad="50800" dist="38100" dir="2700000" algn="tl" rotWithShape="0">
              <a:prstClr val="black">
                <a:alpha val="40000"/>
              </a:prstClr>
            </a:outerShdw>
          </a:effectLst>
          <a:scene3d>
            <a:camera prst="perspectiveRelaxedModerately"/>
            <a:lightRig rig="threePt" dir="t"/>
          </a:scene3d>
        </p:grpSpPr>
        <p:grpSp>
          <p:nvGrpSpPr>
            <p:cNvPr id="50" name="Группа 49"/>
            <p:cNvGrpSpPr/>
            <p:nvPr/>
          </p:nvGrpSpPr>
          <p:grpSpPr>
            <a:xfrm>
              <a:off x="978566" y="2049445"/>
              <a:ext cx="2118709" cy="3916238"/>
              <a:chOff x="1448683" y="1928835"/>
              <a:chExt cx="2118709" cy="3916238"/>
            </a:xfrm>
          </p:grpSpPr>
          <p:grpSp>
            <p:nvGrpSpPr>
              <p:cNvPr id="49" name="Группа 48"/>
              <p:cNvGrpSpPr/>
              <p:nvPr/>
            </p:nvGrpSpPr>
            <p:grpSpPr>
              <a:xfrm>
                <a:off x="1448683" y="1928835"/>
                <a:ext cx="2118709" cy="3916238"/>
                <a:chOff x="1448683" y="1928835"/>
                <a:chExt cx="2118709" cy="3916238"/>
              </a:xfrm>
            </p:grpSpPr>
            <p:grpSp>
              <p:nvGrpSpPr>
                <p:cNvPr id="29" name="Группа 28"/>
                <p:cNvGrpSpPr/>
                <p:nvPr/>
              </p:nvGrpSpPr>
              <p:grpSpPr>
                <a:xfrm>
                  <a:off x="1448683" y="1928835"/>
                  <a:ext cx="2118709" cy="3916238"/>
                  <a:chOff x="724783" y="1982175"/>
                  <a:chExt cx="2118709" cy="3916238"/>
                </a:xfrm>
              </p:grpSpPr>
              <p:grpSp>
                <p:nvGrpSpPr>
                  <p:cNvPr id="25" name="Группа 24"/>
                  <p:cNvGrpSpPr/>
                  <p:nvPr/>
                </p:nvGrpSpPr>
                <p:grpSpPr>
                  <a:xfrm>
                    <a:off x="724783" y="1982175"/>
                    <a:ext cx="2118709" cy="3916238"/>
                    <a:chOff x="2170600" y="2108113"/>
                    <a:chExt cx="2269672" cy="3916238"/>
                  </a:xfrm>
                </p:grpSpPr>
                <p:sp>
                  <p:nvSpPr>
                    <p:cNvPr id="3" name="Скругленный прямоугольник 2"/>
                    <p:cNvSpPr/>
                    <p:nvPr/>
                  </p:nvSpPr>
                  <p:spPr>
                    <a:xfrm>
                      <a:off x="2170600" y="2108113"/>
                      <a:ext cx="2269672" cy="3916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2241550" y="2178050"/>
                      <a:ext cx="2127250" cy="3601006"/>
                    </a:xfrm>
                    <a:prstGeom prst="roundRect">
                      <a:avLst/>
                    </a:prstGeom>
                    <a:solidFill>
                      <a:schemeClr val="bg1">
                        <a:lumMod val="85000"/>
                        <a:lumOff val="15000"/>
                      </a:schemeClr>
                    </a:solidFill>
                    <a:ln w="6350">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Блок-схема: задержка 23"/>
                    <p:cNvSpPr/>
                    <p:nvPr/>
                  </p:nvSpPr>
                  <p:spPr>
                    <a:xfrm rot="5400000">
                      <a:off x="3238855" y="2109349"/>
                      <a:ext cx="132640" cy="2159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6" name="Овал 25"/>
                  <p:cNvSpPr/>
                  <p:nvPr/>
                </p:nvSpPr>
                <p:spPr>
                  <a:xfrm>
                    <a:off x="1729919" y="5721749"/>
                    <a:ext cx="107950" cy="107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Равнобедренный треугольник 26"/>
                  <p:cNvSpPr/>
                  <p:nvPr/>
                </p:nvSpPr>
                <p:spPr>
                  <a:xfrm rot="19474007">
                    <a:off x="1009651" y="5700382"/>
                    <a:ext cx="139700" cy="98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8" name="Прямоугольник 27"/>
                  <p:cNvSpPr/>
                  <p:nvPr/>
                </p:nvSpPr>
                <p:spPr>
                  <a:xfrm>
                    <a:off x="2402688" y="5721749"/>
                    <a:ext cx="99212" cy="107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44" name="Прямоугольник 43"/>
                <p:cNvSpPr/>
                <p:nvPr/>
              </p:nvSpPr>
              <p:spPr>
                <a:xfrm>
                  <a:off x="1547804" y="2049445"/>
                  <a:ext cx="461962" cy="15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700" b="1" dirty="0" smtClean="0"/>
                    <a:t>23:19</a:t>
                  </a:r>
                  <a:endParaRPr lang="ru-RU" sz="800" b="1" dirty="0"/>
                </a:p>
              </p:txBody>
            </p:sp>
            <p:grpSp>
              <p:nvGrpSpPr>
                <p:cNvPr id="48" name="Группа 47"/>
                <p:cNvGrpSpPr/>
                <p:nvPr/>
              </p:nvGrpSpPr>
              <p:grpSpPr>
                <a:xfrm>
                  <a:off x="2901876" y="2049445"/>
                  <a:ext cx="534455" cy="150830"/>
                  <a:chOff x="2901876" y="2049445"/>
                  <a:chExt cx="534455" cy="150830"/>
                </a:xfrm>
              </p:grpSpPr>
              <p:sp>
                <p:nvSpPr>
                  <p:cNvPr id="46" name="Прямоугольник 45"/>
                  <p:cNvSpPr/>
                  <p:nvPr/>
                </p:nvSpPr>
                <p:spPr>
                  <a:xfrm>
                    <a:off x="2901876" y="2049445"/>
                    <a:ext cx="534455" cy="15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err="1" smtClean="0"/>
                      <a:t>lllll</a:t>
                    </a:r>
                    <a:r>
                      <a:rPr lang="en-US" sz="800" b="1" dirty="0" smtClean="0"/>
                      <a:t> 5G</a:t>
                    </a:r>
                    <a:endParaRPr lang="ru-RU" sz="800" b="1" dirty="0"/>
                  </a:p>
                </p:txBody>
              </p:sp>
              <p:sp>
                <p:nvSpPr>
                  <p:cNvPr id="47" name="Полилиния 46"/>
                  <p:cNvSpPr/>
                  <p:nvPr/>
                </p:nvSpPr>
                <p:spPr>
                  <a:xfrm>
                    <a:off x="3000375" y="2059781"/>
                    <a:ext cx="166688" cy="107157"/>
                  </a:xfrm>
                  <a:custGeom>
                    <a:avLst/>
                    <a:gdLst>
                      <a:gd name="connsiteX0" fmla="*/ 2381 w 166688"/>
                      <a:gd name="connsiteY0" fmla="*/ 107157 h 107157"/>
                      <a:gd name="connsiteX1" fmla="*/ 166688 w 166688"/>
                      <a:gd name="connsiteY1" fmla="*/ 21432 h 107157"/>
                      <a:gd name="connsiteX2" fmla="*/ 0 w 166688"/>
                      <a:gd name="connsiteY2" fmla="*/ 0 h 107157"/>
                      <a:gd name="connsiteX3" fmla="*/ 2381 w 166688"/>
                      <a:gd name="connsiteY3" fmla="*/ 107157 h 107157"/>
                    </a:gdLst>
                    <a:ahLst/>
                    <a:cxnLst>
                      <a:cxn ang="0">
                        <a:pos x="connsiteX0" y="connsiteY0"/>
                      </a:cxn>
                      <a:cxn ang="0">
                        <a:pos x="connsiteX1" y="connsiteY1"/>
                      </a:cxn>
                      <a:cxn ang="0">
                        <a:pos x="connsiteX2" y="connsiteY2"/>
                      </a:cxn>
                      <a:cxn ang="0">
                        <a:pos x="connsiteX3" y="connsiteY3"/>
                      </a:cxn>
                    </a:cxnLst>
                    <a:rect l="l" t="t" r="r" b="b"/>
                    <a:pathLst>
                      <a:path w="166688" h="107157">
                        <a:moveTo>
                          <a:pt x="2381" y="107157"/>
                        </a:moveTo>
                        <a:lnTo>
                          <a:pt x="166688" y="21432"/>
                        </a:lnTo>
                        <a:lnTo>
                          <a:pt x="0" y="0"/>
                        </a:lnTo>
                        <a:cubicBezTo>
                          <a:pt x="794" y="35719"/>
                          <a:pt x="1587" y="71438"/>
                          <a:pt x="2381" y="107157"/>
                        </a:cubicBez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111" name="Прямоугольник 110"/>
                <p:cNvSpPr/>
                <p:nvPr/>
              </p:nvSpPr>
              <p:spPr>
                <a:xfrm>
                  <a:off x="1617538" y="3922267"/>
                  <a:ext cx="1778261" cy="234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700" b="1" dirty="0" smtClean="0"/>
                    <a:t>СЛУЖБА БЕЗОПАСНОСТИ БАНКА</a:t>
                  </a:r>
                  <a:endParaRPr lang="ru-RU" sz="700" b="1" dirty="0"/>
                </a:p>
              </p:txBody>
            </p:sp>
          </p:grpSp>
          <p:grpSp>
            <p:nvGrpSpPr>
              <p:cNvPr id="43" name="Группа 42"/>
              <p:cNvGrpSpPr/>
              <p:nvPr/>
            </p:nvGrpSpPr>
            <p:grpSpPr>
              <a:xfrm>
                <a:off x="1617539" y="4875258"/>
                <a:ext cx="438658" cy="405622"/>
                <a:chOff x="1717802" y="4867973"/>
                <a:chExt cx="438658" cy="405622"/>
              </a:xfrm>
            </p:grpSpPr>
            <p:sp>
              <p:nvSpPr>
                <p:cNvPr id="30" name="Овал 29"/>
                <p:cNvSpPr/>
                <p:nvPr/>
              </p:nvSpPr>
              <p:spPr>
                <a:xfrm>
                  <a:off x="1717802" y="4867973"/>
                  <a:ext cx="438658" cy="4056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36" name="Группа 35"/>
                <p:cNvGrpSpPr/>
                <p:nvPr/>
              </p:nvGrpSpPr>
              <p:grpSpPr>
                <a:xfrm>
                  <a:off x="1817691" y="5019861"/>
                  <a:ext cx="238880" cy="66456"/>
                  <a:chOff x="1716126" y="4356304"/>
                  <a:chExt cx="736211" cy="251196"/>
                </a:xfrm>
              </p:grpSpPr>
              <p:sp>
                <p:nvSpPr>
                  <p:cNvPr id="32" name="Овал 31"/>
                  <p:cNvSpPr/>
                  <p:nvPr/>
                </p:nvSpPr>
                <p:spPr>
                  <a:xfrm>
                    <a:off x="1717802" y="4356304"/>
                    <a:ext cx="733775" cy="198740"/>
                  </a:xfrm>
                  <a:custGeom>
                    <a:avLst/>
                    <a:gdLst>
                      <a:gd name="connsiteX0" fmla="*/ 0 w 733763"/>
                      <a:gd name="connsiteY0" fmla="*/ 173158 h 346315"/>
                      <a:gd name="connsiteX1" fmla="*/ 366882 w 733763"/>
                      <a:gd name="connsiteY1" fmla="*/ 0 h 346315"/>
                      <a:gd name="connsiteX2" fmla="*/ 733764 w 733763"/>
                      <a:gd name="connsiteY2" fmla="*/ 173158 h 346315"/>
                      <a:gd name="connsiteX3" fmla="*/ 366882 w 733763"/>
                      <a:gd name="connsiteY3" fmla="*/ 346316 h 346315"/>
                      <a:gd name="connsiteX4" fmla="*/ 0 w 733763"/>
                      <a:gd name="connsiteY4" fmla="*/ 173158 h 346315"/>
                      <a:gd name="connsiteX0" fmla="*/ 11 w 733775"/>
                      <a:gd name="connsiteY0" fmla="*/ 173158 h 198951"/>
                      <a:gd name="connsiteX1" fmla="*/ 366893 w 733775"/>
                      <a:gd name="connsiteY1" fmla="*/ 0 h 198951"/>
                      <a:gd name="connsiteX2" fmla="*/ 733775 w 733775"/>
                      <a:gd name="connsiteY2" fmla="*/ 173158 h 198951"/>
                      <a:gd name="connsiteX3" fmla="*/ 376418 w 733775"/>
                      <a:gd name="connsiteY3" fmla="*/ 67710 h 198951"/>
                      <a:gd name="connsiteX4" fmla="*/ 11 w 733775"/>
                      <a:gd name="connsiteY4" fmla="*/ 173158 h 198951"/>
                      <a:gd name="connsiteX0" fmla="*/ 11 w 733775"/>
                      <a:gd name="connsiteY0" fmla="*/ 173158 h 198740"/>
                      <a:gd name="connsiteX1" fmla="*/ 366893 w 733775"/>
                      <a:gd name="connsiteY1" fmla="*/ 0 h 198740"/>
                      <a:gd name="connsiteX2" fmla="*/ 733775 w 733775"/>
                      <a:gd name="connsiteY2" fmla="*/ 173158 h 198740"/>
                      <a:gd name="connsiteX3" fmla="*/ 376418 w 733775"/>
                      <a:gd name="connsiteY3" fmla="*/ 67710 h 198740"/>
                      <a:gd name="connsiteX4" fmla="*/ 11 w 733775"/>
                      <a:gd name="connsiteY4" fmla="*/ 173158 h 198740"/>
                      <a:gd name="connsiteX0" fmla="*/ 11 w 733775"/>
                      <a:gd name="connsiteY0" fmla="*/ 173158 h 198740"/>
                      <a:gd name="connsiteX1" fmla="*/ 366893 w 733775"/>
                      <a:gd name="connsiteY1" fmla="*/ 0 h 198740"/>
                      <a:gd name="connsiteX2" fmla="*/ 733775 w 733775"/>
                      <a:gd name="connsiteY2" fmla="*/ 173158 h 198740"/>
                      <a:gd name="connsiteX3" fmla="*/ 376418 w 733775"/>
                      <a:gd name="connsiteY3" fmla="*/ 67710 h 198740"/>
                      <a:gd name="connsiteX4" fmla="*/ 11 w 733775"/>
                      <a:gd name="connsiteY4" fmla="*/ 173158 h 198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775" h="198740">
                        <a:moveTo>
                          <a:pt x="11" y="173158"/>
                        </a:moveTo>
                        <a:cubicBezTo>
                          <a:pt x="-1576" y="102342"/>
                          <a:pt x="164270" y="0"/>
                          <a:pt x="366893" y="0"/>
                        </a:cubicBezTo>
                        <a:cubicBezTo>
                          <a:pt x="569516" y="0"/>
                          <a:pt x="733775" y="77525"/>
                          <a:pt x="733775" y="173158"/>
                        </a:cubicBezTo>
                        <a:cubicBezTo>
                          <a:pt x="733775" y="268791"/>
                          <a:pt x="633810" y="65328"/>
                          <a:pt x="376418" y="67710"/>
                        </a:cubicBezTo>
                        <a:cubicBezTo>
                          <a:pt x="119026" y="70092"/>
                          <a:pt x="1598" y="243974"/>
                          <a:pt x="11" y="1731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3" name="Блок-схема: задержка 32"/>
                  <p:cNvSpPr/>
                  <p:nvPr/>
                </p:nvSpPr>
                <p:spPr>
                  <a:xfrm rot="16200000">
                    <a:off x="1754169" y="4424538"/>
                    <a:ext cx="144919" cy="221006"/>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4" name="Блок-схема: задержка 33"/>
                  <p:cNvSpPr/>
                  <p:nvPr/>
                </p:nvSpPr>
                <p:spPr>
                  <a:xfrm rot="16200000">
                    <a:off x="2269374" y="4417630"/>
                    <a:ext cx="144919" cy="221006"/>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5" name="Прямоугольник 34"/>
                  <p:cNvSpPr/>
                  <p:nvPr/>
                </p:nvSpPr>
                <p:spPr>
                  <a:xfrm>
                    <a:off x="1859988" y="4421127"/>
                    <a:ext cx="454587" cy="684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grpSp>
            <p:nvGrpSpPr>
              <p:cNvPr id="42" name="Группа 41"/>
              <p:cNvGrpSpPr/>
              <p:nvPr/>
            </p:nvGrpSpPr>
            <p:grpSpPr>
              <a:xfrm>
                <a:off x="2957142" y="4873559"/>
                <a:ext cx="438658" cy="405622"/>
                <a:chOff x="2929140" y="4850278"/>
                <a:chExt cx="438658" cy="405622"/>
              </a:xfrm>
            </p:grpSpPr>
            <p:sp>
              <p:nvSpPr>
                <p:cNvPr id="31" name="Овал 30"/>
                <p:cNvSpPr/>
                <p:nvPr/>
              </p:nvSpPr>
              <p:spPr>
                <a:xfrm>
                  <a:off x="2929140" y="4850278"/>
                  <a:ext cx="438658" cy="40562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37" name="Группа 36"/>
                <p:cNvGrpSpPr/>
                <p:nvPr/>
              </p:nvGrpSpPr>
              <p:grpSpPr>
                <a:xfrm rot="13435332">
                  <a:off x="3029029" y="5012833"/>
                  <a:ext cx="238880" cy="66456"/>
                  <a:chOff x="1716126" y="4356304"/>
                  <a:chExt cx="736211" cy="251196"/>
                </a:xfrm>
              </p:grpSpPr>
              <p:sp>
                <p:nvSpPr>
                  <p:cNvPr id="38" name="Овал 31"/>
                  <p:cNvSpPr/>
                  <p:nvPr/>
                </p:nvSpPr>
                <p:spPr>
                  <a:xfrm>
                    <a:off x="1717802" y="4356304"/>
                    <a:ext cx="733775" cy="198740"/>
                  </a:xfrm>
                  <a:custGeom>
                    <a:avLst/>
                    <a:gdLst>
                      <a:gd name="connsiteX0" fmla="*/ 0 w 733763"/>
                      <a:gd name="connsiteY0" fmla="*/ 173158 h 346315"/>
                      <a:gd name="connsiteX1" fmla="*/ 366882 w 733763"/>
                      <a:gd name="connsiteY1" fmla="*/ 0 h 346315"/>
                      <a:gd name="connsiteX2" fmla="*/ 733764 w 733763"/>
                      <a:gd name="connsiteY2" fmla="*/ 173158 h 346315"/>
                      <a:gd name="connsiteX3" fmla="*/ 366882 w 733763"/>
                      <a:gd name="connsiteY3" fmla="*/ 346316 h 346315"/>
                      <a:gd name="connsiteX4" fmla="*/ 0 w 733763"/>
                      <a:gd name="connsiteY4" fmla="*/ 173158 h 346315"/>
                      <a:gd name="connsiteX0" fmla="*/ 11 w 733775"/>
                      <a:gd name="connsiteY0" fmla="*/ 173158 h 198951"/>
                      <a:gd name="connsiteX1" fmla="*/ 366893 w 733775"/>
                      <a:gd name="connsiteY1" fmla="*/ 0 h 198951"/>
                      <a:gd name="connsiteX2" fmla="*/ 733775 w 733775"/>
                      <a:gd name="connsiteY2" fmla="*/ 173158 h 198951"/>
                      <a:gd name="connsiteX3" fmla="*/ 376418 w 733775"/>
                      <a:gd name="connsiteY3" fmla="*/ 67710 h 198951"/>
                      <a:gd name="connsiteX4" fmla="*/ 11 w 733775"/>
                      <a:gd name="connsiteY4" fmla="*/ 173158 h 198951"/>
                      <a:gd name="connsiteX0" fmla="*/ 11 w 733775"/>
                      <a:gd name="connsiteY0" fmla="*/ 173158 h 198740"/>
                      <a:gd name="connsiteX1" fmla="*/ 366893 w 733775"/>
                      <a:gd name="connsiteY1" fmla="*/ 0 h 198740"/>
                      <a:gd name="connsiteX2" fmla="*/ 733775 w 733775"/>
                      <a:gd name="connsiteY2" fmla="*/ 173158 h 198740"/>
                      <a:gd name="connsiteX3" fmla="*/ 376418 w 733775"/>
                      <a:gd name="connsiteY3" fmla="*/ 67710 h 198740"/>
                      <a:gd name="connsiteX4" fmla="*/ 11 w 733775"/>
                      <a:gd name="connsiteY4" fmla="*/ 173158 h 198740"/>
                      <a:gd name="connsiteX0" fmla="*/ 11 w 733775"/>
                      <a:gd name="connsiteY0" fmla="*/ 173158 h 198740"/>
                      <a:gd name="connsiteX1" fmla="*/ 366893 w 733775"/>
                      <a:gd name="connsiteY1" fmla="*/ 0 h 198740"/>
                      <a:gd name="connsiteX2" fmla="*/ 733775 w 733775"/>
                      <a:gd name="connsiteY2" fmla="*/ 173158 h 198740"/>
                      <a:gd name="connsiteX3" fmla="*/ 376418 w 733775"/>
                      <a:gd name="connsiteY3" fmla="*/ 67710 h 198740"/>
                      <a:gd name="connsiteX4" fmla="*/ 11 w 733775"/>
                      <a:gd name="connsiteY4" fmla="*/ 173158 h 198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775" h="198740">
                        <a:moveTo>
                          <a:pt x="11" y="173158"/>
                        </a:moveTo>
                        <a:cubicBezTo>
                          <a:pt x="-1576" y="102342"/>
                          <a:pt x="164270" y="0"/>
                          <a:pt x="366893" y="0"/>
                        </a:cubicBezTo>
                        <a:cubicBezTo>
                          <a:pt x="569516" y="0"/>
                          <a:pt x="733775" y="77525"/>
                          <a:pt x="733775" y="173158"/>
                        </a:cubicBezTo>
                        <a:cubicBezTo>
                          <a:pt x="733775" y="268791"/>
                          <a:pt x="633810" y="65328"/>
                          <a:pt x="376418" y="67710"/>
                        </a:cubicBezTo>
                        <a:cubicBezTo>
                          <a:pt x="119026" y="70092"/>
                          <a:pt x="1598" y="243974"/>
                          <a:pt x="11" y="1731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9" name="Блок-схема: задержка 38"/>
                  <p:cNvSpPr/>
                  <p:nvPr/>
                </p:nvSpPr>
                <p:spPr>
                  <a:xfrm rot="16200000">
                    <a:off x="1754169" y="4424538"/>
                    <a:ext cx="144919" cy="221006"/>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0" name="Блок-схема: задержка 39"/>
                  <p:cNvSpPr/>
                  <p:nvPr/>
                </p:nvSpPr>
                <p:spPr>
                  <a:xfrm rot="16200000">
                    <a:off x="2269374" y="4417630"/>
                    <a:ext cx="144919" cy="221006"/>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1" name="Прямоугольник 40"/>
                  <p:cNvSpPr/>
                  <p:nvPr/>
                </p:nvSpPr>
                <p:spPr>
                  <a:xfrm>
                    <a:off x="1859988" y="4421127"/>
                    <a:ext cx="454587" cy="684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grpSp>
        <p:grpSp>
          <p:nvGrpSpPr>
            <p:cNvPr id="110" name="Группа 109"/>
            <p:cNvGrpSpPr/>
            <p:nvPr/>
          </p:nvGrpSpPr>
          <p:grpSpPr>
            <a:xfrm>
              <a:off x="1148932" y="2377484"/>
              <a:ext cx="1776751" cy="1595301"/>
              <a:chOff x="1572539" y="2225636"/>
              <a:chExt cx="1776751" cy="1595301"/>
            </a:xfrm>
          </p:grpSpPr>
          <p:sp>
            <p:nvSpPr>
              <p:cNvPr id="84" name="Блок-схема: задержка 83"/>
              <p:cNvSpPr/>
              <p:nvPr/>
            </p:nvSpPr>
            <p:spPr>
              <a:xfrm rot="16200000">
                <a:off x="2100277" y="3125550"/>
                <a:ext cx="721928" cy="636539"/>
              </a:xfrm>
              <a:prstGeom prst="flowChartDelay">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108" name="Группа 107"/>
              <p:cNvGrpSpPr/>
              <p:nvPr/>
            </p:nvGrpSpPr>
            <p:grpSpPr>
              <a:xfrm>
                <a:off x="1572539" y="2225636"/>
                <a:ext cx="1776751" cy="1595301"/>
                <a:chOff x="2677774" y="2261913"/>
                <a:chExt cx="1778261" cy="1595301"/>
              </a:xfrm>
            </p:grpSpPr>
            <p:grpSp>
              <p:nvGrpSpPr>
                <p:cNvPr id="106" name="Группа 105"/>
                <p:cNvGrpSpPr/>
                <p:nvPr/>
              </p:nvGrpSpPr>
              <p:grpSpPr>
                <a:xfrm>
                  <a:off x="2677774" y="2261913"/>
                  <a:ext cx="1778261" cy="1595301"/>
                  <a:chOff x="1617538" y="2243591"/>
                  <a:chExt cx="1778261" cy="1595301"/>
                </a:xfrm>
              </p:grpSpPr>
              <p:sp>
                <p:nvSpPr>
                  <p:cNvPr id="51" name="Прямоугольник 50"/>
                  <p:cNvSpPr/>
                  <p:nvPr/>
                </p:nvSpPr>
                <p:spPr>
                  <a:xfrm rot="10800000">
                    <a:off x="1617538" y="2243591"/>
                    <a:ext cx="1778261" cy="1595301"/>
                  </a:xfrm>
                  <a:prstGeom prst="rect">
                    <a:avLst/>
                  </a:prstGeom>
                  <a:gradFill>
                    <a:gsLst>
                      <a:gs pos="30000">
                        <a:schemeClr val="bg1">
                          <a:alpha val="0"/>
                          <a:lumMod val="24000"/>
                        </a:schemeClr>
                      </a:gs>
                      <a:gs pos="100000">
                        <a:schemeClr val="tx1"/>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2" name="Овал 51"/>
                  <p:cNvSpPr/>
                  <p:nvPr/>
                </p:nvSpPr>
                <p:spPr>
                  <a:xfrm>
                    <a:off x="2137759" y="2516089"/>
                    <a:ext cx="718767" cy="6376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4" name="Блок-схема: задержка 53"/>
                  <p:cNvSpPr/>
                  <p:nvPr/>
                </p:nvSpPr>
                <p:spPr>
                  <a:xfrm rot="16597721">
                    <a:off x="2437743" y="2243038"/>
                    <a:ext cx="173984" cy="635794"/>
                  </a:xfrm>
                  <a:prstGeom prst="flowChartDelay">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2" name="Скругленный прямоугольник 71"/>
                  <p:cNvSpPr/>
                  <p:nvPr/>
                </p:nvSpPr>
                <p:spPr>
                  <a:xfrm rot="382037">
                    <a:off x="2156221" y="2593180"/>
                    <a:ext cx="700305" cy="133591"/>
                  </a:xfrm>
                  <a:prstGeom prst="round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83" name="Дуга 82"/>
                  <p:cNvSpPr/>
                  <p:nvPr/>
                </p:nvSpPr>
                <p:spPr>
                  <a:xfrm rot="10469346">
                    <a:off x="2208868" y="2796387"/>
                    <a:ext cx="855401" cy="177136"/>
                  </a:xfrm>
                  <a:prstGeom prst="arc">
                    <a:avLst>
                      <a:gd name="adj1" fmla="val 13561456"/>
                      <a:gd name="adj2" fmla="val 21205006"/>
                    </a:avLst>
                  </a:prstGeom>
                  <a:noFill/>
                  <a:ln>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86" name="Прямая соединительная линия 85"/>
                  <p:cNvCxnSpPr/>
                  <p:nvPr/>
                </p:nvCxnSpPr>
                <p:spPr>
                  <a:xfrm flipV="1">
                    <a:off x="2276475" y="3253547"/>
                    <a:ext cx="450850" cy="363"/>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V="1">
                    <a:off x="2210437" y="3352302"/>
                    <a:ext cx="572527" cy="10979"/>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2210437" y="3574877"/>
                    <a:ext cx="586924" cy="24594"/>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flipV="1">
                    <a:off x="2210437" y="3689263"/>
                    <a:ext cx="594508" cy="11438"/>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flipV="1">
                    <a:off x="2188455" y="3780357"/>
                    <a:ext cx="616490" cy="11439"/>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9" name="Прямая соединительная линия 108"/>
                  <p:cNvCxnSpPr/>
                  <p:nvPr/>
                </p:nvCxnSpPr>
                <p:spPr>
                  <a:xfrm flipV="1">
                    <a:off x="2184267" y="3458639"/>
                    <a:ext cx="616490" cy="11439"/>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82" name="Группа 81"/>
                <p:cNvGrpSpPr/>
                <p:nvPr/>
              </p:nvGrpSpPr>
              <p:grpSpPr>
                <a:xfrm>
                  <a:off x="3225453" y="2737548"/>
                  <a:ext cx="670322" cy="160942"/>
                  <a:chOff x="2156221" y="2767997"/>
                  <a:chExt cx="670322" cy="160942"/>
                </a:xfrm>
              </p:grpSpPr>
              <p:sp>
                <p:nvSpPr>
                  <p:cNvPr id="74" name="Блок-схема: задержка 73"/>
                  <p:cNvSpPr/>
                  <p:nvPr/>
                </p:nvSpPr>
                <p:spPr>
                  <a:xfrm rot="5400000">
                    <a:off x="2244223" y="2679995"/>
                    <a:ext cx="160942" cy="336945"/>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5" name="Блок-схема: задержка 74"/>
                  <p:cNvSpPr/>
                  <p:nvPr/>
                </p:nvSpPr>
                <p:spPr>
                  <a:xfrm rot="5400000">
                    <a:off x="2578492" y="2680887"/>
                    <a:ext cx="160942" cy="33516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6" name="Блок-схема: задержка 75"/>
                  <p:cNvSpPr/>
                  <p:nvPr/>
                </p:nvSpPr>
                <p:spPr>
                  <a:xfrm rot="5400000">
                    <a:off x="2303796" y="2733743"/>
                    <a:ext cx="92870" cy="215188"/>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7" name="Блок-схема: задержка 76"/>
                  <p:cNvSpPr/>
                  <p:nvPr/>
                </p:nvSpPr>
                <p:spPr>
                  <a:xfrm rot="5400000">
                    <a:off x="2594904" y="2733742"/>
                    <a:ext cx="92870" cy="215188"/>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grpSp>
      </p:grpSp>
      <p:grpSp>
        <p:nvGrpSpPr>
          <p:cNvPr id="126" name="Группа 125"/>
          <p:cNvGrpSpPr/>
          <p:nvPr/>
        </p:nvGrpSpPr>
        <p:grpSpPr>
          <a:xfrm>
            <a:off x="8146827" y="1370830"/>
            <a:ext cx="2070544" cy="1425226"/>
            <a:chOff x="5152771" y="2330386"/>
            <a:chExt cx="1672807" cy="1211430"/>
          </a:xfrm>
        </p:grpSpPr>
        <p:sp>
          <p:nvSpPr>
            <p:cNvPr id="115" name="Равнобедренный треугольник 114"/>
            <p:cNvSpPr/>
            <p:nvPr/>
          </p:nvSpPr>
          <p:spPr>
            <a:xfrm>
              <a:off x="5152771" y="2330386"/>
              <a:ext cx="1672807" cy="1211430"/>
            </a:xfrm>
            <a:prstGeom prst="triangle">
              <a:avLst/>
            </a:prstGeom>
            <a:pattFill prst="horzBrick">
              <a:fgClr>
                <a:schemeClr val="tx1"/>
              </a:fgClr>
              <a:bgClr>
                <a:srgbClr val="FFC00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5" name="Полилиния 124"/>
            <p:cNvSpPr/>
            <p:nvPr/>
          </p:nvSpPr>
          <p:spPr>
            <a:xfrm>
              <a:off x="5991225" y="2339975"/>
              <a:ext cx="828675" cy="1200150"/>
            </a:xfrm>
            <a:custGeom>
              <a:avLst/>
              <a:gdLst>
                <a:gd name="connsiteX0" fmla="*/ 285750 w 828675"/>
                <a:gd name="connsiteY0" fmla="*/ 1196975 h 1200150"/>
                <a:gd name="connsiteX1" fmla="*/ 285750 w 828675"/>
                <a:gd name="connsiteY1" fmla="*/ 1196975 h 1200150"/>
                <a:gd name="connsiteX2" fmla="*/ 0 w 828675"/>
                <a:gd name="connsiteY2" fmla="*/ 0 h 1200150"/>
                <a:gd name="connsiteX3" fmla="*/ 828675 w 828675"/>
                <a:gd name="connsiteY3" fmla="*/ 1200150 h 1200150"/>
                <a:gd name="connsiteX4" fmla="*/ 285750 w 828675"/>
                <a:gd name="connsiteY4" fmla="*/ 1196975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200150">
                  <a:moveTo>
                    <a:pt x="285750" y="1196975"/>
                  </a:moveTo>
                  <a:lnTo>
                    <a:pt x="285750" y="1196975"/>
                  </a:lnTo>
                  <a:lnTo>
                    <a:pt x="0" y="0"/>
                  </a:lnTo>
                  <a:lnTo>
                    <a:pt x="828675" y="1200150"/>
                  </a:lnTo>
                  <a:lnTo>
                    <a:pt x="285750" y="1196975"/>
                  </a:lnTo>
                  <a:close/>
                </a:path>
              </a:pathLst>
            </a:custGeom>
            <a:solidFill>
              <a:srgbClr val="0000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128" name="Группа 127"/>
          <p:cNvGrpSpPr/>
          <p:nvPr/>
        </p:nvGrpSpPr>
        <p:grpSpPr>
          <a:xfrm>
            <a:off x="9158835" y="962952"/>
            <a:ext cx="2994081" cy="2102681"/>
            <a:chOff x="5794634" y="1954562"/>
            <a:chExt cx="2365116" cy="1658588"/>
          </a:xfrm>
        </p:grpSpPr>
        <p:sp>
          <p:nvSpPr>
            <p:cNvPr id="116" name="Равнобедренный треугольник 115"/>
            <p:cNvSpPr/>
            <p:nvPr/>
          </p:nvSpPr>
          <p:spPr>
            <a:xfrm>
              <a:off x="5794634" y="1954562"/>
              <a:ext cx="2357402" cy="1651414"/>
            </a:xfrm>
            <a:prstGeom prst="triangle">
              <a:avLst/>
            </a:prstGeom>
            <a:pattFill prst="horzBrick">
              <a:fgClr>
                <a:schemeClr val="tx1"/>
              </a:fgClr>
              <a:bgClr>
                <a:srgbClr val="FFC00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b="1" dirty="0" smtClean="0">
                  <a:solidFill>
                    <a:schemeClr val="bg1"/>
                  </a:solidFill>
                  <a:effectLst>
                    <a:outerShdw blurRad="38100" dist="38100" dir="2700000" algn="tl">
                      <a:srgbClr val="000000">
                        <a:alpha val="43137"/>
                      </a:srgbClr>
                    </a:outerShdw>
                  </a:effectLst>
                </a:rPr>
                <a:t>В </a:t>
              </a:r>
              <a:r>
                <a:rPr lang="ru-RU" sz="1400" b="1" dirty="0" smtClean="0">
                  <a:solidFill>
                    <a:schemeClr val="bg1"/>
                  </a:solidFill>
                  <a:effectLst>
                    <a:outerShdw blurRad="38100" dist="38100" dir="2700000" algn="tl">
                      <a:srgbClr val="000000">
                        <a:alpha val="43137"/>
                      </a:srgbClr>
                    </a:outerShdw>
                  </a:effectLst>
                </a:rPr>
                <a:t>3 </a:t>
              </a:r>
              <a:r>
                <a:rPr lang="ru-RU" sz="1400" b="1" dirty="0" smtClean="0">
                  <a:solidFill>
                    <a:schemeClr val="bg1"/>
                  </a:solidFill>
                  <a:effectLst>
                    <a:outerShdw blurRad="38100" dist="38100" dir="2700000" algn="tl">
                      <a:srgbClr val="000000">
                        <a:alpha val="43137"/>
                      </a:srgbClr>
                    </a:outerShdw>
                  </a:effectLst>
                </a:rPr>
                <a:t>раза больше </a:t>
              </a:r>
              <a:r>
                <a:rPr lang="ru-RU" sz="1400" b="1" dirty="0" smtClean="0">
                  <a:solidFill>
                    <a:schemeClr val="bg1"/>
                  </a:solidFill>
                  <a:effectLst>
                    <a:outerShdw blurRad="38100" dist="38100" dir="2700000" algn="tl">
                      <a:srgbClr val="000000">
                        <a:alpha val="43137"/>
                      </a:srgbClr>
                    </a:outerShdw>
                  </a:effectLst>
                </a:rPr>
                <a:t>2022</a:t>
              </a:r>
              <a:endParaRPr lang="ru-RU" sz="1400" b="1" dirty="0">
                <a:solidFill>
                  <a:schemeClr val="bg1"/>
                </a:solidFill>
                <a:effectLst>
                  <a:outerShdw blurRad="38100" dist="38100" dir="2700000" algn="tl">
                    <a:srgbClr val="000000">
                      <a:alpha val="43137"/>
                    </a:srgbClr>
                  </a:outerShdw>
                </a:effectLst>
              </a:endParaRPr>
            </a:p>
          </p:txBody>
        </p:sp>
        <p:sp>
          <p:nvSpPr>
            <p:cNvPr id="127" name="Полилиния 126"/>
            <p:cNvSpPr/>
            <p:nvPr/>
          </p:nvSpPr>
          <p:spPr>
            <a:xfrm>
              <a:off x="6985000" y="1962150"/>
              <a:ext cx="1174750" cy="1651000"/>
            </a:xfrm>
            <a:custGeom>
              <a:avLst/>
              <a:gdLst>
                <a:gd name="connsiteX0" fmla="*/ 1174750 w 1174750"/>
                <a:gd name="connsiteY0" fmla="*/ 1651000 h 1651000"/>
                <a:gd name="connsiteX1" fmla="*/ 0 w 1174750"/>
                <a:gd name="connsiteY1" fmla="*/ 0 h 1651000"/>
                <a:gd name="connsiteX2" fmla="*/ 438150 w 1174750"/>
                <a:gd name="connsiteY2" fmla="*/ 1644650 h 1651000"/>
                <a:gd name="connsiteX3" fmla="*/ 1174750 w 1174750"/>
                <a:gd name="connsiteY3" fmla="*/ 1651000 h 1651000"/>
              </a:gdLst>
              <a:ahLst/>
              <a:cxnLst>
                <a:cxn ang="0">
                  <a:pos x="connsiteX0" y="connsiteY0"/>
                </a:cxn>
                <a:cxn ang="0">
                  <a:pos x="connsiteX1" y="connsiteY1"/>
                </a:cxn>
                <a:cxn ang="0">
                  <a:pos x="connsiteX2" y="connsiteY2"/>
                </a:cxn>
                <a:cxn ang="0">
                  <a:pos x="connsiteX3" y="connsiteY3"/>
                </a:cxn>
              </a:cxnLst>
              <a:rect l="l" t="t" r="r" b="b"/>
              <a:pathLst>
                <a:path w="1174750" h="1651000">
                  <a:moveTo>
                    <a:pt x="1174750" y="1651000"/>
                  </a:moveTo>
                  <a:lnTo>
                    <a:pt x="0" y="0"/>
                  </a:lnTo>
                  <a:lnTo>
                    <a:pt x="438150" y="1644650"/>
                  </a:lnTo>
                  <a:lnTo>
                    <a:pt x="1174750" y="1651000"/>
                  </a:lnTo>
                  <a:close/>
                </a:path>
              </a:pathLst>
            </a:cu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987" y="4020957"/>
            <a:ext cx="2584709" cy="307239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77510">
            <a:off x="9483410" y="4123668"/>
            <a:ext cx="3243079" cy="3035814"/>
          </a:xfrm>
          <a:prstGeom prst="rect">
            <a:avLst/>
          </a:prstGeom>
        </p:spPr>
      </p:pic>
      <p:sp>
        <p:nvSpPr>
          <p:cNvPr id="12" name="Скругленная прямоугольная выноска 11"/>
          <p:cNvSpPr/>
          <p:nvPr/>
        </p:nvSpPr>
        <p:spPr>
          <a:xfrm>
            <a:off x="1672312" y="5171063"/>
            <a:ext cx="2319216" cy="1082180"/>
          </a:xfrm>
          <a:prstGeom prst="wedgeRoundRectCallout">
            <a:avLst>
              <a:gd name="adj1" fmla="val -68267"/>
              <a:gd name="adj2" fmla="val 12112"/>
              <a:gd name="adj3" fmla="val 16667"/>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bg1"/>
                </a:solidFill>
              </a:rPr>
              <a:t>Гарантируем доход от инвестиций!</a:t>
            </a:r>
            <a:endParaRPr lang="ru-RU" dirty="0">
              <a:solidFill>
                <a:schemeClr val="bg1"/>
              </a:solidFill>
            </a:endParaRPr>
          </a:p>
        </p:txBody>
      </p:sp>
      <p:sp>
        <p:nvSpPr>
          <p:cNvPr id="78" name="Скругленная прямоугольная выноска 77"/>
          <p:cNvSpPr/>
          <p:nvPr/>
        </p:nvSpPr>
        <p:spPr>
          <a:xfrm flipH="1">
            <a:off x="8010154" y="4665572"/>
            <a:ext cx="2217003" cy="1082180"/>
          </a:xfrm>
          <a:prstGeom prst="wedgeRoundRectCallout">
            <a:avLst>
              <a:gd name="adj1" fmla="val -68267"/>
              <a:gd name="adj2" fmla="val 12112"/>
              <a:gd name="adj3" fmla="val 16667"/>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bg1"/>
                </a:solidFill>
              </a:rPr>
              <a:t>Выдаем кредит без справок и поручителей!</a:t>
            </a:r>
            <a:endParaRPr lang="ru-RU" dirty="0">
              <a:solidFill>
                <a:schemeClr val="bg1"/>
              </a:solidFill>
            </a:endParaRPr>
          </a:p>
        </p:txBody>
      </p:sp>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3309" y="4621015"/>
            <a:ext cx="3778123" cy="2236985"/>
          </a:xfrm>
          <a:prstGeom prst="rect">
            <a:avLst/>
          </a:prstGeom>
        </p:spPr>
      </p:pic>
      <p:sp>
        <p:nvSpPr>
          <p:cNvPr id="16" name="Скругленная прямоугольная выноска 15"/>
          <p:cNvSpPr/>
          <p:nvPr/>
        </p:nvSpPr>
        <p:spPr>
          <a:xfrm>
            <a:off x="5309386" y="3198048"/>
            <a:ext cx="2041513" cy="1335167"/>
          </a:xfrm>
          <a:prstGeom prst="wedgeRoundRectCallout">
            <a:avLst>
              <a:gd name="adj1" fmla="val -14951"/>
              <a:gd name="adj2" fmla="val 94190"/>
              <a:gd name="adj3" fmla="val 16667"/>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rPr>
              <a:t>Спасибо! </a:t>
            </a:r>
          </a:p>
          <a:p>
            <a:pPr algn="ctr"/>
            <a:r>
              <a:rPr lang="ru-RU" dirty="0" smtClean="0">
                <a:solidFill>
                  <a:schemeClr val="bg1"/>
                </a:solidFill>
              </a:rPr>
              <a:t>Мы тут и хорошо себя чувствуем!</a:t>
            </a:r>
          </a:p>
        </p:txBody>
      </p:sp>
    </p:spTree>
    <p:extLst>
      <p:ext uri="{BB962C8B-B14F-4D97-AF65-F5344CB8AC3E}">
        <p14:creationId xmlns:p14="http://schemas.microsoft.com/office/powerpoint/2010/main" val="13965729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randombar(horizontal)">
                                      <p:cBhvr>
                                        <p:cTn id="20" dur="500"/>
                                        <p:tgtEl>
                                          <p:spTgt spid="1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122"/>
                                        </p:tgtEl>
                                        <p:attrNameLst>
                                          <p:attrName>style.visibility</p:attrName>
                                        </p:attrNameLst>
                                      </p:cBhvr>
                                      <p:to>
                                        <p:strVal val="visible"/>
                                      </p:to>
                                    </p:set>
                                    <p:anim calcmode="lin" valueType="num">
                                      <p:cBhvr>
                                        <p:cTn id="35" dur="500" fill="hold"/>
                                        <p:tgtEl>
                                          <p:spTgt spid="122"/>
                                        </p:tgtEl>
                                        <p:attrNameLst>
                                          <p:attrName>ppt_w</p:attrName>
                                        </p:attrNameLst>
                                      </p:cBhvr>
                                      <p:tavLst>
                                        <p:tav tm="0">
                                          <p:val>
                                            <p:fltVal val="0"/>
                                          </p:val>
                                        </p:tav>
                                        <p:tav tm="100000">
                                          <p:val>
                                            <p:strVal val="#ppt_w"/>
                                          </p:val>
                                        </p:tav>
                                      </p:tavLst>
                                    </p:anim>
                                    <p:anim calcmode="lin" valueType="num">
                                      <p:cBhvr>
                                        <p:cTn id="36" dur="500" fill="hold"/>
                                        <p:tgtEl>
                                          <p:spTgt spid="122"/>
                                        </p:tgtEl>
                                        <p:attrNameLst>
                                          <p:attrName>ppt_h</p:attrName>
                                        </p:attrNameLst>
                                      </p:cBhvr>
                                      <p:tavLst>
                                        <p:tav tm="0">
                                          <p:val>
                                            <p:fltVal val="0"/>
                                          </p:val>
                                        </p:tav>
                                        <p:tav tm="100000">
                                          <p:val>
                                            <p:strVal val="#ppt_h"/>
                                          </p:val>
                                        </p:tav>
                                      </p:tavLst>
                                    </p:anim>
                                    <p:animEffect transition="in" filter="fade">
                                      <p:cBhvr>
                                        <p:cTn id="37" dur="500"/>
                                        <p:tgtEl>
                                          <p:spTgt spid="122"/>
                                        </p:tgtEl>
                                      </p:cBhvr>
                                    </p:animEffect>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126"/>
                                        </p:tgtEl>
                                        <p:attrNameLst>
                                          <p:attrName>style.visibility</p:attrName>
                                        </p:attrNameLst>
                                      </p:cBhvr>
                                      <p:to>
                                        <p:strVal val="visible"/>
                                      </p:to>
                                    </p:set>
                                    <p:anim calcmode="lin" valueType="num">
                                      <p:cBhvr>
                                        <p:cTn id="41" dur="500" fill="hold"/>
                                        <p:tgtEl>
                                          <p:spTgt spid="126"/>
                                        </p:tgtEl>
                                        <p:attrNameLst>
                                          <p:attrName>ppt_w</p:attrName>
                                        </p:attrNameLst>
                                      </p:cBhvr>
                                      <p:tavLst>
                                        <p:tav tm="0">
                                          <p:val>
                                            <p:fltVal val="0"/>
                                          </p:val>
                                        </p:tav>
                                        <p:tav tm="100000">
                                          <p:val>
                                            <p:strVal val="#ppt_w"/>
                                          </p:val>
                                        </p:tav>
                                      </p:tavLst>
                                    </p:anim>
                                    <p:anim calcmode="lin" valueType="num">
                                      <p:cBhvr>
                                        <p:cTn id="42" dur="500" fill="hold"/>
                                        <p:tgtEl>
                                          <p:spTgt spid="126"/>
                                        </p:tgtEl>
                                        <p:attrNameLst>
                                          <p:attrName>ppt_h</p:attrName>
                                        </p:attrNameLst>
                                      </p:cBhvr>
                                      <p:tavLst>
                                        <p:tav tm="0">
                                          <p:val>
                                            <p:fltVal val="0"/>
                                          </p:val>
                                        </p:tav>
                                        <p:tav tm="100000">
                                          <p:val>
                                            <p:strVal val="#ppt_h"/>
                                          </p:val>
                                        </p:tav>
                                      </p:tavLst>
                                    </p:anim>
                                    <p:animEffect transition="in" filter="fade">
                                      <p:cBhvr>
                                        <p:cTn id="43" dur="500"/>
                                        <p:tgtEl>
                                          <p:spTgt spid="126"/>
                                        </p:tgtEl>
                                      </p:cBhvr>
                                    </p:animEffect>
                                  </p:childTnLst>
                                </p:cTn>
                              </p:par>
                            </p:childTnLst>
                          </p:cTn>
                        </p:par>
                        <p:par>
                          <p:cTn id="44" fill="hold">
                            <p:stCondLst>
                              <p:cond delay="1500"/>
                            </p:stCondLst>
                            <p:childTnLst>
                              <p:par>
                                <p:cTn id="45" presetID="53" presetClass="entr" presetSubtype="16" fill="hold" nodeType="afterEffect">
                                  <p:stCondLst>
                                    <p:cond delay="0"/>
                                  </p:stCondLst>
                                  <p:childTnLst>
                                    <p:set>
                                      <p:cBhvr>
                                        <p:cTn id="46" dur="1" fill="hold">
                                          <p:stCondLst>
                                            <p:cond delay="0"/>
                                          </p:stCondLst>
                                        </p:cTn>
                                        <p:tgtEl>
                                          <p:spTgt spid="128"/>
                                        </p:tgtEl>
                                        <p:attrNameLst>
                                          <p:attrName>style.visibility</p:attrName>
                                        </p:attrNameLst>
                                      </p:cBhvr>
                                      <p:to>
                                        <p:strVal val="visible"/>
                                      </p:to>
                                    </p:set>
                                    <p:anim calcmode="lin" valueType="num">
                                      <p:cBhvr>
                                        <p:cTn id="47" dur="500" fill="hold"/>
                                        <p:tgtEl>
                                          <p:spTgt spid="128"/>
                                        </p:tgtEl>
                                        <p:attrNameLst>
                                          <p:attrName>ppt_w</p:attrName>
                                        </p:attrNameLst>
                                      </p:cBhvr>
                                      <p:tavLst>
                                        <p:tav tm="0">
                                          <p:val>
                                            <p:fltVal val="0"/>
                                          </p:val>
                                        </p:tav>
                                        <p:tav tm="100000">
                                          <p:val>
                                            <p:strVal val="#ppt_w"/>
                                          </p:val>
                                        </p:tav>
                                      </p:tavLst>
                                    </p:anim>
                                    <p:anim calcmode="lin" valueType="num">
                                      <p:cBhvr>
                                        <p:cTn id="48" dur="500" fill="hold"/>
                                        <p:tgtEl>
                                          <p:spTgt spid="128"/>
                                        </p:tgtEl>
                                        <p:attrNameLst>
                                          <p:attrName>ppt_h</p:attrName>
                                        </p:attrNameLst>
                                      </p:cBhvr>
                                      <p:tavLst>
                                        <p:tav tm="0">
                                          <p:val>
                                            <p:fltVal val="0"/>
                                          </p:val>
                                        </p:tav>
                                        <p:tav tm="100000">
                                          <p:val>
                                            <p:strVal val="#ppt_h"/>
                                          </p:val>
                                        </p:tav>
                                      </p:tavLst>
                                    </p:anim>
                                    <p:animEffect transition="in" filter="fade">
                                      <p:cBhvr>
                                        <p:cTn id="49" dur="500"/>
                                        <p:tgtEl>
                                          <p:spTgt spid="12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 presetClass="entr" presetSubtype="8"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53" presetClass="entr" presetSubtype="16"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2" presetClass="entr" presetSubtype="4"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par>
                                <p:cTn id="77" presetID="53" presetClass="entr" presetSubtype="16"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p:cTn id="79" dur="500" fill="hold"/>
                                        <p:tgtEl>
                                          <p:spTgt spid="78"/>
                                        </p:tgtEl>
                                        <p:attrNameLst>
                                          <p:attrName>ppt_w</p:attrName>
                                        </p:attrNameLst>
                                      </p:cBhvr>
                                      <p:tavLst>
                                        <p:tav tm="0">
                                          <p:val>
                                            <p:fltVal val="0"/>
                                          </p:val>
                                        </p:tav>
                                        <p:tav tm="100000">
                                          <p:val>
                                            <p:strVal val="#ppt_w"/>
                                          </p:val>
                                        </p:tav>
                                      </p:tavLst>
                                    </p:anim>
                                    <p:anim calcmode="lin" valueType="num">
                                      <p:cBhvr>
                                        <p:cTn id="80" dur="500" fill="hold"/>
                                        <p:tgtEl>
                                          <p:spTgt spid="78"/>
                                        </p:tgtEl>
                                        <p:attrNameLst>
                                          <p:attrName>ppt_h</p:attrName>
                                        </p:attrNameLst>
                                      </p:cBhvr>
                                      <p:tavLst>
                                        <p:tav tm="0">
                                          <p:val>
                                            <p:fltVal val="0"/>
                                          </p:val>
                                        </p:tav>
                                        <p:tav tm="100000">
                                          <p:val>
                                            <p:strVal val="#ppt_h"/>
                                          </p:val>
                                        </p:tav>
                                      </p:tavLst>
                                    </p:anim>
                                    <p:animEffect transition="in" filter="fade">
                                      <p:cBhvr>
                                        <p:cTn id="81" dur="500"/>
                                        <p:tgtEl>
                                          <p:spTgt spid="7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barn(outVertical)">
                                      <p:cBhvr>
                                        <p:cTn id="86" dur="500"/>
                                        <p:tgtEl>
                                          <p:spTgt spid="14"/>
                                        </p:tgtEl>
                                      </p:cBhvr>
                                    </p:animEffect>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fill="hold"/>
                                        <p:tgtEl>
                                          <p:spTgt spid="16"/>
                                        </p:tgtEl>
                                        <p:attrNameLst>
                                          <p:attrName>ppt_w</p:attrName>
                                        </p:attrNameLst>
                                      </p:cBhvr>
                                      <p:tavLst>
                                        <p:tav tm="0">
                                          <p:val>
                                            <p:fltVal val="0"/>
                                          </p:val>
                                        </p:tav>
                                        <p:tav tm="100000">
                                          <p:val>
                                            <p:strVal val="#ppt_w"/>
                                          </p:val>
                                        </p:tav>
                                      </p:tavLst>
                                    </p:anim>
                                    <p:anim calcmode="lin" valueType="num">
                                      <p:cBhvr>
                                        <p:cTn id="91" dur="500" fill="hold"/>
                                        <p:tgtEl>
                                          <p:spTgt spid="16"/>
                                        </p:tgtEl>
                                        <p:attrNameLst>
                                          <p:attrName>ppt_h</p:attrName>
                                        </p:attrNameLst>
                                      </p:cBhvr>
                                      <p:tavLst>
                                        <p:tav tm="0">
                                          <p:val>
                                            <p:fltVal val="0"/>
                                          </p:val>
                                        </p:tav>
                                        <p:tav tm="100000">
                                          <p:val>
                                            <p:strVal val="#ppt_h"/>
                                          </p:val>
                                        </p:tav>
                                      </p:tavLst>
                                    </p:anim>
                                    <p:animEffect transition="in" filter="fade">
                                      <p:cBhvr>
                                        <p:cTn id="9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0" grpId="0" animBg="1"/>
      <p:bldP spid="18" grpId="0" animBg="1"/>
      <p:bldP spid="20" grpId="0" animBg="1"/>
      <p:bldP spid="12" grpId="0" animBg="1"/>
      <p:bldP spid="78"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Прямоугольник 3"/>
          <p:cNvSpPr/>
          <p:nvPr/>
        </p:nvSpPr>
        <p:spPr>
          <a:xfrm>
            <a:off x="364141" y="283221"/>
            <a:ext cx="6902507"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3"/>
          <a:stretch>
            <a:fillRect/>
          </a:stretch>
        </p:blipFill>
        <p:spPr>
          <a:xfrm>
            <a:off x="364141" y="283221"/>
            <a:ext cx="6902507" cy="6327972"/>
          </a:xfrm>
          <a:prstGeom prst="rect">
            <a:avLst/>
          </a:prstGeom>
        </p:spPr>
      </p:pic>
      <p:sp>
        <p:nvSpPr>
          <p:cNvPr id="2" name="Заголовок 1"/>
          <p:cNvSpPr>
            <a:spLocks noGrp="1"/>
          </p:cNvSpPr>
          <p:nvPr>
            <p:ph type="ctrTitle"/>
          </p:nvPr>
        </p:nvSpPr>
        <p:spPr>
          <a:xfrm>
            <a:off x="606903" y="419705"/>
            <a:ext cx="10956616" cy="543247"/>
          </a:xfrm>
        </p:spPr>
        <p:txBody>
          <a:bodyPr>
            <a:noAutofit/>
          </a:bodyPr>
          <a:lstStyle/>
          <a:p>
            <a:r>
              <a:rPr lang="ru-RU" sz="3200" b="1" dirty="0" smtClean="0">
                <a:latin typeface="Arial" panose="020B0604020202020204" pitchFamily="34" charset="0"/>
                <a:cs typeface="Arial" panose="020B0604020202020204" pitchFamily="34" charset="0"/>
              </a:rPr>
              <a:t>«100500»</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8659362"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364141" y="1273517"/>
            <a:ext cx="4408714" cy="465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100500 ЛЕКЦИЙ</a:t>
            </a:r>
            <a:endParaRPr lang="ru-RU" dirty="0"/>
          </a:p>
        </p:txBody>
      </p:sp>
      <p:sp>
        <p:nvSpPr>
          <p:cNvPr id="8" name="Прямоугольник 7"/>
          <p:cNvSpPr/>
          <p:nvPr/>
        </p:nvSpPr>
        <p:spPr>
          <a:xfrm>
            <a:off x="364141" y="1953248"/>
            <a:ext cx="4408714" cy="465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100500 ОРГАНИЗАЦИЙ</a:t>
            </a:r>
            <a:endParaRPr lang="ru-RU" dirty="0"/>
          </a:p>
        </p:txBody>
      </p:sp>
      <p:sp>
        <p:nvSpPr>
          <p:cNvPr id="9" name="Прямоугольник 8"/>
          <p:cNvSpPr/>
          <p:nvPr/>
        </p:nvSpPr>
        <p:spPr>
          <a:xfrm>
            <a:off x="364141" y="2632979"/>
            <a:ext cx="4408714" cy="465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100500 ПЕРЕДАЧ</a:t>
            </a:r>
            <a:endParaRPr lang="ru-RU" dirty="0"/>
          </a:p>
        </p:txBody>
      </p:sp>
      <p:sp>
        <p:nvSpPr>
          <p:cNvPr id="10" name="Прямоугольник 9"/>
          <p:cNvSpPr/>
          <p:nvPr/>
        </p:nvSpPr>
        <p:spPr>
          <a:xfrm>
            <a:off x="364141" y="3308625"/>
            <a:ext cx="4408714" cy="465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100500 ЛЕКТОРОВ</a:t>
            </a:r>
            <a:endParaRPr lang="ru-RU" dirty="0"/>
          </a:p>
        </p:txBody>
      </p:sp>
      <p:sp>
        <p:nvSpPr>
          <p:cNvPr id="11" name="Прямоугольник 10"/>
          <p:cNvSpPr/>
          <p:nvPr/>
        </p:nvSpPr>
        <p:spPr>
          <a:xfrm>
            <a:off x="364141" y="3984271"/>
            <a:ext cx="4408714" cy="465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100500 САЙТОВ</a:t>
            </a:r>
            <a:endParaRPr lang="ru-RU" dirty="0"/>
          </a:p>
        </p:txBody>
      </p:sp>
      <p:sp>
        <p:nvSpPr>
          <p:cNvPr id="12" name="Прямоугольник 11"/>
          <p:cNvSpPr/>
          <p:nvPr/>
        </p:nvSpPr>
        <p:spPr>
          <a:xfrm>
            <a:off x="364141" y="4659917"/>
            <a:ext cx="4408714" cy="465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100500 РЕКЛАМ</a:t>
            </a:r>
            <a:endParaRPr lang="ru-RU" dirty="0"/>
          </a:p>
        </p:txBody>
      </p:sp>
      <p:sp>
        <p:nvSpPr>
          <p:cNvPr id="13" name="Прямоугольник 12"/>
          <p:cNvSpPr/>
          <p:nvPr/>
        </p:nvSpPr>
        <p:spPr>
          <a:xfrm>
            <a:off x="364141" y="5335563"/>
            <a:ext cx="4408714" cy="465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100500 ЖУРНАЛОВ</a:t>
            </a:r>
            <a:endParaRPr lang="ru-RU" dirty="0"/>
          </a:p>
        </p:txBody>
      </p:sp>
      <p:sp>
        <p:nvSpPr>
          <p:cNvPr id="14" name="Прямоугольник 13"/>
          <p:cNvSpPr/>
          <p:nvPr/>
        </p:nvSpPr>
        <p:spPr>
          <a:xfrm>
            <a:off x="364141" y="5973378"/>
            <a:ext cx="4408714" cy="465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100500 СТАТЕЙ</a:t>
            </a:r>
            <a:endParaRPr lang="ru-RU" dirty="0"/>
          </a:p>
        </p:txBody>
      </p:sp>
      <p:sp>
        <p:nvSpPr>
          <p:cNvPr id="24" name="Скругленный прямоугольник 23"/>
          <p:cNvSpPr/>
          <p:nvPr/>
        </p:nvSpPr>
        <p:spPr>
          <a:xfrm>
            <a:off x="5643417" y="1273517"/>
            <a:ext cx="6225309" cy="516522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Прямая со стрелкой 15"/>
          <p:cNvCxnSpPr/>
          <p:nvPr/>
        </p:nvCxnSpPr>
        <p:spPr>
          <a:xfrm>
            <a:off x="4572000" y="1487055"/>
            <a:ext cx="1524000" cy="2518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4572000" y="2176694"/>
            <a:ext cx="1524000" cy="1323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572000" y="2872962"/>
            <a:ext cx="1524000" cy="457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4572000" y="3562601"/>
            <a:ext cx="1524000" cy="211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4556782" y="4229011"/>
            <a:ext cx="1539218" cy="12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V="1">
            <a:off x="4556782" y="4867564"/>
            <a:ext cx="1539218" cy="577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4556782" y="5403273"/>
            <a:ext cx="1539218" cy="2116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V="1">
            <a:off x="4556782" y="5973378"/>
            <a:ext cx="1539218" cy="2234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6317673" y="1540399"/>
            <a:ext cx="0" cy="446717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p:cNvCxnSpPr/>
          <p:nvPr/>
        </p:nvCxnSpPr>
        <p:spPr>
          <a:xfrm>
            <a:off x="5846618" y="5614919"/>
            <a:ext cx="561570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4" name="Лента лицом вверх 113"/>
          <p:cNvSpPr/>
          <p:nvPr/>
        </p:nvSpPr>
        <p:spPr>
          <a:xfrm>
            <a:off x="6770256" y="5683825"/>
            <a:ext cx="4387272" cy="684908"/>
          </a:xfrm>
          <a:prstGeom prst="ribbon2">
            <a:avLst>
              <a:gd name="adj1" fmla="val 30153"/>
              <a:gd name="adj2" fmla="val 71052"/>
            </a:avLst>
          </a:prstGeom>
          <a:solidFill>
            <a:schemeClr val="accent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effectLst>
                  <a:outerShdw blurRad="38100" dist="38100" dir="2700000" algn="tl">
                    <a:srgbClr val="000000">
                      <a:alpha val="43137"/>
                    </a:srgbClr>
                  </a:outerShdw>
                </a:effectLst>
              </a:rPr>
              <a:t>УРОВЕНЬ ФИНГРАМОТНОСТИ</a:t>
            </a:r>
            <a:endParaRPr lang="ru-RU" dirty="0">
              <a:effectLst>
                <a:outerShdw blurRad="38100" dist="38100" dir="2700000" algn="tl">
                  <a:srgbClr val="000000">
                    <a:alpha val="43137"/>
                  </a:srgbClr>
                </a:outerShdw>
              </a:effectLst>
            </a:endParaRPr>
          </a:p>
        </p:txBody>
      </p:sp>
      <p:cxnSp>
        <p:nvCxnSpPr>
          <p:cNvPr id="119" name="Прямая соединительная линия 118"/>
          <p:cNvCxnSpPr/>
          <p:nvPr/>
        </p:nvCxnSpPr>
        <p:spPr>
          <a:xfrm flipV="1">
            <a:off x="6419273" y="4729018"/>
            <a:ext cx="563418" cy="606545"/>
          </a:xfrm>
          <a:prstGeom prst="line">
            <a:avLst/>
          </a:prstGeom>
          <a:ln w="571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p:cNvCxnSpPr/>
          <p:nvPr/>
        </p:nvCxnSpPr>
        <p:spPr>
          <a:xfrm flipV="1">
            <a:off x="7017266" y="4362450"/>
            <a:ext cx="888484" cy="349397"/>
          </a:xfrm>
          <a:prstGeom prst="line">
            <a:avLst/>
          </a:prstGeom>
          <a:ln w="571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0" name="Овал 119"/>
          <p:cNvSpPr/>
          <p:nvPr/>
        </p:nvSpPr>
        <p:spPr>
          <a:xfrm>
            <a:off x="6873039" y="4584701"/>
            <a:ext cx="253879" cy="254290"/>
          </a:xfrm>
          <a:prstGeom prst="ellips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4" name="Прямая соединительная линия 123"/>
          <p:cNvCxnSpPr/>
          <p:nvPr/>
        </p:nvCxnSpPr>
        <p:spPr>
          <a:xfrm flipV="1">
            <a:off x="7927033" y="3773989"/>
            <a:ext cx="770037" cy="574335"/>
          </a:xfrm>
          <a:prstGeom prst="line">
            <a:avLst/>
          </a:prstGeom>
          <a:ln w="571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3" name="Овал 122"/>
          <p:cNvSpPr/>
          <p:nvPr/>
        </p:nvSpPr>
        <p:spPr>
          <a:xfrm>
            <a:off x="7782806" y="4221177"/>
            <a:ext cx="253879" cy="254290"/>
          </a:xfrm>
          <a:prstGeom prst="ellips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5" name="Прямая соединительная линия 124"/>
          <p:cNvCxnSpPr/>
          <p:nvPr/>
        </p:nvCxnSpPr>
        <p:spPr>
          <a:xfrm flipV="1">
            <a:off x="8680518" y="3239916"/>
            <a:ext cx="856939" cy="506703"/>
          </a:xfrm>
          <a:prstGeom prst="line">
            <a:avLst/>
          </a:prstGeom>
          <a:ln w="571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6" name="Овал 125"/>
          <p:cNvSpPr/>
          <p:nvPr/>
        </p:nvSpPr>
        <p:spPr>
          <a:xfrm>
            <a:off x="8553579" y="3632574"/>
            <a:ext cx="253879" cy="254290"/>
          </a:xfrm>
          <a:prstGeom prst="ellips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7" name="Прямая соединительная линия 126"/>
          <p:cNvCxnSpPr/>
          <p:nvPr/>
        </p:nvCxnSpPr>
        <p:spPr>
          <a:xfrm flipV="1">
            <a:off x="9573384" y="2550109"/>
            <a:ext cx="730475" cy="667352"/>
          </a:xfrm>
          <a:prstGeom prst="line">
            <a:avLst/>
          </a:prstGeom>
          <a:ln w="571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8" name="Овал 127"/>
          <p:cNvSpPr/>
          <p:nvPr/>
        </p:nvSpPr>
        <p:spPr>
          <a:xfrm>
            <a:off x="9408192" y="3112771"/>
            <a:ext cx="253879" cy="254290"/>
          </a:xfrm>
          <a:prstGeom prst="ellips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9" name="Прямая соединительная линия 128"/>
          <p:cNvCxnSpPr/>
          <p:nvPr/>
        </p:nvCxnSpPr>
        <p:spPr>
          <a:xfrm flipV="1">
            <a:off x="10335334" y="2200828"/>
            <a:ext cx="888484" cy="349397"/>
          </a:xfrm>
          <a:prstGeom prst="line">
            <a:avLst/>
          </a:prstGeom>
          <a:ln w="571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0" name="Овал 129"/>
          <p:cNvSpPr/>
          <p:nvPr/>
        </p:nvSpPr>
        <p:spPr>
          <a:xfrm>
            <a:off x="10176919" y="2436717"/>
            <a:ext cx="253879" cy="254290"/>
          </a:xfrm>
          <a:prstGeom prst="ellipse">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Скругленная прямоугольная выноска 133"/>
          <p:cNvSpPr/>
          <p:nvPr/>
        </p:nvSpPr>
        <p:spPr>
          <a:xfrm>
            <a:off x="9502025" y="1031857"/>
            <a:ext cx="1721793" cy="921391"/>
          </a:xfrm>
          <a:prstGeom prst="wedgeRoundRectCallout">
            <a:avLst>
              <a:gd name="adj1" fmla="val 51535"/>
              <a:gd name="adj2" fmla="val 77212"/>
              <a:gd name="adj3" fmla="val 16667"/>
            </a:avLst>
          </a:prstGeom>
          <a:solidFill>
            <a:schemeClr val="accent6">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3300"/>
                </a:solidFill>
              </a:rPr>
              <a:t>Внимание!</a:t>
            </a:r>
          </a:p>
          <a:p>
            <a:pPr algn="ctr"/>
            <a:r>
              <a:rPr lang="ru-RU" b="1" dirty="0" smtClean="0">
                <a:solidFill>
                  <a:srgbClr val="FF3300"/>
                </a:solidFill>
              </a:rPr>
              <a:t>Небывалые высоты!</a:t>
            </a:r>
            <a:endParaRPr lang="ru-RU" b="1" dirty="0">
              <a:solidFill>
                <a:srgbClr val="FF3300"/>
              </a:solidFill>
            </a:endParaRPr>
          </a:p>
        </p:txBody>
      </p:sp>
      <p:sp>
        <p:nvSpPr>
          <p:cNvPr id="136" name="Улыбающееся лицо 135"/>
          <p:cNvSpPr/>
          <p:nvPr/>
        </p:nvSpPr>
        <p:spPr>
          <a:xfrm>
            <a:off x="6694036" y="1575072"/>
            <a:ext cx="710273" cy="691878"/>
          </a:xfrm>
          <a:prstGeom prst="smileyFace">
            <a:avLst/>
          </a:prstGeom>
          <a:solidFill>
            <a:srgbClr val="59AAF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37" name="Улыбающееся лицо 136"/>
          <p:cNvSpPr/>
          <p:nvPr/>
        </p:nvSpPr>
        <p:spPr>
          <a:xfrm>
            <a:off x="7515046" y="1984833"/>
            <a:ext cx="710273" cy="691878"/>
          </a:xfrm>
          <a:prstGeom prst="smileyFace">
            <a:avLst/>
          </a:prstGeom>
          <a:solidFill>
            <a:srgbClr val="FFF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38" name="Улыбающееся лицо 137"/>
          <p:cNvSpPr/>
          <p:nvPr/>
        </p:nvSpPr>
        <p:spPr>
          <a:xfrm>
            <a:off x="8338065" y="1575072"/>
            <a:ext cx="710273" cy="691878"/>
          </a:xfrm>
          <a:prstGeom prst="smileyFace">
            <a:avLst/>
          </a:prstGeom>
          <a:solidFill>
            <a:schemeClr val="accent5">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39" name="Улыбающееся лицо 138"/>
          <p:cNvSpPr/>
          <p:nvPr/>
        </p:nvSpPr>
        <p:spPr>
          <a:xfrm>
            <a:off x="6696807" y="2610650"/>
            <a:ext cx="710273" cy="691878"/>
          </a:xfrm>
          <a:prstGeom prst="smileyFace">
            <a:avLst/>
          </a:prstGeom>
          <a:solidFill>
            <a:srgbClr val="FF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40" name="Улыбающееся лицо 139"/>
          <p:cNvSpPr/>
          <p:nvPr/>
        </p:nvSpPr>
        <p:spPr>
          <a:xfrm>
            <a:off x="7517817" y="3020411"/>
            <a:ext cx="710273" cy="691878"/>
          </a:xfrm>
          <a:prstGeom prst="smileyFace">
            <a:avLst/>
          </a:prstGeom>
          <a:solidFill>
            <a:schemeClr val="accent4"/>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41" name="Улыбающееся лицо 140"/>
          <p:cNvSpPr/>
          <p:nvPr/>
        </p:nvSpPr>
        <p:spPr>
          <a:xfrm>
            <a:off x="8340836" y="2610650"/>
            <a:ext cx="710273" cy="691878"/>
          </a:xfrm>
          <a:prstGeom prst="smileyFace">
            <a:avLst/>
          </a:prstGeom>
          <a:solidFill>
            <a:schemeClr val="accent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42" name="Улыбающееся лицо 141"/>
          <p:cNvSpPr/>
          <p:nvPr/>
        </p:nvSpPr>
        <p:spPr>
          <a:xfrm>
            <a:off x="6680574" y="3616108"/>
            <a:ext cx="710273" cy="691878"/>
          </a:xfrm>
          <a:prstGeom prst="smileyFace">
            <a:avLst/>
          </a:prstGeom>
          <a:solidFill>
            <a:schemeClr val="accent4">
              <a:lumMod val="5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43" name="Пятно 2 142"/>
          <p:cNvSpPr/>
          <p:nvPr/>
        </p:nvSpPr>
        <p:spPr>
          <a:xfrm rot="754749">
            <a:off x="10172496" y="2680948"/>
            <a:ext cx="1675279" cy="1037354"/>
          </a:xfrm>
          <a:prstGeom prst="irregularSeal2">
            <a:avLst/>
          </a:prstGeom>
          <a:solidFill>
            <a:schemeClr val="tx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rPr>
              <a:t>УРА</a:t>
            </a:r>
            <a:endParaRPr lang="ru-RU" dirty="0">
              <a:solidFill>
                <a:schemeClr val="bg1"/>
              </a:solidFill>
            </a:endParaRPr>
          </a:p>
        </p:txBody>
      </p:sp>
      <p:sp>
        <p:nvSpPr>
          <p:cNvPr id="144" name="Пятно 2 143"/>
          <p:cNvSpPr/>
          <p:nvPr/>
        </p:nvSpPr>
        <p:spPr>
          <a:xfrm rot="20902947">
            <a:off x="9609081" y="3266901"/>
            <a:ext cx="2367311" cy="1666047"/>
          </a:xfrm>
          <a:prstGeom prst="irregularSeal2">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tx1"/>
                </a:solidFill>
              </a:rPr>
              <a:t>СУПЕР!</a:t>
            </a:r>
            <a:endParaRPr lang="ru-RU" dirty="0">
              <a:solidFill>
                <a:schemeClr val="tx1"/>
              </a:solidFill>
            </a:endParaRPr>
          </a:p>
        </p:txBody>
      </p:sp>
      <p:sp>
        <p:nvSpPr>
          <p:cNvPr id="145" name="Лента лицом вниз 144"/>
          <p:cNvSpPr/>
          <p:nvPr/>
        </p:nvSpPr>
        <p:spPr>
          <a:xfrm>
            <a:off x="8901353" y="4807679"/>
            <a:ext cx="2805009" cy="509076"/>
          </a:xfrm>
          <a:prstGeom prst="ribbon">
            <a:avLst>
              <a:gd name="adj1" fmla="val 21358"/>
              <a:gd name="adj2" fmla="val 75000"/>
            </a:avLst>
          </a:prstGeom>
          <a:solidFill>
            <a:schemeClr val="tx2">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tx1"/>
                </a:solidFill>
              </a:rPr>
              <a:t>МЫ – ЛУЧШИЕ!</a:t>
            </a:r>
          </a:p>
        </p:txBody>
      </p:sp>
      <p:sp>
        <p:nvSpPr>
          <p:cNvPr id="146" name="7-конечная звезда 145"/>
          <p:cNvSpPr/>
          <p:nvPr/>
        </p:nvSpPr>
        <p:spPr>
          <a:xfrm>
            <a:off x="9519197" y="3267696"/>
            <a:ext cx="804948" cy="807975"/>
          </a:xfrm>
          <a:prstGeom prst="star7">
            <a:avLst>
              <a:gd name="adj" fmla="val 27430"/>
              <a:gd name="hf" fmla="val 102572"/>
              <a:gd name="vf" fmla="val 105210"/>
            </a:avLst>
          </a:prstGeom>
          <a:solidFill>
            <a:srgbClr val="FFC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800" b="1" dirty="0" smtClean="0">
                <a:solidFill>
                  <a:schemeClr val="bg1"/>
                </a:solidFill>
              </a:rPr>
              <a:t>1</a:t>
            </a:r>
          </a:p>
        </p:txBody>
      </p:sp>
      <p:sp>
        <p:nvSpPr>
          <p:cNvPr id="147" name="8-конечная звезда 146"/>
          <p:cNvSpPr/>
          <p:nvPr/>
        </p:nvSpPr>
        <p:spPr>
          <a:xfrm rot="2905099">
            <a:off x="8873619" y="3838190"/>
            <a:ext cx="790194" cy="801002"/>
          </a:xfrm>
          <a:prstGeom prst="star8">
            <a:avLst>
              <a:gd name="adj" fmla="val 18067"/>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48" name="8-конечная звезда 147"/>
          <p:cNvSpPr/>
          <p:nvPr/>
        </p:nvSpPr>
        <p:spPr>
          <a:xfrm rot="2905099">
            <a:off x="9106381" y="2070471"/>
            <a:ext cx="790194" cy="801002"/>
          </a:xfrm>
          <a:prstGeom prst="star8">
            <a:avLst>
              <a:gd name="adj" fmla="val 18067"/>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49" name="8-конечная звезда 148"/>
          <p:cNvSpPr/>
          <p:nvPr/>
        </p:nvSpPr>
        <p:spPr>
          <a:xfrm rot="2905099">
            <a:off x="8048802" y="4187511"/>
            <a:ext cx="957000" cy="917409"/>
          </a:xfrm>
          <a:prstGeom prst="star8">
            <a:avLst>
              <a:gd name="adj" fmla="val 10761"/>
            </a:avLst>
          </a:prstGeom>
          <a:solidFill>
            <a:schemeClr val="accent2">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150" name="Скругленный прямоугольник 149"/>
          <p:cNvSpPr/>
          <p:nvPr/>
        </p:nvSpPr>
        <p:spPr>
          <a:xfrm>
            <a:off x="5643416" y="1243867"/>
            <a:ext cx="6225309" cy="516522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bg1"/>
                </a:solidFill>
              </a:rPr>
              <a:t>-  Добрый День. Вас беспокоит служба безопасности вашего банка. С вашего счета только что была списана сумма в 100500 рублей в адрес магазина «все для охоты». Подтверждаете покупку мотоцикла, коляски, удочки, ружья и тонны мотыля? Нет? Поняла вас. Тогда давайте срочно остановим платеж и вернем на ваш счет списанные средства! Для этого надо только подтвердить операцию в вашем личном кабинете – и деньги сразу же будут переведены на безопасный счет, откуда вы их сможете перевести в любое время себе. Подтверждаете операцию зачисления на безопасный счет? Отлично. Фиксируем</a:t>
            </a:r>
            <a:endParaRPr lang="ru-RU" dirty="0">
              <a:solidFill>
                <a:schemeClr val="bg1"/>
              </a:solidFill>
            </a:endParaRPr>
          </a:p>
        </p:txBody>
      </p:sp>
      <p:grpSp>
        <p:nvGrpSpPr>
          <p:cNvPr id="153" name="Группа 152"/>
          <p:cNvGrpSpPr/>
          <p:nvPr/>
        </p:nvGrpSpPr>
        <p:grpSpPr>
          <a:xfrm>
            <a:off x="799521" y="1698043"/>
            <a:ext cx="3600262" cy="4726225"/>
            <a:chOff x="7010000" y="1653309"/>
            <a:chExt cx="3600262" cy="4726225"/>
          </a:xfrm>
        </p:grpSpPr>
        <p:pic>
          <p:nvPicPr>
            <p:cNvPr id="151" name="Рисунок 1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000" y="1653309"/>
              <a:ext cx="3600262" cy="432006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52" name="Скругленный прямоугольник 151"/>
            <p:cNvSpPr/>
            <p:nvPr/>
          </p:nvSpPr>
          <p:spPr>
            <a:xfrm>
              <a:off x="7390847" y="5994933"/>
              <a:ext cx="2918584" cy="38460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АЧЕ ВСМЫСЛЕ?!</a:t>
              </a:r>
            </a:p>
          </p:txBody>
        </p:sp>
      </p:grpSp>
      <p:sp>
        <p:nvSpPr>
          <p:cNvPr id="154" name="Скругленный прямоугольник 153"/>
          <p:cNvSpPr/>
          <p:nvPr/>
        </p:nvSpPr>
        <p:spPr>
          <a:xfrm>
            <a:off x="5643415" y="1243867"/>
            <a:ext cx="6225309" cy="516522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bg1"/>
                </a:solidFill>
              </a:rPr>
              <a:t>Код из СМС -  Подтверждение перевода – Ваши деньги уходят мошенникам</a:t>
            </a:r>
            <a:endParaRPr lang="ru-RU" dirty="0">
              <a:solidFill>
                <a:schemeClr val="bg1"/>
              </a:solidFill>
            </a:endParaRPr>
          </a:p>
        </p:txBody>
      </p:sp>
      <p:grpSp>
        <p:nvGrpSpPr>
          <p:cNvPr id="205" name="Группа 204"/>
          <p:cNvGrpSpPr/>
          <p:nvPr/>
        </p:nvGrpSpPr>
        <p:grpSpPr>
          <a:xfrm rot="20709637">
            <a:off x="1361243" y="1546320"/>
            <a:ext cx="2488220" cy="4560319"/>
            <a:chOff x="978566" y="2049445"/>
            <a:chExt cx="2118709" cy="3916238"/>
          </a:xfrm>
          <a:effectLst>
            <a:outerShdw blurRad="50800" dist="38100" dir="2700000" algn="tl" rotWithShape="0">
              <a:prstClr val="black">
                <a:alpha val="40000"/>
              </a:prstClr>
            </a:outerShdw>
          </a:effectLst>
        </p:grpSpPr>
        <p:grpSp>
          <p:nvGrpSpPr>
            <p:cNvPr id="206" name="Группа 205"/>
            <p:cNvGrpSpPr/>
            <p:nvPr/>
          </p:nvGrpSpPr>
          <p:grpSpPr>
            <a:xfrm>
              <a:off x="978566" y="2049445"/>
              <a:ext cx="2118709" cy="3916238"/>
              <a:chOff x="1448683" y="1928835"/>
              <a:chExt cx="2118709" cy="3916238"/>
            </a:xfrm>
          </p:grpSpPr>
          <p:grpSp>
            <p:nvGrpSpPr>
              <p:cNvPr id="227" name="Группа 226"/>
              <p:cNvGrpSpPr/>
              <p:nvPr/>
            </p:nvGrpSpPr>
            <p:grpSpPr>
              <a:xfrm>
                <a:off x="1448683" y="1928835"/>
                <a:ext cx="2118709" cy="3916238"/>
                <a:chOff x="1448683" y="1928835"/>
                <a:chExt cx="2118709" cy="3916238"/>
              </a:xfrm>
            </p:grpSpPr>
            <p:grpSp>
              <p:nvGrpSpPr>
                <p:cNvPr id="242" name="Группа 241"/>
                <p:cNvGrpSpPr/>
                <p:nvPr/>
              </p:nvGrpSpPr>
              <p:grpSpPr>
                <a:xfrm>
                  <a:off x="1448683" y="1928835"/>
                  <a:ext cx="2118709" cy="3916238"/>
                  <a:chOff x="724783" y="1982175"/>
                  <a:chExt cx="2118709" cy="3916238"/>
                </a:xfrm>
              </p:grpSpPr>
              <p:grpSp>
                <p:nvGrpSpPr>
                  <p:cNvPr id="248" name="Группа 247"/>
                  <p:cNvGrpSpPr/>
                  <p:nvPr/>
                </p:nvGrpSpPr>
                <p:grpSpPr>
                  <a:xfrm>
                    <a:off x="724783" y="1982175"/>
                    <a:ext cx="2118709" cy="3916238"/>
                    <a:chOff x="2170600" y="2108113"/>
                    <a:chExt cx="2269672" cy="3916238"/>
                  </a:xfrm>
                </p:grpSpPr>
                <p:sp>
                  <p:nvSpPr>
                    <p:cNvPr id="252" name="Скругленный прямоугольник 251"/>
                    <p:cNvSpPr/>
                    <p:nvPr/>
                  </p:nvSpPr>
                  <p:spPr>
                    <a:xfrm>
                      <a:off x="2170600" y="2108113"/>
                      <a:ext cx="2269672" cy="3916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3" name="Скругленный прямоугольник 252"/>
                    <p:cNvSpPr/>
                    <p:nvPr/>
                  </p:nvSpPr>
                  <p:spPr>
                    <a:xfrm>
                      <a:off x="2241550" y="2178050"/>
                      <a:ext cx="2127250" cy="3601006"/>
                    </a:xfrm>
                    <a:prstGeom prst="roundRect">
                      <a:avLst/>
                    </a:prstGeom>
                    <a:solidFill>
                      <a:schemeClr val="bg1">
                        <a:lumMod val="85000"/>
                        <a:lumOff val="15000"/>
                      </a:schemeClr>
                    </a:solidFill>
                    <a:ln w="6350">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4" name="Блок-схема: задержка 253"/>
                    <p:cNvSpPr/>
                    <p:nvPr/>
                  </p:nvSpPr>
                  <p:spPr>
                    <a:xfrm rot="5400000">
                      <a:off x="3238855" y="2109349"/>
                      <a:ext cx="132640" cy="2159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49" name="Овал 248"/>
                  <p:cNvSpPr/>
                  <p:nvPr/>
                </p:nvSpPr>
                <p:spPr>
                  <a:xfrm>
                    <a:off x="1729919" y="5721749"/>
                    <a:ext cx="107950" cy="107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0" name="Равнобедренный треугольник 249"/>
                  <p:cNvSpPr/>
                  <p:nvPr/>
                </p:nvSpPr>
                <p:spPr>
                  <a:xfrm rot="19474007">
                    <a:off x="1009651" y="5700382"/>
                    <a:ext cx="139700" cy="98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51" name="Прямоугольник 250"/>
                  <p:cNvSpPr/>
                  <p:nvPr/>
                </p:nvSpPr>
                <p:spPr>
                  <a:xfrm>
                    <a:off x="2402688" y="5721749"/>
                    <a:ext cx="99212" cy="107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243" name="Прямоугольник 242"/>
                <p:cNvSpPr/>
                <p:nvPr/>
              </p:nvSpPr>
              <p:spPr>
                <a:xfrm>
                  <a:off x="1547804" y="2049445"/>
                  <a:ext cx="461962" cy="15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700" b="1" dirty="0" smtClean="0"/>
                    <a:t>23:19</a:t>
                  </a:r>
                  <a:endParaRPr lang="ru-RU" sz="800" b="1" dirty="0"/>
                </a:p>
              </p:txBody>
            </p:sp>
            <p:grpSp>
              <p:nvGrpSpPr>
                <p:cNvPr id="244" name="Группа 243"/>
                <p:cNvGrpSpPr/>
                <p:nvPr/>
              </p:nvGrpSpPr>
              <p:grpSpPr>
                <a:xfrm>
                  <a:off x="2901876" y="2049445"/>
                  <a:ext cx="534455" cy="150830"/>
                  <a:chOff x="2901876" y="2049445"/>
                  <a:chExt cx="534455" cy="150830"/>
                </a:xfrm>
              </p:grpSpPr>
              <p:sp>
                <p:nvSpPr>
                  <p:cNvPr id="246" name="Прямоугольник 245"/>
                  <p:cNvSpPr/>
                  <p:nvPr/>
                </p:nvSpPr>
                <p:spPr>
                  <a:xfrm>
                    <a:off x="2901876" y="2049445"/>
                    <a:ext cx="534455" cy="15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err="1" smtClean="0"/>
                      <a:t>lllll</a:t>
                    </a:r>
                    <a:r>
                      <a:rPr lang="en-US" sz="800" b="1" dirty="0" smtClean="0"/>
                      <a:t> 5G</a:t>
                    </a:r>
                    <a:endParaRPr lang="ru-RU" sz="800" b="1" dirty="0"/>
                  </a:p>
                </p:txBody>
              </p:sp>
              <p:sp>
                <p:nvSpPr>
                  <p:cNvPr id="247" name="Полилиния 246"/>
                  <p:cNvSpPr/>
                  <p:nvPr/>
                </p:nvSpPr>
                <p:spPr>
                  <a:xfrm>
                    <a:off x="3000375" y="2059781"/>
                    <a:ext cx="166688" cy="107157"/>
                  </a:xfrm>
                  <a:custGeom>
                    <a:avLst/>
                    <a:gdLst>
                      <a:gd name="connsiteX0" fmla="*/ 2381 w 166688"/>
                      <a:gd name="connsiteY0" fmla="*/ 107157 h 107157"/>
                      <a:gd name="connsiteX1" fmla="*/ 166688 w 166688"/>
                      <a:gd name="connsiteY1" fmla="*/ 21432 h 107157"/>
                      <a:gd name="connsiteX2" fmla="*/ 0 w 166688"/>
                      <a:gd name="connsiteY2" fmla="*/ 0 h 107157"/>
                      <a:gd name="connsiteX3" fmla="*/ 2381 w 166688"/>
                      <a:gd name="connsiteY3" fmla="*/ 107157 h 107157"/>
                    </a:gdLst>
                    <a:ahLst/>
                    <a:cxnLst>
                      <a:cxn ang="0">
                        <a:pos x="connsiteX0" y="connsiteY0"/>
                      </a:cxn>
                      <a:cxn ang="0">
                        <a:pos x="connsiteX1" y="connsiteY1"/>
                      </a:cxn>
                      <a:cxn ang="0">
                        <a:pos x="connsiteX2" y="connsiteY2"/>
                      </a:cxn>
                      <a:cxn ang="0">
                        <a:pos x="connsiteX3" y="connsiteY3"/>
                      </a:cxn>
                    </a:cxnLst>
                    <a:rect l="l" t="t" r="r" b="b"/>
                    <a:pathLst>
                      <a:path w="166688" h="107157">
                        <a:moveTo>
                          <a:pt x="2381" y="107157"/>
                        </a:moveTo>
                        <a:lnTo>
                          <a:pt x="166688" y="21432"/>
                        </a:lnTo>
                        <a:lnTo>
                          <a:pt x="0" y="0"/>
                        </a:lnTo>
                        <a:cubicBezTo>
                          <a:pt x="794" y="35719"/>
                          <a:pt x="1587" y="71438"/>
                          <a:pt x="2381" y="107157"/>
                        </a:cubicBez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245" name="Прямоугольник 244"/>
                <p:cNvSpPr/>
                <p:nvPr/>
              </p:nvSpPr>
              <p:spPr>
                <a:xfrm>
                  <a:off x="1617538" y="3922267"/>
                  <a:ext cx="1778261" cy="234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700" b="1" dirty="0" smtClean="0"/>
                    <a:t>СЛУЖБА БЕЗОПАСНОСТИ БАНКА</a:t>
                  </a:r>
                  <a:endParaRPr lang="ru-RU" sz="700" b="1" dirty="0"/>
                </a:p>
              </p:txBody>
            </p:sp>
          </p:grpSp>
          <p:grpSp>
            <p:nvGrpSpPr>
              <p:cNvPr id="228" name="Группа 227"/>
              <p:cNvGrpSpPr/>
              <p:nvPr/>
            </p:nvGrpSpPr>
            <p:grpSpPr>
              <a:xfrm>
                <a:off x="1617539" y="4875258"/>
                <a:ext cx="438658" cy="405622"/>
                <a:chOff x="1717802" y="4867973"/>
                <a:chExt cx="438658" cy="405622"/>
              </a:xfrm>
            </p:grpSpPr>
            <p:sp>
              <p:nvSpPr>
                <p:cNvPr id="236" name="Овал 235"/>
                <p:cNvSpPr/>
                <p:nvPr/>
              </p:nvSpPr>
              <p:spPr>
                <a:xfrm>
                  <a:off x="1717802" y="4867973"/>
                  <a:ext cx="438658" cy="4056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237" name="Группа 236"/>
                <p:cNvGrpSpPr/>
                <p:nvPr/>
              </p:nvGrpSpPr>
              <p:grpSpPr>
                <a:xfrm>
                  <a:off x="1817691" y="5019861"/>
                  <a:ext cx="238880" cy="66456"/>
                  <a:chOff x="1716126" y="4356304"/>
                  <a:chExt cx="736211" cy="251196"/>
                </a:xfrm>
              </p:grpSpPr>
              <p:sp>
                <p:nvSpPr>
                  <p:cNvPr id="238" name="Овал 31"/>
                  <p:cNvSpPr/>
                  <p:nvPr/>
                </p:nvSpPr>
                <p:spPr>
                  <a:xfrm>
                    <a:off x="1717802" y="4356304"/>
                    <a:ext cx="733775" cy="198740"/>
                  </a:xfrm>
                  <a:custGeom>
                    <a:avLst/>
                    <a:gdLst>
                      <a:gd name="connsiteX0" fmla="*/ 0 w 733763"/>
                      <a:gd name="connsiteY0" fmla="*/ 173158 h 346315"/>
                      <a:gd name="connsiteX1" fmla="*/ 366882 w 733763"/>
                      <a:gd name="connsiteY1" fmla="*/ 0 h 346315"/>
                      <a:gd name="connsiteX2" fmla="*/ 733764 w 733763"/>
                      <a:gd name="connsiteY2" fmla="*/ 173158 h 346315"/>
                      <a:gd name="connsiteX3" fmla="*/ 366882 w 733763"/>
                      <a:gd name="connsiteY3" fmla="*/ 346316 h 346315"/>
                      <a:gd name="connsiteX4" fmla="*/ 0 w 733763"/>
                      <a:gd name="connsiteY4" fmla="*/ 173158 h 346315"/>
                      <a:gd name="connsiteX0" fmla="*/ 11 w 733775"/>
                      <a:gd name="connsiteY0" fmla="*/ 173158 h 198951"/>
                      <a:gd name="connsiteX1" fmla="*/ 366893 w 733775"/>
                      <a:gd name="connsiteY1" fmla="*/ 0 h 198951"/>
                      <a:gd name="connsiteX2" fmla="*/ 733775 w 733775"/>
                      <a:gd name="connsiteY2" fmla="*/ 173158 h 198951"/>
                      <a:gd name="connsiteX3" fmla="*/ 376418 w 733775"/>
                      <a:gd name="connsiteY3" fmla="*/ 67710 h 198951"/>
                      <a:gd name="connsiteX4" fmla="*/ 11 w 733775"/>
                      <a:gd name="connsiteY4" fmla="*/ 173158 h 198951"/>
                      <a:gd name="connsiteX0" fmla="*/ 11 w 733775"/>
                      <a:gd name="connsiteY0" fmla="*/ 173158 h 198740"/>
                      <a:gd name="connsiteX1" fmla="*/ 366893 w 733775"/>
                      <a:gd name="connsiteY1" fmla="*/ 0 h 198740"/>
                      <a:gd name="connsiteX2" fmla="*/ 733775 w 733775"/>
                      <a:gd name="connsiteY2" fmla="*/ 173158 h 198740"/>
                      <a:gd name="connsiteX3" fmla="*/ 376418 w 733775"/>
                      <a:gd name="connsiteY3" fmla="*/ 67710 h 198740"/>
                      <a:gd name="connsiteX4" fmla="*/ 11 w 733775"/>
                      <a:gd name="connsiteY4" fmla="*/ 173158 h 198740"/>
                      <a:gd name="connsiteX0" fmla="*/ 11 w 733775"/>
                      <a:gd name="connsiteY0" fmla="*/ 173158 h 198740"/>
                      <a:gd name="connsiteX1" fmla="*/ 366893 w 733775"/>
                      <a:gd name="connsiteY1" fmla="*/ 0 h 198740"/>
                      <a:gd name="connsiteX2" fmla="*/ 733775 w 733775"/>
                      <a:gd name="connsiteY2" fmla="*/ 173158 h 198740"/>
                      <a:gd name="connsiteX3" fmla="*/ 376418 w 733775"/>
                      <a:gd name="connsiteY3" fmla="*/ 67710 h 198740"/>
                      <a:gd name="connsiteX4" fmla="*/ 11 w 733775"/>
                      <a:gd name="connsiteY4" fmla="*/ 173158 h 198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775" h="198740">
                        <a:moveTo>
                          <a:pt x="11" y="173158"/>
                        </a:moveTo>
                        <a:cubicBezTo>
                          <a:pt x="-1576" y="102342"/>
                          <a:pt x="164270" y="0"/>
                          <a:pt x="366893" y="0"/>
                        </a:cubicBezTo>
                        <a:cubicBezTo>
                          <a:pt x="569516" y="0"/>
                          <a:pt x="733775" y="77525"/>
                          <a:pt x="733775" y="173158"/>
                        </a:cubicBezTo>
                        <a:cubicBezTo>
                          <a:pt x="733775" y="268791"/>
                          <a:pt x="633810" y="65328"/>
                          <a:pt x="376418" y="67710"/>
                        </a:cubicBezTo>
                        <a:cubicBezTo>
                          <a:pt x="119026" y="70092"/>
                          <a:pt x="1598" y="243974"/>
                          <a:pt x="11" y="1731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9" name="Блок-схема: задержка 238"/>
                  <p:cNvSpPr/>
                  <p:nvPr/>
                </p:nvSpPr>
                <p:spPr>
                  <a:xfrm rot="16200000">
                    <a:off x="1754169" y="4424538"/>
                    <a:ext cx="144919" cy="221006"/>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40" name="Блок-схема: задержка 239"/>
                  <p:cNvSpPr/>
                  <p:nvPr/>
                </p:nvSpPr>
                <p:spPr>
                  <a:xfrm rot="16200000">
                    <a:off x="2269374" y="4417630"/>
                    <a:ext cx="144919" cy="221006"/>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41" name="Прямоугольник 240"/>
                  <p:cNvSpPr/>
                  <p:nvPr/>
                </p:nvSpPr>
                <p:spPr>
                  <a:xfrm>
                    <a:off x="1859988" y="4421127"/>
                    <a:ext cx="454587" cy="684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grpSp>
            <p:nvGrpSpPr>
              <p:cNvPr id="229" name="Группа 228"/>
              <p:cNvGrpSpPr/>
              <p:nvPr/>
            </p:nvGrpSpPr>
            <p:grpSpPr>
              <a:xfrm>
                <a:off x="2957142" y="4873559"/>
                <a:ext cx="438658" cy="405622"/>
                <a:chOff x="2929140" y="4850278"/>
                <a:chExt cx="438658" cy="405622"/>
              </a:xfrm>
            </p:grpSpPr>
            <p:sp>
              <p:nvSpPr>
                <p:cNvPr id="230" name="Овал 229"/>
                <p:cNvSpPr/>
                <p:nvPr/>
              </p:nvSpPr>
              <p:spPr>
                <a:xfrm>
                  <a:off x="2929140" y="4850278"/>
                  <a:ext cx="438658" cy="40562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231" name="Группа 230"/>
                <p:cNvGrpSpPr/>
                <p:nvPr/>
              </p:nvGrpSpPr>
              <p:grpSpPr>
                <a:xfrm rot="13435332">
                  <a:off x="3029029" y="5012833"/>
                  <a:ext cx="238880" cy="66456"/>
                  <a:chOff x="1716126" y="4356304"/>
                  <a:chExt cx="736211" cy="251196"/>
                </a:xfrm>
              </p:grpSpPr>
              <p:sp>
                <p:nvSpPr>
                  <p:cNvPr id="232" name="Овал 31"/>
                  <p:cNvSpPr/>
                  <p:nvPr/>
                </p:nvSpPr>
                <p:spPr>
                  <a:xfrm>
                    <a:off x="1717802" y="4356304"/>
                    <a:ext cx="733775" cy="198740"/>
                  </a:xfrm>
                  <a:custGeom>
                    <a:avLst/>
                    <a:gdLst>
                      <a:gd name="connsiteX0" fmla="*/ 0 w 733763"/>
                      <a:gd name="connsiteY0" fmla="*/ 173158 h 346315"/>
                      <a:gd name="connsiteX1" fmla="*/ 366882 w 733763"/>
                      <a:gd name="connsiteY1" fmla="*/ 0 h 346315"/>
                      <a:gd name="connsiteX2" fmla="*/ 733764 w 733763"/>
                      <a:gd name="connsiteY2" fmla="*/ 173158 h 346315"/>
                      <a:gd name="connsiteX3" fmla="*/ 366882 w 733763"/>
                      <a:gd name="connsiteY3" fmla="*/ 346316 h 346315"/>
                      <a:gd name="connsiteX4" fmla="*/ 0 w 733763"/>
                      <a:gd name="connsiteY4" fmla="*/ 173158 h 346315"/>
                      <a:gd name="connsiteX0" fmla="*/ 11 w 733775"/>
                      <a:gd name="connsiteY0" fmla="*/ 173158 h 198951"/>
                      <a:gd name="connsiteX1" fmla="*/ 366893 w 733775"/>
                      <a:gd name="connsiteY1" fmla="*/ 0 h 198951"/>
                      <a:gd name="connsiteX2" fmla="*/ 733775 w 733775"/>
                      <a:gd name="connsiteY2" fmla="*/ 173158 h 198951"/>
                      <a:gd name="connsiteX3" fmla="*/ 376418 w 733775"/>
                      <a:gd name="connsiteY3" fmla="*/ 67710 h 198951"/>
                      <a:gd name="connsiteX4" fmla="*/ 11 w 733775"/>
                      <a:gd name="connsiteY4" fmla="*/ 173158 h 198951"/>
                      <a:gd name="connsiteX0" fmla="*/ 11 w 733775"/>
                      <a:gd name="connsiteY0" fmla="*/ 173158 h 198740"/>
                      <a:gd name="connsiteX1" fmla="*/ 366893 w 733775"/>
                      <a:gd name="connsiteY1" fmla="*/ 0 h 198740"/>
                      <a:gd name="connsiteX2" fmla="*/ 733775 w 733775"/>
                      <a:gd name="connsiteY2" fmla="*/ 173158 h 198740"/>
                      <a:gd name="connsiteX3" fmla="*/ 376418 w 733775"/>
                      <a:gd name="connsiteY3" fmla="*/ 67710 h 198740"/>
                      <a:gd name="connsiteX4" fmla="*/ 11 w 733775"/>
                      <a:gd name="connsiteY4" fmla="*/ 173158 h 198740"/>
                      <a:gd name="connsiteX0" fmla="*/ 11 w 733775"/>
                      <a:gd name="connsiteY0" fmla="*/ 173158 h 198740"/>
                      <a:gd name="connsiteX1" fmla="*/ 366893 w 733775"/>
                      <a:gd name="connsiteY1" fmla="*/ 0 h 198740"/>
                      <a:gd name="connsiteX2" fmla="*/ 733775 w 733775"/>
                      <a:gd name="connsiteY2" fmla="*/ 173158 h 198740"/>
                      <a:gd name="connsiteX3" fmla="*/ 376418 w 733775"/>
                      <a:gd name="connsiteY3" fmla="*/ 67710 h 198740"/>
                      <a:gd name="connsiteX4" fmla="*/ 11 w 733775"/>
                      <a:gd name="connsiteY4" fmla="*/ 173158 h 198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775" h="198740">
                        <a:moveTo>
                          <a:pt x="11" y="173158"/>
                        </a:moveTo>
                        <a:cubicBezTo>
                          <a:pt x="-1576" y="102342"/>
                          <a:pt x="164270" y="0"/>
                          <a:pt x="366893" y="0"/>
                        </a:cubicBezTo>
                        <a:cubicBezTo>
                          <a:pt x="569516" y="0"/>
                          <a:pt x="733775" y="77525"/>
                          <a:pt x="733775" y="173158"/>
                        </a:cubicBezTo>
                        <a:cubicBezTo>
                          <a:pt x="733775" y="268791"/>
                          <a:pt x="633810" y="65328"/>
                          <a:pt x="376418" y="67710"/>
                        </a:cubicBezTo>
                        <a:cubicBezTo>
                          <a:pt x="119026" y="70092"/>
                          <a:pt x="1598" y="243974"/>
                          <a:pt x="11" y="1731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3" name="Блок-схема: задержка 232"/>
                  <p:cNvSpPr/>
                  <p:nvPr/>
                </p:nvSpPr>
                <p:spPr>
                  <a:xfrm rot="16200000">
                    <a:off x="1754169" y="4424538"/>
                    <a:ext cx="144919" cy="221006"/>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4" name="Блок-схема: задержка 233"/>
                  <p:cNvSpPr/>
                  <p:nvPr/>
                </p:nvSpPr>
                <p:spPr>
                  <a:xfrm rot="16200000">
                    <a:off x="2269374" y="4417630"/>
                    <a:ext cx="144919" cy="221006"/>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5" name="Прямоугольник 234"/>
                  <p:cNvSpPr/>
                  <p:nvPr/>
                </p:nvSpPr>
                <p:spPr>
                  <a:xfrm>
                    <a:off x="1859988" y="4421127"/>
                    <a:ext cx="454587" cy="684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grpSp>
        <p:grpSp>
          <p:nvGrpSpPr>
            <p:cNvPr id="207" name="Группа 206"/>
            <p:cNvGrpSpPr/>
            <p:nvPr/>
          </p:nvGrpSpPr>
          <p:grpSpPr>
            <a:xfrm>
              <a:off x="1148932" y="2377484"/>
              <a:ext cx="1776751" cy="1595301"/>
              <a:chOff x="1572539" y="2225636"/>
              <a:chExt cx="1776751" cy="1595301"/>
            </a:xfrm>
          </p:grpSpPr>
          <p:sp>
            <p:nvSpPr>
              <p:cNvPr id="208" name="Блок-схема: задержка 207"/>
              <p:cNvSpPr/>
              <p:nvPr/>
            </p:nvSpPr>
            <p:spPr>
              <a:xfrm rot="16200000">
                <a:off x="2100277" y="3125550"/>
                <a:ext cx="721928" cy="636539"/>
              </a:xfrm>
              <a:prstGeom prst="flowChartDelay">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209" name="Группа 208"/>
              <p:cNvGrpSpPr/>
              <p:nvPr/>
            </p:nvGrpSpPr>
            <p:grpSpPr>
              <a:xfrm>
                <a:off x="1572539" y="2225636"/>
                <a:ext cx="1776751" cy="1595301"/>
                <a:chOff x="2677774" y="2261913"/>
                <a:chExt cx="1778261" cy="1595301"/>
              </a:xfrm>
            </p:grpSpPr>
            <p:grpSp>
              <p:nvGrpSpPr>
                <p:cNvPr id="210" name="Группа 209"/>
                <p:cNvGrpSpPr/>
                <p:nvPr/>
              </p:nvGrpSpPr>
              <p:grpSpPr>
                <a:xfrm>
                  <a:off x="2677774" y="2261913"/>
                  <a:ext cx="1778261" cy="1595301"/>
                  <a:chOff x="1617538" y="2243591"/>
                  <a:chExt cx="1778261" cy="1595301"/>
                </a:xfrm>
              </p:grpSpPr>
              <p:sp>
                <p:nvSpPr>
                  <p:cNvPr id="216" name="Прямоугольник 215"/>
                  <p:cNvSpPr/>
                  <p:nvPr/>
                </p:nvSpPr>
                <p:spPr>
                  <a:xfrm rot="10800000">
                    <a:off x="1617538" y="2243591"/>
                    <a:ext cx="1778261" cy="1595301"/>
                  </a:xfrm>
                  <a:prstGeom prst="rect">
                    <a:avLst/>
                  </a:prstGeom>
                  <a:gradFill>
                    <a:gsLst>
                      <a:gs pos="30000">
                        <a:schemeClr val="bg1">
                          <a:alpha val="0"/>
                          <a:lumMod val="24000"/>
                        </a:schemeClr>
                      </a:gs>
                      <a:gs pos="100000">
                        <a:schemeClr val="tx1"/>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7" name="Овал 216"/>
                  <p:cNvSpPr/>
                  <p:nvPr/>
                </p:nvSpPr>
                <p:spPr>
                  <a:xfrm>
                    <a:off x="2137759" y="2516089"/>
                    <a:ext cx="718767" cy="6376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8" name="Блок-схема: задержка 217"/>
                  <p:cNvSpPr/>
                  <p:nvPr/>
                </p:nvSpPr>
                <p:spPr>
                  <a:xfrm rot="16597721">
                    <a:off x="2437743" y="2243038"/>
                    <a:ext cx="173984" cy="635794"/>
                  </a:xfrm>
                  <a:prstGeom prst="flowChartDelay">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9" name="Скругленный прямоугольник 218"/>
                  <p:cNvSpPr/>
                  <p:nvPr/>
                </p:nvSpPr>
                <p:spPr>
                  <a:xfrm rot="382037">
                    <a:off x="2156221" y="2593180"/>
                    <a:ext cx="700305" cy="133591"/>
                  </a:xfrm>
                  <a:prstGeom prst="round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20" name="Дуга 219"/>
                  <p:cNvSpPr/>
                  <p:nvPr/>
                </p:nvSpPr>
                <p:spPr>
                  <a:xfrm rot="10469346">
                    <a:off x="2208868" y="2796387"/>
                    <a:ext cx="855401" cy="177136"/>
                  </a:xfrm>
                  <a:prstGeom prst="arc">
                    <a:avLst>
                      <a:gd name="adj1" fmla="val 13561456"/>
                      <a:gd name="adj2" fmla="val 21205006"/>
                    </a:avLst>
                  </a:prstGeom>
                  <a:noFill/>
                  <a:ln>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21" name="Прямая соединительная линия 220"/>
                  <p:cNvCxnSpPr/>
                  <p:nvPr/>
                </p:nvCxnSpPr>
                <p:spPr>
                  <a:xfrm flipV="1">
                    <a:off x="2276475" y="3253547"/>
                    <a:ext cx="450850" cy="363"/>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2" name="Прямая соединительная линия 221"/>
                  <p:cNvCxnSpPr/>
                  <p:nvPr/>
                </p:nvCxnSpPr>
                <p:spPr>
                  <a:xfrm flipV="1">
                    <a:off x="2210437" y="3352302"/>
                    <a:ext cx="572527" cy="10979"/>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3" name="Прямая соединительная линия 222"/>
                  <p:cNvCxnSpPr/>
                  <p:nvPr/>
                </p:nvCxnSpPr>
                <p:spPr>
                  <a:xfrm flipV="1">
                    <a:off x="2210437" y="3574877"/>
                    <a:ext cx="586924" cy="24594"/>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4" name="Прямая соединительная линия 223"/>
                  <p:cNvCxnSpPr/>
                  <p:nvPr/>
                </p:nvCxnSpPr>
                <p:spPr>
                  <a:xfrm flipV="1">
                    <a:off x="2210437" y="3689263"/>
                    <a:ext cx="594508" cy="11438"/>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5" name="Прямая соединительная линия 224"/>
                  <p:cNvCxnSpPr/>
                  <p:nvPr/>
                </p:nvCxnSpPr>
                <p:spPr>
                  <a:xfrm flipV="1">
                    <a:off x="2188455" y="3780357"/>
                    <a:ext cx="616490" cy="11439"/>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6" name="Прямая соединительная линия 225"/>
                  <p:cNvCxnSpPr/>
                  <p:nvPr/>
                </p:nvCxnSpPr>
                <p:spPr>
                  <a:xfrm flipV="1">
                    <a:off x="2184267" y="3458639"/>
                    <a:ext cx="616490" cy="11439"/>
                  </a:xfrm>
                  <a:prstGeom prst="line">
                    <a:avLst/>
                  </a:prstGeom>
                  <a:ln w="57150" cap="sq">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11" name="Группа 210"/>
                <p:cNvGrpSpPr/>
                <p:nvPr/>
              </p:nvGrpSpPr>
              <p:grpSpPr>
                <a:xfrm>
                  <a:off x="3225453" y="2737548"/>
                  <a:ext cx="670322" cy="160942"/>
                  <a:chOff x="2156221" y="2767997"/>
                  <a:chExt cx="670322" cy="160942"/>
                </a:xfrm>
              </p:grpSpPr>
              <p:sp>
                <p:nvSpPr>
                  <p:cNvPr id="212" name="Блок-схема: задержка 211"/>
                  <p:cNvSpPr/>
                  <p:nvPr/>
                </p:nvSpPr>
                <p:spPr>
                  <a:xfrm rot="5400000">
                    <a:off x="2244223" y="2679995"/>
                    <a:ext cx="160942" cy="336945"/>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3" name="Блок-схема: задержка 212"/>
                  <p:cNvSpPr/>
                  <p:nvPr/>
                </p:nvSpPr>
                <p:spPr>
                  <a:xfrm rot="5400000">
                    <a:off x="2578492" y="2680887"/>
                    <a:ext cx="160942" cy="33516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4" name="Блок-схема: задержка 213"/>
                  <p:cNvSpPr/>
                  <p:nvPr/>
                </p:nvSpPr>
                <p:spPr>
                  <a:xfrm rot="5400000">
                    <a:off x="2303796" y="2733743"/>
                    <a:ext cx="92870" cy="215188"/>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5" name="Блок-схема: задержка 214"/>
                  <p:cNvSpPr/>
                  <p:nvPr/>
                </p:nvSpPr>
                <p:spPr>
                  <a:xfrm rot="5400000">
                    <a:off x="2594904" y="2733742"/>
                    <a:ext cx="92870" cy="215188"/>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grpSp>
      </p:grpSp>
    </p:spTree>
    <p:extLst>
      <p:ext uri="{BB962C8B-B14F-4D97-AF65-F5344CB8AC3E}">
        <p14:creationId xmlns:p14="http://schemas.microsoft.com/office/powerpoint/2010/main" val="265294729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 calcmode="lin" valueType="num">
                                      <p:cBhvr additive="base">
                                        <p:cTn id="19"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bg/>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8">
                                            <p:bg/>
                                          </p:spTgt>
                                        </p:tgtEl>
                                        <p:attrNameLst>
                                          <p:attrName>style.visibility</p:attrName>
                                        </p:attrNameLst>
                                      </p:cBhvr>
                                      <p:to>
                                        <p:strVal val="visible"/>
                                      </p:to>
                                    </p:set>
                                    <p:anim calcmode="lin" valueType="num">
                                      <p:cBhvr additive="base">
                                        <p:cTn id="30"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31" dur="500" fill="hold"/>
                                        <p:tgtEl>
                                          <p:spTgt spid="8">
                                            <p:bg/>
                                          </p:spTgt>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grpId="0"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grpId="0" nodeType="afterEffect">
                                  <p:stCondLst>
                                    <p:cond delay="0"/>
                                  </p:stCondLst>
                                  <p:childTnLst>
                                    <p:set>
                                      <p:cBhvr>
                                        <p:cTn id="39" dur="1" fill="hold">
                                          <p:stCondLst>
                                            <p:cond delay="0"/>
                                          </p:stCondLst>
                                        </p:cTn>
                                        <p:tgtEl>
                                          <p:spTgt spid="9">
                                            <p:bg/>
                                          </p:spTgt>
                                        </p:tgtEl>
                                        <p:attrNameLst>
                                          <p:attrName>style.visibility</p:attrName>
                                        </p:attrNameLst>
                                      </p:cBhvr>
                                      <p:to>
                                        <p:strVal val="visible"/>
                                      </p:to>
                                    </p:set>
                                    <p:anim calcmode="lin" valueType="num">
                                      <p:cBhvr additive="base">
                                        <p:cTn id="40"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41" dur="500" fill="hold"/>
                                        <p:tgtEl>
                                          <p:spTgt spid="9">
                                            <p:bg/>
                                          </p:spTgt>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 calcmode="lin" valueType="num">
                                      <p:cBhvr additive="base">
                                        <p:cTn id="45"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2" presetClass="entr" presetSubtype="8" fill="hold" grpId="0" nodeType="afterEffect">
                                  <p:stCondLst>
                                    <p:cond delay="0"/>
                                  </p:stCondLst>
                                  <p:childTnLst>
                                    <p:set>
                                      <p:cBhvr>
                                        <p:cTn id="49" dur="1" fill="hold">
                                          <p:stCondLst>
                                            <p:cond delay="0"/>
                                          </p:stCondLst>
                                        </p:cTn>
                                        <p:tgtEl>
                                          <p:spTgt spid="10">
                                            <p:bg/>
                                          </p:spTgt>
                                        </p:tgtEl>
                                        <p:attrNameLst>
                                          <p:attrName>style.visibility</p:attrName>
                                        </p:attrNameLst>
                                      </p:cBhvr>
                                      <p:to>
                                        <p:strVal val="visible"/>
                                      </p:to>
                                    </p:set>
                                    <p:anim calcmode="lin" valueType="num">
                                      <p:cBhvr additive="base">
                                        <p:cTn id="50" dur="500" fill="hold"/>
                                        <p:tgtEl>
                                          <p:spTgt spid="10">
                                            <p:bg/>
                                          </p:spTgt>
                                        </p:tgtEl>
                                        <p:attrNameLst>
                                          <p:attrName>ppt_x</p:attrName>
                                        </p:attrNameLst>
                                      </p:cBhvr>
                                      <p:tavLst>
                                        <p:tav tm="0">
                                          <p:val>
                                            <p:strVal val="0-#ppt_w/2"/>
                                          </p:val>
                                        </p:tav>
                                        <p:tav tm="100000">
                                          <p:val>
                                            <p:strVal val="#ppt_x"/>
                                          </p:val>
                                        </p:tav>
                                      </p:tavLst>
                                    </p:anim>
                                    <p:anim calcmode="lin" valueType="num">
                                      <p:cBhvr additive="base">
                                        <p:cTn id="51" dur="500" fill="hold"/>
                                        <p:tgtEl>
                                          <p:spTgt spid="10">
                                            <p:bg/>
                                          </p:spTgt>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2" presetClass="entr" presetSubtype="8" fill="hold" grpId="0" nodeType="after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 calcmode="lin" valueType="num">
                                      <p:cBhvr additive="base">
                                        <p:cTn id="5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3500"/>
                            </p:stCondLst>
                            <p:childTnLst>
                              <p:par>
                                <p:cTn id="58" presetID="2" presetClass="entr" presetSubtype="8" fill="hold" grpId="0" nodeType="afterEffect">
                                  <p:stCondLst>
                                    <p:cond delay="0"/>
                                  </p:stCondLst>
                                  <p:childTnLst>
                                    <p:set>
                                      <p:cBhvr>
                                        <p:cTn id="59" dur="1" fill="hold">
                                          <p:stCondLst>
                                            <p:cond delay="0"/>
                                          </p:stCondLst>
                                        </p:cTn>
                                        <p:tgtEl>
                                          <p:spTgt spid="11">
                                            <p:bg/>
                                          </p:spTgt>
                                        </p:tgtEl>
                                        <p:attrNameLst>
                                          <p:attrName>style.visibility</p:attrName>
                                        </p:attrNameLst>
                                      </p:cBhvr>
                                      <p:to>
                                        <p:strVal val="visible"/>
                                      </p:to>
                                    </p:set>
                                    <p:anim calcmode="lin" valueType="num">
                                      <p:cBhvr additive="base">
                                        <p:cTn id="60"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61" dur="500" fill="hold"/>
                                        <p:tgtEl>
                                          <p:spTgt spid="11">
                                            <p:bg/>
                                          </p:spTgt>
                                        </p:tgtEl>
                                        <p:attrNameLst>
                                          <p:attrName>ppt_y</p:attrName>
                                        </p:attrNameLst>
                                      </p:cBhvr>
                                      <p:tavLst>
                                        <p:tav tm="0">
                                          <p:val>
                                            <p:strVal val="#ppt_y"/>
                                          </p:val>
                                        </p:tav>
                                        <p:tav tm="100000">
                                          <p:val>
                                            <p:strVal val="#ppt_y"/>
                                          </p:val>
                                        </p:tav>
                                      </p:tavLst>
                                    </p:anim>
                                  </p:childTnLst>
                                </p:cTn>
                              </p:par>
                            </p:childTnLst>
                          </p:cTn>
                        </p:par>
                        <p:par>
                          <p:cTn id="62" fill="hold">
                            <p:stCondLst>
                              <p:cond delay="4000"/>
                            </p:stCondLst>
                            <p:childTnLst>
                              <p:par>
                                <p:cTn id="63" presetID="2" presetClass="entr" presetSubtype="8" fill="hold" grpId="0" nodeType="afterEffect">
                                  <p:stCondLst>
                                    <p:cond delay="0"/>
                                  </p:stCondLst>
                                  <p:childTnLst>
                                    <p:set>
                                      <p:cBhvr>
                                        <p:cTn id="64" dur="1" fill="hold">
                                          <p:stCondLst>
                                            <p:cond delay="0"/>
                                          </p:stCondLst>
                                        </p:cTn>
                                        <p:tgtEl>
                                          <p:spTgt spid="11">
                                            <p:txEl>
                                              <p:pRg st="0" end="0"/>
                                            </p:txEl>
                                          </p:spTgt>
                                        </p:tgtEl>
                                        <p:attrNameLst>
                                          <p:attrName>style.visibility</p:attrName>
                                        </p:attrNameLst>
                                      </p:cBhvr>
                                      <p:to>
                                        <p:strVal val="visible"/>
                                      </p:to>
                                    </p:set>
                                    <p:anim calcmode="lin" valueType="num">
                                      <p:cBhvr additive="base">
                                        <p:cTn id="6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67" fill="hold">
                            <p:stCondLst>
                              <p:cond delay="4500"/>
                            </p:stCondLst>
                            <p:childTnLst>
                              <p:par>
                                <p:cTn id="68" presetID="2" presetClass="entr" presetSubtype="8" fill="hold" grpId="0" nodeType="afterEffect">
                                  <p:stCondLst>
                                    <p:cond delay="0"/>
                                  </p:stCondLst>
                                  <p:childTnLst>
                                    <p:set>
                                      <p:cBhvr>
                                        <p:cTn id="69" dur="1" fill="hold">
                                          <p:stCondLst>
                                            <p:cond delay="0"/>
                                          </p:stCondLst>
                                        </p:cTn>
                                        <p:tgtEl>
                                          <p:spTgt spid="12">
                                            <p:bg/>
                                          </p:spTgt>
                                        </p:tgtEl>
                                        <p:attrNameLst>
                                          <p:attrName>style.visibility</p:attrName>
                                        </p:attrNameLst>
                                      </p:cBhvr>
                                      <p:to>
                                        <p:strVal val="visible"/>
                                      </p:to>
                                    </p:set>
                                    <p:anim calcmode="lin" valueType="num">
                                      <p:cBhvr additive="base">
                                        <p:cTn id="70"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71" dur="500" fill="hold"/>
                                        <p:tgtEl>
                                          <p:spTgt spid="12">
                                            <p:bg/>
                                          </p:spTgt>
                                        </p:tgtEl>
                                        <p:attrNameLst>
                                          <p:attrName>ppt_y</p:attrName>
                                        </p:attrNameLst>
                                      </p:cBhvr>
                                      <p:tavLst>
                                        <p:tav tm="0">
                                          <p:val>
                                            <p:strVal val="#ppt_y"/>
                                          </p:val>
                                        </p:tav>
                                        <p:tav tm="100000">
                                          <p:val>
                                            <p:strVal val="#ppt_y"/>
                                          </p:val>
                                        </p:tav>
                                      </p:tavLst>
                                    </p:anim>
                                  </p:childTnLst>
                                </p:cTn>
                              </p:par>
                            </p:childTnLst>
                          </p:cTn>
                        </p:par>
                        <p:par>
                          <p:cTn id="72" fill="hold">
                            <p:stCondLst>
                              <p:cond delay="5000"/>
                            </p:stCondLst>
                            <p:childTnLst>
                              <p:par>
                                <p:cTn id="73" presetID="2" presetClass="entr" presetSubtype="8" fill="hold" grpId="0" nodeType="after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anim calcmode="lin" valueType="num">
                                      <p:cBhvr additive="base">
                                        <p:cTn id="7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77" fill="hold">
                            <p:stCondLst>
                              <p:cond delay="5500"/>
                            </p:stCondLst>
                            <p:childTnLst>
                              <p:par>
                                <p:cTn id="78" presetID="2" presetClass="entr" presetSubtype="8" fill="hold" grpId="0" nodeType="afterEffect">
                                  <p:stCondLst>
                                    <p:cond delay="0"/>
                                  </p:stCondLst>
                                  <p:childTnLst>
                                    <p:set>
                                      <p:cBhvr>
                                        <p:cTn id="79" dur="1" fill="hold">
                                          <p:stCondLst>
                                            <p:cond delay="0"/>
                                          </p:stCondLst>
                                        </p:cTn>
                                        <p:tgtEl>
                                          <p:spTgt spid="13">
                                            <p:bg/>
                                          </p:spTgt>
                                        </p:tgtEl>
                                        <p:attrNameLst>
                                          <p:attrName>style.visibility</p:attrName>
                                        </p:attrNameLst>
                                      </p:cBhvr>
                                      <p:to>
                                        <p:strVal val="visible"/>
                                      </p:to>
                                    </p:set>
                                    <p:anim calcmode="lin" valueType="num">
                                      <p:cBhvr additive="base">
                                        <p:cTn id="80" dur="500" fill="hold"/>
                                        <p:tgtEl>
                                          <p:spTgt spid="13">
                                            <p:bg/>
                                          </p:spTgt>
                                        </p:tgtEl>
                                        <p:attrNameLst>
                                          <p:attrName>ppt_x</p:attrName>
                                        </p:attrNameLst>
                                      </p:cBhvr>
                                      <p:tavLst>
                                        <p:tav tm="0">
                                          <p:val>
                                            <p:strVal val="0-#ppt_w/2"/>
                                          </p:val>
                                        </p:tav>
                                        <p:tav tm="100000">
                                          <p:val>
                                            <p:strVal val="#ppt_x"/>
                                          </p:val>
                                        </p:tav>
                                      </p:tavLst>
                                    </p:anim>
                                    <p:anim calcmode="lin" valueType="num">
                                      <p:cBhvr additive="base">
                                        <p:cTn id="81" dur="500" fill="hold"/>
                                        <p:tgtEl>
                                          <p:spTgt spid="13">
                                            <p:bg/>
                                          </p:spTgt>
                                        </p:tgtEl>
                                        <p:attrNameLst>
                                          <p:attrName>ppt_y</p:attrName>
                                        </p:attrNameLst>
                                      </p:cBhvr>
                                      <p:tavLst>
                                        <p:tav tm="0">
                                          <p:val>
                                            <p:strVal val="#ppt_y"/>
                                          </p:val>
                                        </p:tav>
                                        <p:tav tm="100000">
                                          <p:val>
                                            <p:strVal val="#ppt_y"/>
                                          </p:val>
                                        </p:tav>
                                      </p:tavLst>
                                    </p:anim>
                                  </p:childTnLst>
                                </p:cTn>
                              </p:par>
                            </p:childTnLst>
                          </p:cTn>
                        </p:par>
                        <p:par>
                          <p:cTn id="82" fill="hold">
                            <p:stCondLst>
                              <p:cond delay="6000"/>
                            </p:stCondLst>
                            <p:childTnLst>
                              <p:par>
                                <p:cTn id="83" presetID="2" presetClass="entr" presetSubtype="8" fill="hold" grpId="0" nodeType="afterEffect">
                                  <p:stCondLst>
                                    <p:cond delay="0"/>
                                  </p:stCondLst>
                                  <p:childTnLst>
                                    <p:set>
                                      <p:cBhvr>
                                        <p:cTn id="84" dur="1" fill="hold">
                                          <p:stCondLst>
                                            <p:cond delay="0"/>
                                          </p:stCondLst>
                                        </p:cTn>
                                        <p:tgtEl>
                                          <p:spTgt spid="13">
                                            <p:txEl>
                                              <p:pRg st="0" end="0"/>
                                            </p:txEl>
                                          </p:spTgt>
                                        </p:tgtEl>
                                        <p:attrNameLst>
                                          <p:attrName>style.visibility</p:attrName>
                                        </p:attrNameLst>
                                      </p:cBhvr>
                                      <p:to>
                                        <p:strVal val="visible"/>
                                      </p:to>
                                    </p:set>
                                    <p:anim calcmode="lin" valueType="num">
                                      <p:cBhvr additive="base">
                                        <p:cTn id="85"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87" fill="hold">
                            <p:stCondLst>
                              <p:cond delay="6500"/>
                            </p:stCondLst>
                            <p:childTnLst>
                              <p:par>
                                <p:cTn id="88" presetID="2" presetClass="entr" presetSubtype="8" fill="hold" grpId="0" nodeType="afterEffect">
                                  <p:stCondLst>
                                    <p:cond delay="0"/>
                                  </p:stCondLst>
                                  <p:childTnLst>
                                    <p:set>
                                      <p:cBhvr>
                                        <p:cTn id="89" dur="1" fill="hold">
                                          <p:stCondLst>
                                            <p:cond delay="0"/>
                                          </p:stCondLst>
                                        </p:cTn>
                                        <p:tgtEl>
                                          <p:spTgt spid="14">
                                            <p:bg/>
                                          </p:spTgt>
                                        </p:tgtEl>
                                        <p:attrNameLst>
                                          <p:attrName>style.visibility</p:attrName>
                                        </p:attrNameLst>
                                      </p:cBhvr>
                                      <p:to>
                                        <p:strVal val="visible"/>
                                      </p:to>
                                    </p:set>
                                    <p:anim calcmode="lin" valueType="num">
                                      <p:cBhvr additive="base">
                                        <p:cTn id="90" dur="500" fill="hold"/>
                                        <p:tgtEl>
                                          <p:spTgt spid="14">
                                            <p:bg/>
                                          </p:spTgt>
                                        </p:tgtEl>
                                        <p:attrNameLst>
                                          <p:attrName>ppt_x</p:attrName>
                                        </p:attrNameLst>
                                      </p:cBhvr>
                                      <p:tavLst>
                                        <p:tav tm="0">
                                          <p:val>
                                            <p:strVal val="0-#ppt_w/2"/>
                                          </p:val>
                                        </p:tav>
                                        <p:tav tm="100000">
                                          <p:val>
                                            <p:strVal val="#ppt_x"/>
                                          </p:val>
                                        </p:tav>
                                      </p:tavLst>
                                    </p:anim>
                                    <p:anim calcmode="lin" valueType="num">
                                      <p:cBhvr additive="base">
                                        <p:cTn id="91" dur="500" fill="hold"/>
                                        <p:tgtEl>
                                          <p:spTgt spid="14">
                                            <p:bg/>
                                          </p:spTgt>
                                        </p:tgtEl>
                                        <p:attrNameLst>
                                          <p:attrName>ppt_y</p:attrName>
                                        </p:attrNameLst>
                                      </p:cBhvr>
                                      <p:tavLst>
                                        <p:tav tm="0">
                                          <p:val>
                                            <p:strVal val="#ppt_y"/>
                                          </p:val>
                                        </p:tav>
                                        <p:tav tm="100000">
                                          <p:val>
                                            <p:strVal val="#ppt_y"/>
                                          </p:val>
                                        </p:tav>
                                      </p:tavLst>
                                    </p:anim>
                                  </p:childTnLst>
                                </p:cTn>
                              </p:par>
                            </p:childTnLst>
                          </p:cTn>
                        </p:par>
                        <p:par>
                          <p:cTn id="92" fill="hold">
                            <p:stCondLst>
                              <p:cond delay="7000"/>
                            </p:stCondLst>
                            <p:childTnLst>
                              <p:par>
                                <p:cTn id="93" presetID="2" presetClass="entr" presetSubtype="8" fill="hold" grpId="0" nodeType="afterEffect">
                                  <p:stCondLst>
                                    <p:cond delay="0"/>
                                  </p:stCondLst>
                                  <p:childTnLst>
                                    <p:set>
                                      <p:cBhvr>
                                        <p:cTn id="94" dur="1" fill="hold">
                                          <p:stCondLst>
                                            <p:cond delay="0"/>
                                          </p:stCondLst>
                                        </p:cTn>
                                        <p:tgtEl>
                                          <p:spTgt spid="14">
                                            <p:txEl>
                                              <p:pRg st="0" end="0"/>
                                            </p:txEl>
                                          </p:spTgt>
                                        </p:tgtEl>
                                        <p:attrNameLst>
                                          <p:attrName>style.visibility</p:attrName>
                                        </p:attrNameLst>
                                      </p:cBhvr>
                                      <p:to>
                                        <p:strVal val="visible"/>
                                      </p:to>
                                    </p:set>
                                    <p:anim calcmode="lin" valueType="num">
                                      <p:cBhvr additive="base">
                                        <p:cTn id="9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97" fill="hold">
                            <p:stCondLst>
                              <p:cond delay="7500"/>
                            </p:stCondLst>
                            <p:childTnLst>
                              <p:par>
                                <p:cTn id="98" presetID="14" presetClass="exit" presetSubtype="10" fill="hold" nodeType="afterEffect">
                                  <p:stCondLst>
                                    <p:cond delay="0"/>
                                  </p:stCondLst>
                                  <p:childTnLst>
                                    <p:animEffect transition="out" filter="randombar(horizontal)">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childTnLst>
                          </p:cTn>
                        </p:par>
                        <p:par>
                          <p:cTn id="101" fill="hold">
                            <p:stCondLst>
                              <p:cond delay="8000"/>
                            </p:stCondLst>
                            <p:childTnLst>
                              <p:par>
                                <p:cTn id="102" presetID="22" presetClass="entr" presetSubtype="8" fill="hold"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left)">
                                      <p:cBhvr>
                                        <p:cTn id="104" dur="500"/>
                                        <p:tgtEl>
                                          <p:spTgt spid="16"/>
                                        </p:tgtEl>
                                      </p:cBhvr>
                                    </p:animEffect>
                                  </p:childTnLst>
                                </p:cTn>
                              </p:par>
                              <p:par>
                                <p:cTn id="105" presetID="22" presetClass="entr" presetSubtype="8" fill="hold"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wipe(left)">
                                      <p:cBhvr>
                                        <p:cTn id="107" dur="500"/>
                                        <p:tgtEl>
                                          <p:spTgt spid="17"/>
                                        </p:tgtEl>
                                      </p:cBhvr>
                                    </p:animEffect>
                                  </p:childTnLst>
                                </p:cTn>
                              </p:par>
                              <p:par>
                                <p:cTn id="108" presetID="22" presetClass="entr" presetSubtype="8" fill="hold" nodeType="with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par>
                                <p:cTn id="111" presetID="22" presetClass="entr" presetSubtype="8"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wipe(left)">
                                      <p:cBhvr>
                                        <p:cTn id="113" dur="500"/>
                                        <p:tgtEl>
                                          <p:spTgt spid="19"/>
                                        </p:tgtEl>
                                      </p:cBhvr>
                                    </p:animEffect>
                                  </p:childTnLst>
                                </p:cTn>
                              </p:par>
                              <p:par>
                                <p:cTn id="114" presetID="22" presetClass="entr" presetSubtype="8"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wipe(left)">
                                      <p:cBhvr>
                                        <p:cTn id="116" dur="500"/>
                                        <p:tgtEl>
                                          <p:spTgt spid="20"/>
                                        </p:tgtEl>
                                      </p:cBhvr>
                                    </p:animEffect>
                                  </p:childTnLst>
                                </p:cTn>
                              </p:par>
                              <p:par>
                                <p:cTn id="117" presetID="22" presetClass="entr" presetSubtype="8" fill="hold" nodeType="with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wipe(left)">
                                      <p:cBhvr>
                                        <p:cTn id="119" dur="500"/>
                                        <p:tgtEl>
                                          <p:spTgt spid="21"/>
                                        </p:tgtEl>
                                      </p:cBhvr>
                                    </p:animEffect>
                                  </p:childTnLst>
                                </p:cTn>
                              </p:par>
                              <p:par>
                                <p:cTn id="120" presetID="22" presetClass="entr" presetSubtype="8" fill="hold" nodeType="with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wipe(left)">
                                      <p:cBhvr>
                                        <p:cTn id="122" dur="500"/>
                                        <p:tgtEl>
                                          <p:spTgt spid="22"/>
                                        </p:tgtEl>
                                      </p:cBhvr>
                                    </p:animEffect>
                                  </p:childTnLst>
                                </p:cTn>
                              </p:par>
                              <p:par>
                                <p:cTn id="123" presetID="22" presetClass="entr" presetSubtype="8"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wipe(left)">
                                      <p:cBhvr>
                                        <p:cTn id="125" dur="500"/>
                                        <p:tgtEl>
                                          <p:spTgt spid="23"/>
                                        </p:tgtEl>
                                      </p:cBhvr>
                                    </p:animEffect>
                                  </p:childTnLst>
                                </p:cTn>
                              </p:par>
                            </p:childTnLst>
                          </p:cTn>
                        </p:par>
                        <p:par>
                          <p:cTn id="126" fill="hold">
                            <p:stCondLst>
                              <p:cond delay="8500"/>
                            </p:stCondLst>
                            <p:childTnLst>
                              <p:par>
                                <p:cTn id="127" presetID="14" presetClass="entr" presetSubtype="10" fill="hold" grpId="0" nodeType="afterEffect">
                                  <p:stCondLst>
                                    <p:cond delay="0"/>
                                  </p:stCondLst>
                                  <p:childTnLst>
                                    <p:set>
                                      <p:cBhvr>
                                        <p:cTn id="128" dur="1" fill="hold">
                                          <p:stCondLst>
                                            <p:cond delay="0"/>
                                          </p:stCondLst>
                                        </p:cTn>
                                        <p:tgtEl>
                                          <p:spTgt spid="24"/>
                                        </p:tgtEl>
                                        <p:attrNameLst>
                                          <p:attrName>style.visibility</p:attrName>
                                        </p:attrNameLst>
                                      </p:cBhvr>
                                      <p:to>
                                        <p:strVal val="visible"/>
                                      </p:to>
                                    </p:set>
                                    <p:animEffect transition="in" filter="randombar(horizontal)">
                                      <p:cBhvr>
                                        <p:cTn id="129" dur="500"/>
                                        <p:tgtEl>
                                          <p:spTgt spid="24"/>
                                        </p:tgtEl>
                                      </p:cBhvr>
                                    </p:animEffect>
                                  </p:childTnLst>
                                </p:cTn>
                              </p:par>
                            </p:childTnLst>
                          </p:cTn>
                        </p:par>
                        <p:par>
                          <p:cTn id="130" fill="hold">
                            <p:stCondLst>
                              <p:cond delay="9000"/>
                            </p:stCondLst>
                            <p:childTnLst>
                              <p:par>
                                <p:cTn id="131" presetID="22" presetClass="entr" presetSubtype="4" fill="hold" nodeType="after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wipe(down)">
                                      <p:cBhvr>
                                        <p:cTn id="133" dur="500"/>
                                        <p:tgtEl>
                                          <p:spTgt spid="34"/>
                                        </p:tgtEl>
                                      </p:cBhvr>
                                    </p:animEffect>
                                  </p:childTnLst>
                                </p:cTn>
                              </p:par>
                              <p:par>
                                <p:cTn id="134" presetID="22" presetClass="entr" presetSubtype="8" fill="hold" nodeType="withEffect">
                                  <p:stCondLst>
                                    <p:cond delay="0"/>
                                  </p:stCondLst>
                                  <p:childTnLst>
                                    <p:set>
                                      <p:cBhvr>
                                        <p:cTn id="135" dur="1" fill="hold">
                                          <p:stCondLst>
                                            <p:cond delay="0"/>
                                          </p:stCondLst>
                                        </p:cTn>
                                        <p:tgtEl>
                                          <p:spTgt spid="108"/>
                                        </p:tgtEl>
                                        <p:attrNameLst>
                                          <p:attrName>style.visibility</p:attrName>
                                        </p:attrNameLst>
                                      </p:cBhvr>
                                      <p:to>
                                        <p:strVal val="visible"/>
                                      </p:to>
                                    </p:set>
                                    <p:animEffect transition="in" filter="wipe(left)">
                                      <p:cBhvr>
                                        <p:cTn id="136" dur="500"/>
                                        <p:tgtEl>
                                          <p:spTgt spid="108"/>
                                        </p:tgtEl>
                                      </p:cBhvr>
                                    </p:animEffect>
                                  </p:childTnLst>
                                </p:cTn>
                              </p:par>
                            </p:childTnLst>
                          </p:cTn>
                        </p:par>
                        <p:par>
                          <p:cTn id="137" fill="hold">
                            <p:stCondLst>
                              <p:cond delay="9500"/>
                            </p:stCondLst>
                            <p:childTnLst>
                              <p:par>
                                <p:cTn id="138" presetID="14" presetClass="entr" presetSubtype="10" fill="hold" grpId="0" nodeType="afterEffect">
                                  <p:stCondLst>
                                    <p:cond delay="0"/>
                                  </p:stCondLst>
                                  <p:childTnLst>
                                    <p:set>
                                      <p:cBhvr>
                                        <p:cTn id="139" dur="1" fill="hold">
                                          <p:stCondLst>
                                            <p:cond delay="0"/>
                                          </p:stCondLst>
                                        </p:cTn>
                                        <p:tgtEl>
                                          <p:spTgt spid="114"/>
                                        </p:tgtEl>
                                        <p:attrNameLst>
                                          <p:attrName>style.visibility</p:attrName>
                                        </p:attrNameLst>
                                      </p:cBhvr>
                                      <p:to>
                                        <p:strVal val="visible"/>
                                      </p:to>
                                    </p:set>
                                    <p:animEffect transition="in" filter="randombar(horizontal)">
                                      <p:cBhvr>
                                        <p:cTn id="140" dur="500"/>
                                        <p:tgtEl>
                                          <p:spTgt spid="114"/>
                                        </p:tgtEl>
                                      </p:cBhvr>
                                    </p:animEffect>
                                  </p:childTnLst>
                                </p:cTn>
                              </p:par>
                            </p:childTnLst>
                          </p:cTn>
                        </p:par>
                        <p:par>
                          <p:cTn id="141" fill="hold">
                            <p:stCondLst>
                              <p:cond delay="10000"/>
                            </p:stCondLst>
                            <p:childTnLst>
                              <p:par>
                                <p:cTn id="142" presetID="22" presetClass="entr" presetSubtype="4" fill="hold" nodeType="afterEffect">
                                  <p:stCondLst>
                                    <p:cond delay="0"/>
                                  </p:stCondLst>
                                  <p:childTnLst>
                                    <p:set>
                                      <p:cBhvr>
                                        <p:cTn id="143" dur="1" fill="hold">
                                          <p:stCondLst>
                                            <p:cond delay="0"/>
                                          </p:stCondLst>
                                        </p:cTn>
                                        <p:tgtEl>
                                          <p:spTgt spid="119"/>
                                        </p:tgtEl>
                                        <p:attrNameLst>
                                          <p:attrName>style.visibility</p:attrName>
                                        </p:attrNameLst>
                                      </p:cBhvr>
                                      <p:to>
                                        <p:strVal val="visible"/>
                                      </p:to>
                                    </p:set>
                                    <p:animEffect transition="in" filter="wipe(down)">
                                      <p:cBhvr>
                                        <p:cTn id="144" dur="500"/>
                                        <p:tgtEl>
                                          <p:spTgt spid="119"/>
                                        </p:tgtEl>
                                      </p:cBhvr>
                                    </p:animEffect>
                                  </p:childTnLst>
                                </p:cTn>
                              </p:par>
                            </p:childTnLst>
                          </p:cTn>
                        </p:par>
                        <p:par>
                          <p:cTn id="145" fill="hold">
                            <p:stCondLst>
                              <p:cond delay="10500"/>
                            </p:stCondLst>
                            <p:childTnLst>
                              <p:par>
                                <p:cTn id="146" presetID="1" presetClass="entr" presetSubtype="0" fill="hold" grpId="0" nodeType="afterEffect">
                                  <p:stCondLst>
                                    <p:cond delay="0"/>
                                  </p:stCondLst>
                                  <p:childTnLst>
                                    <p:set>
                                      <p:cBhvr>
                                        <p:cTn id="147" dur="1" fill="hold">
                                          <p:stCondLst>
                                            <p:cond delay="0"/>
                                          </p:stCondLst>
                                        </p:cTn>
                                        <p:tgtEl>
                                          <p:spTgt spid="120"/>
                                        </p:tgtEl>
                                        <p:attrNameLst>
                                          <p:attrName>style.visibility</p:attrName>
                                        </p:attrNameLst>
                                      </p:cBhvr>
                                      <p:to>
                                        <p:strVal val="visible"/>
                                      </p:to>
                                    </p:set>
                                  </p:childTnLst>
                                </p:cTn>
                              </p:par>
                            </p:childTnLst>
                          </p:cTn>
                        </p:par>
                        <p:par>
                          <p:cTn id="148" fill="hold">
                            <p:stCondLst>
                              <p:cond delay="10500"/>
                            </p:stCondLst>
                            <p:childTnLst>
                              <p:par>
                                <p:cTn id="149" presetID="22" presetClass="entr" presetSubtype="8" fill="hold" nodeType="afterEffect">
                                  <p:stCondLst>
                                    <p:cond delay="0"/>
                                  </p:stCondLst>
                                  <p:childTnLst>
                                    <p:set>
                                      <p:cBhvr>
                                        <p:cTn id="150" dur="1" fill="hold">
                                          <p:stCondLst>
                                            <p:cond delay="0"/>
                                          </p:stCondLst>
                                        </p:cTn>
                                        <p:tgtEl>
                                          <p:spTgt spid="121"/>
                                        </p:tgtEl>
                                        <p:attrNameLst>
                                          <p:attrName>style.visibility</p:attrName>
                                        </p:attrNameLst>
                                      </p:cBhvr>
                                      <p:to>
                                        <p:strVal val="visible"/>
                                      </p:to>
                                    </p:set>
                                    <p:animEffect transition="in" filter="wipe(left)">
                                      <p:cBhvr>
                                        <p:cTn id="151" dur="500"/>
                                        <p:tgtEl>
                                          <p:spTgt spid="121"/>
                                        </p:tgtEl>
                                      </p:cBhvr>
                                    </p:animEffect>
                                  </p:childTnLst>
                                </p:cTn>
                              </p:par>
                            </p:childTnLst>
                          </p:cTn>
                        </p:par>
                        <p:par>
                          <p:cTn id="152" fill="hold">
                            <p:stCondLst>
                              <p:cond delay="11000"/>
                            </p:stCondLst>
                            <p:childTnLst>
                              <p:par>
                                <p:cTn id="153" presetID="1" presetClass="entr" presetSubtype="0" fill="hold" grpId="0" nodeType="afterEffect">
                                  <p:stCondLst>
                                    <p:cond delay="0"/>
                                  </p:stCondLst>
                                  <p:childTnLst>
                                    <p:set>
                                      <p:cBhvr>
                                        <p:cTn id="154" dur="1" fill="hold">
                                          <p:stCondLst>
                                            <p:cond delay="0"/>
                                          </p:stCondLst>
                                        </p:cTn>
                                        <p:tgtEl>
                                          <p:spTgt spid="123"/>
                                        </p:tgtEl>
                                        <p:attrNameLst>
                                          <p:attrName>style.visibility</p:attrName>
                                        </p:attrNameLst>
                                      </p:cBhvr>
                                      <p:to>
                                        <p:strVal val="visible"/>
                                      </p:to>
                                    </p:set>
                                  </p:childTnLst>
                                </p:cTn>
                              </p:par>
                            </p:childTnLst>
                          </p:cTn>
                        </p:par>
                        <p:par>
                          <p:cTn id="155" fill="hold">
                            <p:stCondLst>
                              <p:cond delay="11000"/>
                            </p:stCondLst>
                            <p:childTnLst>
                              <p:par>
                                <p:cTn id="156" presetID="22" presetClass="entr" presetSubtype="8" fill="hold" nodeType="afterEffect">
                                  <p:stCondLst>
                                    <p:cond delay="0"/>
                                  </p:stCondLst>
                                  <p:childTnLst>
                                    <p:set>
                                      <p:cBhvr>
                                        <p:cTn id="157" dur="1" fill="hold">
                                          <p:stCondLst>
                                            <p:cond delay="0"/>
                                          </p:stCondLst>
                                        </p:cTn>
                                        <p:tgtEl>
                                          <p:spTgt spid="124"/>
                                        </p:tgtEl>
                                        <p:attrNameLst>
                                          <p:attrName>style.visibility</p:attrName>
                                        </p:attrNameLst>
                                      </p:cBhvr>
                                      <p:to>
                                        <p:strVal val="visible"/>
                                      </p:to>
                                    </p:set>
                                    <p:animEffect transition="in" filter="wipe(left)">
                                      <p:cBhvr>
                                        <p:cTn id="158" dur="500"/>
                                        <p:tgtEl>
                                          <p:spTgt spid="124"/>
                                        </p:tgtEl>
                                      </p:cBhvr>
                                    </p:animEffect>
                                  </p:childTnLst>
                                </p:cTn>
                              </p:par>
                            </p:childTnLst>
                          </p:cTn>
                        </p:par>
                        <p:par>
                          <p:cTn id="159" fill="hold">
                            <p:stCondLst>
                              <p:cond delay="11500"/>
                            </p:stCondLst>
                            <p:childTnLst>
                              <p:par>
                                <p:cTn id="160" presetID="1" presetClass="entr" presetSubtype="0" fill="hold" grpId="0" nodeType="afterEffect">
                                  <p:stCondLst>
                                    <p:cond delay="0"/>
                                  </p:stCondLst>
                                  <p:childTnLst>
                                    <p:set>
                                      <p:cBhvr>
                                        <p:cTn id="161" dur="1" fill="hold">
                                          <p:stCondLst>
                                            <p:cond delay="0"/>
                                          </p:stCondLst>
                                        </p:cTn>
                                        <p:tgtEl>
                                          <p:spTgt spid="126"/>
                                        </p:tgtEl>
                                        <p:attrNameLst>
                                          <p:attrName>style.visibility</p:attrName>
                                        </p:attrNameLst>
                                      </p:cBhvr>
                                      <p:to>
                                        <p:strVal val="visible"/>
                                      </p:to>
                                    </p:set>
                                  </p:childTnLst>
                                </p:cTn>
                              </p:par>
                            </p:childTnLst>
                          </p:cTn>
                        </p:par>
                        <p:par>
                          <p:cTn id="162" fill="hold">
                            <p:stCondLst>
                              <p:cond delay="11500"/>
                            </p:stCondLst>
                            <p:childTnLst>
                              <p:par>
                                <p:cTn id="163" presetID="22" presetClass="entr" presetSubtype="8" fill="hold" nodeType="afterEffect">
                                  <p:stCondLst>
                                    <p:cond delay="0"/>
                                  </p:stCondLst>
                                  <p:childTnLst>
                                    <p:set>
                                      <p:cBhvr>
                                        <p:cTn id="164" dur="1" fill="hold">
                                          <p:stCondLst>
                                            <p:cond delay="0"/>
                                          </p:stCondLst>
                                        </p:cTn>
                                        <p:tgtEl>
                                          <p:spTgt spid="125"/>
                                        </p:tgtEl>
                                        <p:attrNameLst>
                                          <p:attrName>style.visibility</p:attrName>
                                        </p:attrNameLst>
                                      </p:cBhvr>
                                      <p:to>
                                        <p:strVal val="visible"/>
                                      </p:to>
                                    </p:set>
                                    <p:animEffect transition="in" filter="wipe(left)">
                                      <p:cBhvr>
                                        <p:cTn id="165" dur="500"/>
                                        <p:tgtEl>
                                          <p:spTgt spid="125"/>
                                        </p:tgtEl>
                                      </p:cBhvr>
                                    </p:animEffect>
                                  </p:childTnLst>
                                </p:cTn>
                              </p:par>
                            </p:childTnLst>
                          </p:cTn>
                        </p:par>
                        <p:par>
                          <p:cTn id="166" fill="hold">
                            <p:stCondLst>
                              <p:cond delay="12000"/>
                            </p:stCondLst>
                            <p:childTnLst>
                              <p:par>
                                <p:cTn id="167" presetID="1" presetClass="entr" presetSubtype="0" fill="hold" grpId="0" nodeType="afterEffect">
                                  <p:stCondLst>
                                    <p:cond delay="0"/>
                                  </p:stCondLst>
                                  <p:childTnLst>
                                    <p:set>
                                      <p:cBhvr>
                                        <p:cTn id="168" dur="1" fill="hold">
                                          <p:stCondLst>
                                            <p:cond delay="0"/>
                                          </p:stCondLst>
                                        </p:cTn>
                                        <p:tgtEl>
                                          <p:spTgt spid="128"/>
                                        </p:tgtEl>
                                        <p:attrNameLst>
                                          <p:attrName>style.visibility</p:attrName>
                                        </p:attrNameLst>
                                      </p:cBhvr>
                                      <p:to>
                                        <p:strVal val="visible"/>
                                      </p:to>
                                    </p:set>
                                  </p:childTnLst>
                                </p:cTn>
                              </p:par>
                            </p:childTnLst>
                          </p:cTn>
                        </p:par>
                        <p:par>
                          <p:cTn id="169" fill="hold">
                            <p:stCondLst>
                              <p:cond delay="12000"/>
                            </p:stCondLst>
                            <p:childTnLst>
                              <p:par>
                                <p:cTn id="170" presetID="22" presetClass="entr" presetSubtype="8" fill="hold" nodeType="afterEffect">
                                  <p:stCondLst>
                                    <p:cond delay="0"/>
                                  </p:stCondLst>
                                  <p:childTnLst>
                                    <p:set>
                                      <p:cBhvr>
                                        <p:cTn id="171" dur="1" fill="hold">
                                          <p:stCondLst>
                                            <p:cond delay="0"/>
                                          </p:stCondLst>
                                        </p:cTn>
                                        <p:tgtEl>
                                          <p:spTgt spid="127"/>
                                        </p:tgtEl>
                                        <p:attrNameLst>
                                          <p:attrName>style.visibility</p:attrName>
                                        </p:attrNameLst>
                                      </p:cBhvr>
                                      <p:to>
                                        <p:strVal val="visible"/>
                                      </p:to>
                                    </p:set>
                                    <p:animEffect transition="in" filter="wipe(left)">
                                      <p:cBhvr>
                                        <p:cTn id="172" dur="500"/>
                                        <p:tgtEl>
                                          <p:spTgt spid="127"/>
                                        </p:tgtEl>
                                      </p:cBhvr>
                                    </p:animEffect>
                                  </p:childTnLst>
                                </p:cTn>
                              </p:par>
                            </p:childTnLst>
                          </p:cTn>
                        </p:par>
                        <p:par>
                          <p:cTn id="173" fill="hold">
                            <p:stCondLst>
                              <p:cond delay="12500"/>
                            </p:stCondLst>
                            <p:childTnLst>
                              <p:par>
                                <p:cTn id="174" presetID="1" presetClass="entr" presetSubtype="0" fill="hold" grpId="0" nodeType="afterEffect">
                                  <p:stCondLst>
                                    <p:cond delay="0"/>
                                  </p:stCondLst>
                                  <p:childTnLst>
                                    <p:set>
                                      <p:cBhvr>
                                        <p:cTn id="175" dur="1" fill="hold">
                                          <p:stCondLst>
                                            <p:cond delay="0"/>
                                          </p:stCondLst>
                                        </p:cTn>
                                        <p:tgtEl>
                                          <p:spTgt spid="130"/>
                                        </p:tgtEl>
                                        <p:attrNameLst>
                                          <p:attrName>style.visibility</p:attrName>
                                        </p:attrNameLst>
                                      </p:cBhvr>
                                      <p:to>
                                        <p:strVal val="visible"/>
                                      </p:to>
                                    </p:set>
                                  </p:childTnLst>
                                </p:cTn>
                              </p:par>
                            </p:childTnLst>
                          </p:cTn>
                        </p:par>
                        <p:par>
                          <p:cTn id="176" fill="hold">
                            <p:stCondLst>
                              <p:cond delay="12500"/>
                            </p:stCondLst>
                            <p:childTnLst>
                              <p:par>
                                <p:cTn id="177" presetID="22" presetClass="entr" presetSubtype="8" fill="hold" nodeType="afterEffect">
                                  <p:stCondLst>
                                    <p:cond delay="0"/>
                                  </p:stCondLst>
                                  <p:childTnLst>
                                    <p:set>
                                      <p:cBhvr>
                                        <p:cTn id="178" dur="1" fill="hold">
                                          <p:stCondLst>
                                            <p:cond delay="0"/>
                                          </p:stCondLst>
                                        </p:cTn>
                                        <p:tgtEl>
                                          <p:spTgt spid="129"/>
                                        </p:tgtEl>
                                        <p:attrNameLst>
                                          <p:attrName>style.visibility</p:attrName>
                                        </p:attrNameLst>
                                      </p:cBhvr>
                                      <p:to>
                                        <p:strVal val="visible"/>
                                      </p:to>
                                    </p:set>
                                    <p:animEffect transition="in" filter="wipe(left)">
                                      <p:cBhvr>
                                        <p:cTn id="179" dur="500"/>
                                        <p:tgtEl>
                                          <p:spTgt spid="129"/>
                                        </p:tgtEl>
                                      </p:cBhvr>
                                    </p:animEffect>
                                  </p:childTnLst>
                                </p:cTn>
                              </p:par>
                            </p:childTnLst>
                          </p:cTn>
                        </p:par>
                        <p:par>
                          <p:cTn id="180" fill="hold">
                            <p:stCondLst>
                              <p:cond delay="13000"/>
                            </p:stCondLst>
                            <p:childTnLst>
                              <p:par>
                                <p:cTn id="181" presetID="14" presetClass="entr" presetSubtype="10" fill="hold" grpId="0" nodeType="afterEffect">
                                  <p:stCondLst>
                                    <p:cond delay="0"/>
                                  </p:stCondLst>
                                  <p:childTnLst>
                                    <p:set>
                                      <p:cBhvr>
                                        <p:cTn id="182" dur="1" fill="hold">
                                          <p:stCondLst>
                                            <p:cond delay="0"/>
                                          </p:stCondLst>
                                        </p:cTn>
                                        <p:tgtEl>
                                          <p:spTgt spid="134"/>
                                        </p:tgtEl>
                                        <p:attrNameLst>
                                          <p:attrName>style.visibility</p:attrName>
                                        </p:attrNameLst>
                                      </p:cBhvr>
                                      <p:to>
                                        <p:strVal val="visible"/>
                                      </p:to>
                                    </p:set>
                                    <p:animEffect transition="in" filter="randombar(horizontal)">
                                      <p:cBhvr>
                                        <p:cTn id="183" dur="500"/>
                                        <p:tgtEl>
                                          <p:spTgt spid="134"/>
                                        </p:tgtEl>
                                      </p:cBhvr>
                                    </p:animEffect>
                                  </p:childTnLst>
                                </p:cTn>
                              </p:par>
                            </p:childTnLst>
                          </p:cTn>
                        </p:par>
                        <p:par>
                          <p:cTn id="184" fill="hold">
                            <p:stCondLst>
                              <p:cond delay="13500"/>
                            </p:stCondLst>
                            <p:childTnLst>
                              <p:par>
                                <p:cTn id="185" presetID="24" presetClass="emph" presetSubtype="0" repeatCount="indefinite" fill="hold" grpId="1" nodeType="afterEffect">
                                  <p:stCondLst>
                                    <p:cond delay="0"/>
                                  </p:stCondLst>
                                  <p:childTnLst>
                                    <p:animClr clrSpc="hsl" dir="cw">
                                      <p:cBhvr override="childStyle">
                                        <p:cTn id="186" dur="500" fill="hold"/>
                                        <p:tgtEl>
                                          <p:spTgt spid="134"/>
                                        </p:tgtEl>
                                        <p:attrNameLst>
                                          <p:attrName>style.color</p:attrName>
                                        </p:attrNameLst>
                                      </p:cBhvr>
                                      <p:by>
                                        <p:hsl h="0" s="-12549" l="-25098"/>
                                      </p:by>
                                    </p:animClr>
                                    <p:animClr clrSpc="hsl" dir="cw">
                                      <p:cBhvr>
                                        <p:cTn id="187" dur="500" fill="hold"/>
                                        <p:tgtEl>
                                          <p:spTgt spid="134"/>
                                        </p:tgtEl>
                                        <p:attrNameLst>
                                          <p:attrName>fillcolor</p:attrName>
                                        </p:attrNameLst>
                                      </p:cBhvr>
                                      <p:by>
                                        <p:hsl h="0" s="-12549" l="-25098"/>
                                      </p:by>
                                    </p:animClr>
                                    <p:animClr clrSpc="hsl" dir="cw">
                                      <p:cBhvr>
                                        <p:cTn id="188" dur="500" fill="hold"/>
                                        <p:tgtEl>
                                          <p:spTgt spid="134"/>
                                        </p:tgtEl>
                                        <p:attrNameLst>
                                          <p:attrName>stroke.color</p:attrName>
                                        </p:attrNameLst>
                                      </p:cBhvr>
                                      <p:by>
                                        <p:hsl h="0" s="-12549" l="-25098"/>
                                      </p:by>
                                    </p:animClr>
                                    <p:set>
                                      <p:cBhvr>
                                        <p:cTn id="189" dur="500" fill="hold"/>
                                        <p:tgtEl>
                                          <p:spTgt spid="134"/>
                                        </p:tgtEl>
                                        <p:attrNameLst>
                                          <p:attrName>fill.type</p:attrName>
                                        </p:attrNameLst>
                                      </p:cBhvr>
                                      <p:to>
                                        <p:strVal val="solid"/>
                                      </p:to>
                                    </p:set>
                                  </p:childTnLst>
                                </p:cTn>
                              </p:par>
                            </p:childTnLst>
                          </p:cTn>
                        </p:par>
                        <p:par>
                          <p:cTn id="190" fill="hold">
                            <p:stCondLst>
                              <p:cond delay="14000"/>
                            </p:stCondLst>
                            <p:childTnLst>
                              <p:par>
                                <p:cTn id="191" presetID="53" presetClass="entr" presetSubtype="16" fill="hold" grpId="0" nodeType="afterEffect">
                                  <p:stCondLst>
                                    <p:cond delay="0"/>
                                  </p:stCondLst>
                                  <p:childTnLst>
                                    <p:set>
                                      <p:cBhvr>
                                        <p:cTn id="192" dur="1" fill="hold">
                                          <p:stCondLst>
                                            <p:cond delay="0"/>
                                          </p:stCondLst>
                                        </p:cTn>
                                        <p:tgtEl>
                                          <p:spTgt spid="142"/>
                                        </p:tgtEl>
                                        <p:attrNameLst>
                                          <p:attrName>style.visibility</p:attrName>
                                        </p:attrNameLst>
                                      </p:cBhvr>
                                      <p:to>
                                        <p:strVal val="visible"/>
                                      </p:to>
                                    </p:set>
                                    <p:anim calcmode="lin" valueType="num">
                                      <p:cBhvr>
                                        <p:cTn id="193" dur="500" fill="hold"/>
                                        <p:tgtEl>
                                          <p:spTgt spid="142"/>
                                        </p:tgtEl>
                                        <p:attrNameLst>
                                          <p:attrName>ppt_w</p:attrName>
                                        </p:attrNameLst>
                                      </p:cBhvr>
                                      <p:tavLst>
                                        <p:tav tm="0">
                                          <p:val>
                                            <p:fltVal val="0"/>
                                          </p:val>
                                        </p:tav>
                                        <p:tav tm="100000">
                                          <p:val>
                                            <p:strVal val="#ppt_w"/>
                                          </p:val>
                                        </p:tav>
                                      </p:tavLst>
                                    </p:anim>
                                    <p:anim calcmode="lin" valueType="num">
                                      <p:cBhvr>
                                        <p:cTn id="194" dur="500" fill="hold"/>
                                        <p:tgtEl>
                                          <p:spTgt spid="142"/>
                                        </p:tgtEl>
                                        <p:attrNameLst>
                                          <p:attrName>ppt_h</p:attrName>
                                        </p:attrNameLst>
                                      </p:cBhvr>
                                      <p:tavLst>
                                        <p:tav tm="0">
                                          <p:val>
                                            <p:fltVal val="0"/>
                                          </p:val>
                                        </p:tav>
                                        <p:tav tm="100000">
                                          <p:val>
                                            <p:strVal val="#ppt_h"/>
                                          </p:val>
                                        </p:tav>
                                      </p:tavLst>
                                    </p:anim>
                                    <p:animEffect transition="in" filter="fade">
                                      <p:cBhvr>
                                        <p:cTn id="195" dur="500"/>
                                        <p:tgtEl>
                                          <p:spTgt spid="142"/>
                                        </p:tgtEl>
                                      </p:cBhvr>
                                    </p:animEffect>
                                  </p:childTnLst>
                                </p:cTn>
                              </p:par>
                            </p:childTnLst>
                          </p:cTn>
                        </p:par>
                        <p:par>
                          <p:cTn id="196" fill="hold">
                            <p:stCondLst>
                              <p:cond delay="14500"/>
                            </p:stCondLst>
                            <p:childTnLst>
                              <p:par>
                                <p:cTn id="197" presetID="53" presetClass="entr" presetSubtype="16" fill="hold" grpId="0" nodeType="afterEffect">
                                  <p:stCondLst>
                                    <p:cond delay="0"/>
                                  </p:stCondLst>
                                  <p:childTnLst>
                                    <p:set>
                                      <p:cBhvr>
                                        <p:cTn id="198" dur="1" fill="hold">
                                          <p:stCondLst>
                                            <p:cond delay="0"/>
                                          </p:stCondLst>
                                        </p:cTn>
                                        <p:tgtEl>
                                          <p:spTgt spid="137"/>
                                        </p:tgtEl>
                                        <p:attrNameLst>
                                          <p:attrName>style.visibility</p:attrName>
                                        </p:attrNameLst>
                                      </p:cBhvr>
                                      <p:to>
                                        <p:strVal val="visible"/>
                                      </p:to>
                                    </p:set>
                                    <p:anim calcmode="lin" valueType="num">
                                      <p:cBhvr>
                                        <p:cTn id="199" dur="500" fill="hold"/>
                                        <p:tgtEl>
                                          <p:spTgt spid="137"/>
                                        </p:tgtEl>
                                        <p:attrNameLst>
                                          <p:attrName>ppt_w</p:attrName>
                                        </p:attrNameLst>
                                      </p:cBhvr>
                                      <p:tavLst>
                                        <p:tav tm="0">
                                          <p:val>
                                            <p:fltVal val="0"/>
                                          </p:val>
                                        </p:tav>
                                        <p:tav tm="100000">
                                          <p:val>
                                            <p:strVal val="#ppt_w"/>
                                          </p:val>
                                        </p:tav>
                                      </p:tavLst>
                                    </p:anim>
                                    <p:anim calcmode="lin" valueType="num">
                                      <p:cBhvr>
                                        <p:cTn id="200" dur="500" fill="hold"/>
                                        <p:tgtEl>
                                          <p:spTgt spid="137"/>
                                        </p:tgtEl>
                                        <p:attrNameLst>
                                          <p:attrName>ppt_h</p:attrName>
                                        </p:attrNameLst>
                                      </p:cBhvr>
                                      <p:tavLst>
                                        <p:tav tm="0">
                                          <p:val>
                                            <p:fltVal val="0"/>
                                          </p:val>
                                        </p:tav>
                                        <p:tav tm="100000">
                                          <p:val>
                                            <p:strVal val="#ppt_h"/>
                                          </p:val>
                                        </p:tav>
                                      </p:tavLst>
                                    </p:anim>
                                    <p:animEffect transition="in" filter="fade">
                                      <p:cBhvr>
                                        <p:cTn id="201" dur="500"/>
                                        <p:tgtEl>
                                          <p:spTgt spid="137"/>
                                        </p:tgtEl>
                                      </p:cBhvr>
                                    </p:animEffect>
                                  </p:childTnLst>
                                </p:cTn>
                              </p:par>
                            </p:childTnLst>
                          </p:cTn>
                        </p:par>
                        <p:par>
                          <p:cTn id="202" fill="hold">
                            <p:stCondLst>
                              <p:cond delay="15000"/>
                            </p:stCondLst>
                            <p:childTnLst>
                              <p:par>
                                <p:cTn id="203" presetID="6" presetClass="entr" presetSubtype="32" fill="hold" grpId="0" nodeType="afterEffect">
                                  <p:stCondLst>
                                    <p:cond delay="0"/>
                                  </p:stCondLst>
                                  <p:childTnLst>
                                    <p:set>
                                      <p:cBhvr>
                                        <p:cTn id="204" dur="1" fill="hold">
                                          <p:stCondLst>
                                            <p:cond delay="0"/>
                                          </p:stCondLst>
                                        </p:cTn>
                                        <p:tgtEl>
                                          <p:spTgt spid="143"/>
                                        </p:tgtEl>
                                        <p:attrNameLst>
                                          <p:attrName>style.visibility</p:attrName>
                                        </p:attrNameLst>
                                      </p:cBhvr>
                                      <p:to>
                                        <p:strVal val="visible"/>
                                      </p:to>
                                    </p:set>
                                    <p:animEffect transition="in" filter="circle(out)">
                                      <p:cBhvr>
                                        <p:cTn id="205" dur="500"/>
                                        <p:tgtEl>
                                          <p:spTgt spid="143"/>
                                        </p:tgtEl>
                                      </p:cBhvr>
                                    </p:animEffect>
                                  </p:childTnLst>
                                </p:cTn>
                              </p:par>
                            </p:childTnLst>
                          </p:cTn>
                        </p:par>
                        <p:par>
                          <p:cTn id="206" fill="hold">
                            <p:stCondLst>
                              <p:cond delay="15500"/>
                            </p:stCondLst>
                            <p:childTnLst>
                              <p:par>
                                <p:cTn id="207" presetID="53" presetClass="entr" presetSubtype="16" fill="hold" grpId="0" nodeType="afterEffect">
                                  <p:stCondLst>
                                    <p:cond delay="0"/>
                                  </p:stCondLst>
                                  <p:childTnLst>
                                    <p:set>
                                      <p:cBhvr>
                                        <p:cTn id="208" dur="1" fill="hold">
                                          <p:stCondLst>
                                            <p:cond delay="0"/>
                                          </p:stCondLst>
                                        </p:cTn>
                                        <p:tgtEl>
                                          <p:spTgt spid="144"/>
                                        </p:tgtEl>
                                        <p:attrNameLst>
                                          <p:attrName>style.visibility</p:attrName>
                                        </p:attrNameLst>
                                      </p:cBhvr>
                                      <p:to>
                                        <p:strVal val="visible"/>
                                      </p:to>
                                    </p:set>
                                    <p:anim calcmode="lin" valueType="num">
                                      <p:cBhvr>
                                        <p:cTn id="209" dur="500" fill="hold"/>
                                        <p:tgtEl>
                                          <p:spTgt spid="144"/>
                                        </p:tgtEl>
                                        <p:attrNameLst>
                                          <p:attrName>ppt_w</p:attrName>
                                        </p:attrNameLst>
                                      </p:cBhvr>
                                      <p:tavLst>
                                        <p:tav tm="0">
                                          <p:val>
                                            <p:fltVal val="0"/>
                                          </p:val>
                                        </p:tav>
                                        <p:tav tm="100000">
                                          <p:val>
                                            <p:strVal val="#ppt_w"/>
                                          </p:val>
                                        </p:tav>
                                      </p:tavLst>
                                    </p:anim>
                                    <p:anim calcmode="lin" valueType="num">
                                      <p:cBhvr>
                                        <p:cTn id="210" dur="500" fill="hold"/>
                                        <p:tgtEl>
                                          <p:spTgt spid="144"/>
                                        </p:tgtEl>
                                        <p:attrNameLst>
                                          <p:attrName>ppt_h</p:attrName>
                                        </p:attrNameLst>
                                      </p:cBhvr>
                                      <p:tavLst>
                                        <p:tav tm="0">
                                          <p:val>
                                            <p:fltVal val="0"/>
                                          </p:val>
                                        </p:tav>
                                        <p:tav tm="100000">
                                          <p:val>
                                            <p:strVal val="#ppt_h"/>
                                          </p:val>
                                        </p:tav>
                                      </p:tavLst>
                                    </p:anim>
                                    <p:animEffect transition="in" filter="fade">
                                      <p:cBhvr>
                                        <p:cTn id="211" dur="500"/>
                                        <p:tgtEl>
                                          <p:spTgt spid="144"/>
                                        </p:tgtEl>
                                      </p:cBhvr>
                                    </p:animEffect>
                                  </p:childTnLst>
                                </p:cTn>
                              </p:par>
                            </p:childTnLst>
                          </p:cTn>
                        </p:par>
                        <p:par>
                          <p:cTn id="212" fill="hold">
                            <p:stCondLst>
                              <p:cond delay="16000"/>
                            </p:stCondLst>
                            <p:childTnLst>
                              <p:par>
                                <p:cTn id="213" presetID="53" presetClass="entr" presetSubtype="16" fill="hold" grpId="0" nodeType="afterEffect">
                                  <p:stCondLst>
                                    <p:cond delay="0"/>
                                  </p:stCondLst>
                                  <p:childTnLst>
                                    <p:set>
                                      <p:cBhvr>
                                        <p:cTn id="214" dur="1" fill="hold">
                                          <p:stCondLst>
                                            <p:cond delay="0"/>
                                          </p:stCondLst>
                                        </p:cTn>
                                        <p:tgtEl>
                                          <p:spTgt spid="138"/>
                                        </p:tgtEl>
                                        <p:attrNameLst>
                                          <p:attrName>style.visibility</p:attrName>
                                        </p:attrNameLst>
                                      </p:cBhvr>
                                      <p:to>
                                        <p:strVal val="visible"/>
                                      </p:to>
                                    </p:set>
                                    <p:anim calcmode="lin" valueType="num">
                                      <p:cBhvr>
                                        <p:cTn id="215" dur="500" fill="hold"/>
                                        <p:tgtEl>
                                          <p:spTgt spid="138"/>
                                        </p:tgtEl>
                                        <p:attrNameLst>
                                          <p:attrName>ppt_w</p:attrName>
                                        </p:attrNameLst>
                                      </p:cBhvr>
                                      <p:tavLst>
                                        <p:tav tm="0">
                                          <p:val>
                                            <p:fltVal val="0"/>
                                          </p:val>
                                        </p:tav>
                                        <p:tav tm="100000">
                                          <p:val>
                                            <p:strVal val="#ppt_w"/>
                                          </p:val>
                                        </p:tav>
                                      </p:tavLst>
                                    </p:anim>
                                    <p:anim calcmode="lin" valueType="num">
                                      <p:cBhvr>
                                        <p:cTn id="216" dur="500" fill="hold"/>
                                        <p:tgtEl>
                                          <p:spTgt spid="138"/>
                                        </p:tgtEl>
                                        <p:attrNameLst>
                                          <p:attrName>ppt_h</p:attrName>
                                        </p:attrNameLst>
                                      </p:cBhvr>
                                      <p:tavLst>
                                        <p:tav tm="0">
                                          <p:val>
                                            <p:fltVal val="0"/>
                                          </p:val>
                                        </p:tav>
                                        <p:tav tm="100000">
                                          <p:val>
                                            <p:strVal val="#ppt_h"/>
                                          </p:val>
                                        </p:tav>
                                      </p:tavLst>
                                    </p:anim>
                                    <p:animEffect transition="in" filter="fade">
                                      <p:cBhvr>
                                        <p:cTn id="217" dur="500"/>
                                        <p:tgtEl>
                                          <p:spTgt spid="138"/>
                                        </p:tgtEl>
                                      </p:cBhvr>
                                    </p:animEffect>
                                  </p:childTnLst>
                                </p:cTn>
                              </p:par>
                            </p:childTnLst>
                          </p:cTn>
                        </p:par>
                        <p:par>
                          <p:cTn id="218" fill="hold">
                            <p:stCondLst>
                              <p:cond delay="16500"/>
                            </p:stCondLst>
                            <p:childTnLst>
                              <p:par>
                                <p:cTn id="219" presetID="53" presetClass="entr" presetSubtype="16" fill="hold" grpId="0" nodeType="afterEffect">
                                  <p:stCondLst>
                                    <p:cond delay="0"/>
                                  </p:stCondLst>
                                  <p:childTnLst>
                                    <p:set>
                                      <p:cBhvr>
                                        <p:cTn id="220" dur="1" fill="hold">
                                          <p:stCondLst>
                                            <p:cond delay="0"/>
                                          </p:stCondLst>
                                        </p:cTn>
                                        <p:tgtEl>
                                          <p:spTgt spid="139"/>
                                        </p:tgtEl>
                                        <p:attrNameLst>
                                          <p:attrName>style.visibility</p:attrName>
                                        </p:attrNameLst>
                                      </p:cBhvr>
                                      <p:to>
                                        <p:strVal val="visible"/>
                                      </p:to>
                                    </p:set>
                                    <p:anim calcmode="lin" valueType="num">
                                      <p:cBhvr>
                                        <p:cTn id="221" dur="500" fill="hold"/>
                                        <p:tgtEl>
                                          <p:spTgt spid="139"/>
                                        </p:tgtEl>
                                        <p:attrNameLst>
                                          <p:attrName>ppt_w</p:attrName>
                                        </p:attrNameLst>
                                      </p:cBhvr>
                                      <p:tavLst>
                                        <p:tav tm="0">
                                          <p:val>
                                            <p:fltVal val="0"/>
                                          </p:val>
                                        </p:tav>
                                        <p:tav tm="100000">
                                          <p:val>
                                            <p:strVal val="#ppt_w"/>
                                          </p:val>
                                        </p:tav>
                                      </p:tavLst>
                                    </p:anim>
                                    <p:anim calcmode="lin" valueType="num">
                                      <p:cBhvr>
                                        <p:cTn id="222" dur="500" fill="hold"/>
                                        <p:tgtEl>
                                          <p:spTgt spid="139"/>
                                        </p:tgtEl>
                                        <p:attrNameLst>
                                          <p:attrName>ppt_h</p:attrName>
                                        </p:attrNameLst>
                                      </p:cBhvr>
                                      <p:tavLst>
                                        <p:tav tm="0">
                                          <p:val>
                                            <p:fltVal val="0"/>
                                          </p:val>
                                        </p:tav>
                                        <p:tav tm="100000">
                                          <p:val>
                                            <p:strVal val="#ppt_h"/>
                                          </p:val>
                                        </p:tav>
                                      </p:tavLst>
                                    </p:anim>
                                    <p:animEffect transition="in" filter="fade">
                                      <p:cBhvr>
                                        <p:cTn id="223" dur="500"/>
                                        <p:tgtEl>
                                          <p:spTgt spid="139"/>
                                        </p:tgtEl>
                                      </p:cBhvr>
                                    </p:animEffect>
                                  </p:childTnLst>
                                </p:cTn>
                              </p:par>
                            </p:childTnLst>
                          </p:cTn>
                        </p:par>
                        <p:par>
                          <p:cTn id="224" fill="hold">
                            <p:stCondLst>
                              <p:cond delay="17000"/>
                            </p:stCondLst>
                            <p:childTnLst>
                              <p:par>
                                <p:cTn id="225" presetID="6" presetClass="entr" presetSubtype="32" fill="hold" grpId="0" nodeType="afterEffect">
                                  <p:stCondLst>
                                    <p:cond delay="0"/>
                                  </p:stCondLst>
                                  <p:childTnLst>
                                    <p:set>
                                      <p:cBhvr>
                                        <p:cTn id="226" dur="1" fill="hold">
                                          <p:stCondLst>
                                            <p:cond delay="0"/>
                                          </p:stCondLst>
                                        </p:cTn>
                                        <p:tgtEl>
                                          <p:spTgt spid="140"/>
                                        </p:tgtEl>
                                        <p:attrNameLst>
                                          <p:attrName>style.visibility</p:attrName>
                                        </p:attrNameLst>
                                      </p:cBhvr>
                                      <p:to>
                                        <p:strVal val="visible"/>
                                      </p:to>
                                    </p:set>
                                    <p:animEffect transition="in" filter="circle(out)">
                                      <p:cBhvr>
                                        <p:cTn id="227" dur="500"/>
                                        <p:tgtEl>
                                          <p:spTgt spid="140"/>
                                        </p:tgtEl>
                                      </p:cBhvr>
                                    </p:animEffect>
                                  </p:childTnLst>
                                </p:cTn>
                              </p:par>
                            </p:childTnLst>
                          </p:cTn>
                        </p:par>
                        <p:par>
                          <p:cTn id="228" fill="hold">
                            <p:stCondLst>
                              <p:cond delay="17500"/>
                            </p:stCondLst>
                            <p:childTnLst>
                              <p:par>
                                <p:cTn id="229" presetID="6" presetClass="entr" presetSubtype="32" fill="hold" grpId="0" nodeType="afterEffect">
                                  <p:stCondLst>
                                    <p:cond delay="0"/>
                                  </p:stCondLst>
                                  <p:childTnLst>
                                    <p:set>
                                      <p:cBhvr>
                                        <p:cTn id="230" dur="1" fill="hold">
                                          <p:stCondLst>
                                            <p:cond delay="0"/>
                                          </p:stCondLst>
                                        </p:cTn>
                                        <p:tgtEl>
                                          <p:spTgt spid="149"/>
                                        </p:tgtEl>
                                        <p:attrNameLst>
                                          <p:attrName>style.visibility</p:attrName>
                                        </p:attrNameLst>
                                      </p:cBhvr>
                                      <p:to>
                                        <p:strVal val="visible"/>
                                      </p:to>
                                    </p:set>
                                    <p:animEffect transition="in" filter="circle(out)">
                                      <p:cBhvr>
                                        <p:cTn id="231" dur="500"/>
                                        <p:tgtEl>
                                          <p:spTgt spid="149"/>
                                        </p:tgtEl>
                                      </p:cBhvr>
                                    </p:animEffect>
                                  </p:childTnLst>
                                </p:cTn>
                              </p:par>
                            </p:childTnLst>
                          </p:cTn>
                        </p:par>
                        <p:par>
                          <p:cTn id="232" fill="hold">
                            <p:stCondLst>
                              <p:cond delay="18000"/>
                            </p:stCondLst>
                            <p:childTnLst>
                              <p:par>
                                <p:cTn id="233" presetID="6" presetClass="entr" presetSubtype="32" fill="hold" grpId="0" nodeType="afterEffect">
                                  <p:stCondLst>
                                    <p:cond delay="0"/>
                                  </p:stCondLst>
                                  <p:childTnLst>
                                    <p:set>
                                      <p:cBhvr>
                                        <p:cTn id="234" dur="1" fill="hold">
                                          <p:stCondLst>
                                            <p:cond delay="0"/>
                                          </p:stCondLst>
                                        </p:cTn>
                                        <p:tgtEl>
                                          <p:spTgt spid="148"/>
                                        </p:tgtEl>
                                        <p:attrNameLst>
                                          <p:attrName>style.visibility</p:attrName>
                                        </p:attrNameLst>
                                      </p:cBhvr>
                                      <p:to>
                                        <p:strVal val="visible"/>
                                      </p:to>
                                    </p:set>
                                    <p:animEffect transition="in" filter="circle(out)">
                                      <p:cBhvr>
                                        <p:cTn id="235" dur="500"/>
                                        <p:tgtEl>
                                          <p:spTgt spid="148"/>
                                        </p:tgtEl>
                                      </p:cBhvr>
                                    </p:animEffect>
                                  </p:childTnLst>
                                </p:cTn>
                              </p:par>
                              <p:par>
                                <p:cTn id="236" presetID="14" presetClass="entr" presetSubtype="10" fill="hold" grpId="0" nodeType="withEffect">
                                  <p:stCondLst>
                                    <p:cond delay="0"/>
                                  </p:stCondLst>
                                  <p:childTnLst>
                                    <p:set>
                                      <p:cBhvr>
                                        <p:cTn id="237" dur="1" fill="hold">
                                          <p:stCondLst>
                                            <p:cond delay="0"/>
                                          </p:stCondLst>
                                        </p:cTn>
                                        <p:tgtEl>
                                          <p:spTgt spid="145"/>
                                        </p:tgtEl>
                                        <p:attrNameLst>
                                          <p:attrName>style.visibility</p:attrName>
                                        </p:attrNameLst>
                                      </p:cBhvr>
                                      <p:to>
                                        <p:strVal val="visible"/>
                                      </p:to>
                                    </p:set>
                                    <p:animEffect transition="in" filter="randombar(horizontal)">
                                      <p:cBhvr>
                                        <p:cTn id="238" dur="500"/>
                                        <p:tgtEl>
                                          <p:spTgt spid="145"/>
                                        </p:tgtEl>
                                      </p:cBhvr>
                                    </p:animEffect>
                                  </p:childTnLst>
                                </p:cTn>
                              </p:par>
                              <p:par>
                                <p:cTn id="239" presetID="14" presetClass="entr" presetSubtype="10" fill="hold" grpId="0" nodeType="withEffect">
                                  <p:stCondLst>
                                    <p:cond delay="0"/>
                                  </p:stCondLst>
                                  <p:childTnLst>
                                    <p:set>
                                      <p:cBhvr>
                                        <p:cTn id="240" dur="1" fill="hold">
                                          <p:stCondLst>
                                            <p:cond delay="0"/>
                                          </p:stCondLst>
                                        </p:cTn>
                                        <p:tgtEl>
                                          <p:spTgt spid="146"/>
                                        </p:tgtEl>
                                        <p:attrNameLst>
                                          <p:attrName>style.visibility</p:attrName>
                                        </p:attrNameLst>
                                      </p:cBhvr>
                                      <p:to>
                                        <p:strVal val="visible"/>
                                      </p:to>
                                    </p:set>
                                    <p:animEffect transition="in" filter="randombar(horizontal)">
                                      <p:cBhvr>
                                        <p:cTn id="241" dur="500"/>
                                        <p:tgtEl>
                                          <p:spTgt spid="146"/>
                                        </p:tgtEl>
                                      </p:cBhvr>
                                    </p:animEffect>
                                  </p:childTnLst>
                                </p:cTn>
                              </p:par>
                              <p:par>
                                <p:cTn id="242" presetID="14" presetClass="entr" presetSubtype="10" fill="hold" grpId="0" nodeType="withEffect">
                                  <p:stCondLst>
                                    <p:cond delay="0"/>
                                  </p:stCondLst>
                                  <p:childTnLst>
                                    <p:set>
                                      <p:cBhvr>
                                        <p:cTn id="243" dur="1" fill="hold">
                                          <p:stCondLst>
                                            <p:cond delay="0"/>
                                          </p:stCondLst>
                                        </p:cTn>
                                        <p:tgtEl>
                                          <p:spTgt spid="147"/>
                                        </p:tgtEl>
                                        <p:attrNameLst>
                                          <p:attrName>style.visibility</p:attrName>
                                        </p:attrNameLst>
                                      </p:cBhvr>
                                      <p:to>
                                        <p:strVal val="visible"/>
                                      </p:to>
                                    </p:set>
                                    <p:animEffect transition="in" filter="randombar(horizontal)">
                                      <p:cBhvr>
                                        <p:cTn id="244" dur="500"/>
                                        <p:tgtEl>
                                          <p:spTgt spid="147"/>
                                        </p:tgtEl>
                                      </p:cBhvr>
                                    </p:animEffect>
                                  </p:childTnLst>
                                </p:cTn>
                              </p:par>
                              <p:par>
                                <p:cTn id="245" presetID="14" presetClass="entr" presetSubtype="10" fill="hold" grpId="0" nodeType="withEffect">
                                  <p:stCondLst>
                                    <p:cond delay="0"/>
                                  </p:stCondLst>
                                  <p:childTnLst>
                                    <p:set>
                                      <p:cBhvr>
                                        <p:cTn id="246" dur="1" fill="hold">
                                          <p:stCondLst>
                                            <p:cond delay="0"/>
                                          </p:stCondLst>
                                        </p:cTn>
                                        <p:tgtEl>
                                          <p:spTgt spid="141"/>
                                        </p:tgtEl>
                                        <p:attrNameLst>
                                          <p:attrName>style.visibility</p:attrName>
                                        </p:attrNameLst>
                                      </p:cBhvr>
                                      <p:to>
                                        <p:strVal val="visible"/>
                                      </p:to>
                                    </p:set>
                                    <p:animEffect transition="in" filter="randombar(horizontal)">
                                      <p:cBhvr>
                                        <p:cTn id="247" dur="500"/>
                                        <p:tgtEl>
                                          <p:spTgt spid="141"/>
                                        </p:tgtEl>
                                      </p:cBhvr>
                                    </p:animEffect>
                                  </p:childTnLst>
                                </p:cTn>
                              </p:par>
                              <p:par>
                                <p:cTn id="248" presetID="14" presetClass="entr" presetSubtype="10" fill="hold" grpId="0" nodeType="withEffect">
                                  <p:stCondLst>
                                    <p:cond delay="0"/>
                                  </p:stCondLst>
                                  <p:childTnLst>
                                    <p:set>
                                      <p:cBhvr>
                                        <p:cTn id="249" dur="1" fill="hold">
                                          <p:stCondLst>
                                            <p:cond delay="0"/>
                                          </p:stCondLst>
                                        </p:cTn>
                                        <p:tgtEl>
                                          <p:spTgt spid="136"/>
                                        </p:tgtEl>
                                        <p:attrNameLst>
                                          <p:attrName>style.visibility</p:attrName>
                                        </p:attrNameLst>
                                      </p:cBhvr>
                                      <p:to>
                                        <p:strVal val="visible"/>
                                      </p:to>
                                    </p:set>
                                    <p:animEffect transition="in" filter="randombar(horizontal)">
                                      <p:cBhvr>
                                        <p:cTn id="250" dur="500"/>
                                        <p:tgtEl>
                                          <p:spTgt spid="136"/>
                                        </p:tgtEl>
                                      </p:cBhvr>
                                    </p:animEffect>
                                  </p:childTnLst>
                                </p:cTn>
                              </p:par>
                            </p:childTnLst>
                          </p:cTn>
                        </p:par>
                        <p:par>
                          <p:cTn id="251" fill="hold">
                            <p:stCondLst>
                              <p:cond delay="18500"/>
                            </p:stCondLst>
                            <p:childTnLst>
                              <p:par>
                                <p:cTn id="252" presetID="26" presetClass="emph" presetSubtype="0" repeatCount="indefinite" fill="hold" grpId="1" nodeType="afterEffect">
                                  <p:stCondLst>
                                    <p:cond delay="0"/>
                                  </p:stCondLst>
                                  <p:endCondLst>
                                    <p:cond evt="onNext" delay="0">
                                      <p:tgtEl>
                                        <p:sldTgt/>
                                      </p:tgtEl>
                                    </p:cond>
                                  </p:endCondLst>
                                  <p:childTnLst>
                                    <p:animEffect transition="out" filter="fade">
                                      <p:cBhvr>
                                        <p:cTn id="253" dur="500" tmFilter="0, 0; .2, .5; .8, .5; 1, 0"/>
                                        <p:tgtEl>
                                          <p:spTgt spid="142"/>
                                        </p:tgtEl>
                                      </p:cBhvr>
                                    </p:animEffect>
                                    <p:animScale>
                                      <p:cBhvr>
                                        <p:cTn id="254" dur="250" autoRev="1" fill="hold"/>
                                        <p:tgtEl>
                                          <p:spTgt spid="142"/>
                                        </p:tgtEl>
                                      </p:cBhvr>
                                      <p:by x="105000" y="105000"/>
                                    </p:animScale>
                                  </p:childTnLst>
                                </p:cTn>
                              </p:par>
                              <p:par>
                                <p:cTn id="255" presetID="26" presetClass="emph" presetSubtype="0" repeatCount="indefinite" fill="hold" grpId="1" nodeType="withEffect">
                                  <p:stCondLst>
                                    <p:cond delay="0"/>
                                  </p:stCondLst>
                                  <p:endCondLst>
                                    <p:cond evt="onNext" delay="0">
                                      <p:tgtEl>
                                        <p:sldTgt/>
                                      </p:tgtEl>
                                    </p:cond>
                                  </p:endCondLst>
                                  <p:childTnLst>
                                    <p:animEffect transition="out" filter="fade">
                                      <p:cBhvr>
                                        <p:cTn id="256" dur="500" tmFilter="0, 0; .2, .5; .8, .5; 1, 0"/>
                                        <p:tgtEl>
                                          <p:spTgt spid="137"/>
                                        </p:tgtEl>
                                      </p:cBhvr>
                                    </p:animEffect>
                                    <p:animScale>
                                      <p:cBhvr>
                                        <p:cTn id="257" dur="250" autoRev="1" fill="hold"/>
                                        <p:tgtEl>
                                          <p:spTgt spid="137"/>
                                        </p:tgtEl>
                                      </p:cBhvr>
                                      <p:by x="105000" y="105000"/>
                                    </p:animScale>
                                  </p:childTnLst>
                                </p:cTn>
                              </p:par>
                              <p:par>
                                <p:cTn id="258" presetID="26" presetClass="emph" presetSubtype="0" repeatCount="indefinite" fill="hold" grpId="1" nodeType="withEffect">
                                  <p:stCondLst>
                                    <p:cond delay="0"/>
                                  </p:stCondLst>
                                  <p:endCondLst>
                                    <p:cond evt="onNext" delay="0">
                                      <p:tgtEl>
                                        <p:sldTgt/>
                                      </p:tgtEl>
                                    </p:cond>
                                  </p:endCondLst>
                                  <p:childTnLst>
                                    <p:animEffect transition="out" filter="fade">
                                      <p:cBhvr>
                                        <p:cTn id="259" dur="500" tmFilter="0, 0; .2, .5; .8, .5; 1, 0"/>
                                        <p:tgtEl>
                                          <p:spTgt spid="143"/>
                                        </p:tgtEl>
                                      </p:cBhvr>
                                    </p:animEffect>
                                    <p:animScale>
                                      <p:cBhvr>
                                        <p:cTn id="260" dur="250" autoRev="1" fill="hold"/>
                                        <p:tgtEl>
                                          <p:spTgt spid="143"/>
                                        </p:tgtEl>
                                      </p:cBhvr>
                                      <p:by x="105000" y="105000"/>
                                    </p:animScale>
                                  </p:childTnLst>
                                </p:cTn>
                              </p:par>
                              <p:par>
                                <p:cTn id="261" presetID="26" presetClass="emph" presetSubtype="0" repeatCount="indefinite" fill="hold" grpId="1" nodeType="withEffect">
                                  <p:stCondLst>
                                    <p:cond delay="0"/>
                                  </p:stCondLst>
                                  <p:endCondLst>
                                    <p:cond evt="onNext" delay="0">
                                      <p:tgtEl>
                                        <p:sldTgt/>
                                      </p:tgtEl>
                                    </p:cond>
                                  </p:endCondLst>
                                  <p:childTnLst>
                                    <p:animEffect transition="out" filter="fade">
                                      <p:cBhvr>
                                        <p:cTn id="262" dur="500" tmFilter="0, 0; .2, .5; .8, .5; 1, 0"/>
                                        <p:tgtEl>
                                          <p:spTgt spid="144"/>
                                        </p:tgtEl>
                                      </p:cBhvr>
                                    </p:animEffect>
                                    <p:animScale>
                                      <p:cBhvr>
                                        <p:cTn id="263" dur="250" autoRev="1" fill="hold"/>
                                        <p:tgtEl>
                                          <p:spTgt spid="144"/>
                                        </p:tgtEl>
                                      </p:cBhvr>
                                      <p:by x="105000" y="105000"/>
                                    </p:animScale>
                                  </p:childTnLst>
                                </p:cTn>
                              </p:par>
                              <p:par>
                                <p:cTn id="264" presetID="26" presetClass="emph" presetSubtype="0" repeatCount="indefinite" fill="hold" grpId="1" nodeType="withEffect">
                                  <p:stCondLst>
                                    <p:cond delay="0"/>
                                  </p:stCondLst>
                                  <p:endCondLst>
                                    <p:cond evt="onNext" delay="0">
                                      <p:tgtEl>
                                        <p:sldTgt/>
                                      </p:tgtEl>
                                    </p:cond>
                                  </p:endCondLst>
                                  <p:childTnLst>
                                    <p:animEffect transition="out" filter="fade">
                                      <p:cBhvr>
                                        <p:cTn id="265" dur="500" tmFilter="0, 0; .2, .5; .8, .5; 1, 0"/>
                                        <p:tgtEl>
                                          <p:spTgt spid="138"/>
                                        </p:tgtEl>
                                      </p:cBhvr>
                                    </p:animEffect>
                                    <p:animScale>
                                      <p:cBhvr>
                                        <p:cTn id="266" dur="250" autoRev="1" fill="hold"/>
                                        <p:tgtEl>
                                          <p:spTgt spid="138"/>
                                        </p:tgtEl>
                                      </p:cBhvr>
                                      <p:by x="105000" y="105000"/>
                                    </p:animScale>
                                  </p:childTnLst>
                                </p:cTn>
                              </p:par>
                              <p:par>
                                <p:cTn id="267" presetID="26" presetClass="emph" presetSubtype="0" repeatCount="indefinite" fill="hold" grpId="1" nodeType="withEffect">
                                  <p:stCondLst>
                                    <p:cond delay="0"/>
                                  </p:stCondLst>
                                  <p:endCondLst>
                                    <p:cond evt="onNext" delay="0">
                                      <p:tgtEl>
                                        <p:sldTgt/>
                                      </p:tgtEl>
                                    </p:cond>
                                  </p:endCondLst>
                                  <p:childTnLst>
                                    <p:animEffect transition="out" filter="fade">
                                      <p:cBhvr>
                                        <p:cTn id="268" dur="500" tmFilter="0, 0; .2, .5; .8, .5; 1, 0"/>
                                        <p:tgtEl>
                                          <p:spTgt spid="139"/>
                                        </p:tgtEl>
                                      </p:cBhvr>
                                    </p:animEffect>
                                    <p:animScale>
                                      <p:cBhvr>
                                        <p:cTn id="269" dur="250" autoRev="1" fill="hold"/>
                                        <p:tgtEl>
                                          <p:spTgt spid="139"/>
                                        </p:tgtEl>
                                      </p:cBhvr>
                                      <p:by x="105000" y="105000"/>
                                    </p:animScale>
                                  </p:childTnLst>
                                </p:cTn>
                              </p:par>
                              <p:par>
                                <p:cTn id="270" presetID="26" presetClass="emph" presetSubtype="0" repeatCount="indefinite" fill="hold" grpId="1" nodeType="withEffect">
                                  <p:stCondLst>
                                    <p:cond delay="0"/>
                                  </p:stCondLst>
                                  <p:endCondLst>
                                    <p:cond evt="onNext" delay="0">
                                      <p:tgtEl>
                                        <p:sldTgt/>
                                      </p:tgtEl>
                                    </p:cond>
                                  </p:endCondLst>
                                  <p:childTnLst>
                                    <p:animEffect transition="out" filter="fade">
                                      <p:cBhvr>
                                        <p:cTn id="271" dur="500" tmFilter="0, 0; .2, .5; .8, .5; 1, 0"/>
                                        <p:tgtEl>
                                          <p:spTgt spid="140"/>
                                        </p:tgtEl>
                                      </p:cBhvr>
                                    </p:animEffect>
                                    <p:animScale>
                                      <p:cBhvr>
                                        <p:cTn id="272" dur="250" autoRev="1" fill="hold"/>
                                        <p:tgtEl>
                                          <p:spTgt spid="140"/>
                                        </p:tgtEl>
                                      </p:cBhvr>
                                      <p:by x="105000" y="105000"/>
                                    </p:animScale>
                                  </p:childTnLst>
                                </p:cTn>
                              </p:par>
                              <p:par>
                                <p:cTn id="273" presetID="26" presetClass="emph" presetSubtype="0" repeatCount="indefinite" fill="hold" grpId="1" nodeType="withEffect">
                                  <p:stCondLst>
                                    <p:cond delay="0"/>
                                  </p:stCondLst>
                                  <p:endCondLst>
                                    <p:cond evt="onNext" delay="0">
                                      <p:tgtEl>
                                        <p:sldTgt/>
                                      </p:tgtEl>
                                    </p:cond>
                                  </p:endCondLst>
                                  <p:childTnLst>
                                    <p:animEffect transition="out" filter="fade">
                                      <p:cBhvr>
                                        <p:cTn id="274" dur="500" tmFilter="0, 0; .2, .5; .8, .5; 1, 0"/>
                                        <p:tgtEl>
                                          <p:spTgt spid="149"/>
                                        </p:tgtEl>
                                      </p:cBhvr>
                                    </p:animEffect>
                                    <p:animScale>
                                      <p:cBhvr>
                                        <p:cTn id="275" dur="250" autoRev="1" fill="hold"/>
                                        <p:tgtEl>
                                          <p:spTgt spid="149"/>
                                        </p:tgtEl>
                                      </p:cBhvr>
                                      <p:by x="105000" y="105000"/>
                                    </p:animScale>
                                  </p:childTnLst>
                                </p:cTn>
                              </p:par>
                              <p:par>
                                <p:cTn id="276" presetID="26" presetClass="emph" presetSubtype="0" repeatCount="indefinite" fill="hold" grpId="1" nodeType="withEffect">
                                  <p:stCondLst>
                                    <p:cond delay="0"/>
                                  </p:stCondLst>
                                  <p:endCondLst>
                                    <p:cond evt="onNext" delay="0">
                                      <p:tgtEl>
                                        <p:sldTgt/>
                                      </p:tgtEl>
                                    </p:cond>
                                  </p:endCondLst>
                                  <p:childTnLst>
                                    <p:animEffect transition="out" filter="fade">
                                      <p:cBhvr>
                                        <p:cTn id="277" dur="1000" tmFilter="0, 0; .2, .5; .8, .5; 1, 0"/>
                                        <p:tgtEl>
                                          <p:spTgt spid="148"/>
                                        </p:tgtEl>
                                      </p:cBhvr>
                                    </p:animEffect>
                                    <p:animScale>
                                      <p:cBhvr>
                                        <p:cTn id="278" dur="500" autoRev="1" fill="hold"/>
                                        <p:tgtEl>
                                          <p:spTgt spid="148"/>
                                        </p:tgtEl>
                                      </p:cBhvr>
                                      <p:by x="105000" y="105000"/>
                                    </p:animScale>
                                  </p:childTnLst>
                                </p:cTn>
                              </p:par>
                              <p:par>
                                <p:cTn id="279" presetID="26" presetClass="emph" presetSubtype="0" repeatCount="indefinite" fill="hold" grpId="1" nodeType="withEffect">
                                  <p:stCondLst>
                                    <p:cond delay="0"/>
                                  </p:stCondLst>
                                  <p:endCondLst>
                                    <p:cond evt="onNext" delay="0">
                                      <p:tgtEl>
                                        <p:sldTgt/>
                                      </p:tgtEl>
                                    </p:cond>
                                  </p:endCondLst>
                                  <p:childTnLst>
                                    <p:animEffect transition="out" filter="fade">
                                      <p:cBhvr>
                                        <p:cTn id="280" dur="1000" tmFilter="0, 0; .2, .5; .8, .5; 1, 0"/>
                                        <p:tgtEl>
                                          <p:spTgt spid="145"/>
                                        </p:tgtEl>
                                      </p:cBhvr>
                                    </p:animEffect>
                                    <p:animScale>
                                      <p:cBhvr>
                                        <p:cTn id="281" dur="500" autoRev="1" fill="hold"/>
                                        <p:tgtEl>
                                          <p:spTgt spid="145"/>
                                        </p:tgtEl>
                                      </p:cBhvr>
                                      <p:by x="105000" y="105000"/>
                                    </p:animScale>
                                  </p:childTnLst>
                                </p:cTn>
                              </p:par>
                              <p:par>
                                <p:cTn id="282" presetID="26" presetClass="emph" presetSubtype="0" repeatCount="indefinite" fill="hold" grpId="1" nodeType="withEffect">
                                  <p:stCondLst>
                                    <p:cond delay="0"/>
                                  </p:stCondLst>
                                  <p:endCondLst>
                                    <p:cond evt="onNext" delay="0">
                                      <p:tgtEl>
                                        <p:sldTgt/>
                                      </p:tgtEl>
                                    </p:cond>
                                  </p:endCondLst>
                                  <p:childTnLst>
                                    <p:animEffect transition="out" filter="fade">
                                      <p:cBhvr>
                                        <p:cTn id="283" dur="500" tmFilter="0, 0; .2, .5; .8, .5; 1, 0"/>
                                        <p:tgtEl>
                                          <p:spTgt spid="146"/>
                                        </p:tgtEl>
                                      </p:cBhvr>
                                    </p:animEffect>
                                    <p:animScale>
                                      <p:cBhvr>
                                        <p:cTn id="284" dur="250" autoRev="1" fill="hold"/>
                                        <p:tgtEl>
                                          <p:spTgt spid="146"/>
                                        </p:tgtEl>
                                      </p:cBhvr>
                                      <p:by x="105000" y="105000"/>
                                    </p:animScale>
                                  </p:childTnLst>
                                </p:cTn>
                              </p:par>
                              <p:par>
                                <p:cTn id="285" presetID="26" presetClass="emph" presetSubtype="0" repeatCount="indefinite" fill="hold" grpId="1" nodeType="withEffect">
                                  <p:stCondLst>
                                    <p:cond delay="0"/>
                                  </p:stCondLst>
                                  <p:endCondLst>
                                    <p:cond evt="onNext" delay="0">
                                      <p:tgtEl>
                                        <p:sldTgt/>
                                      </p:tgtEl>
                                    </p:cond>
                                  </p:endCondLst>
                                  <p:childTnLst>
                                    <p:animEffect transition="out" filter="fade">
                                      <p:cBhvr>
                                        <p:cTn id="286" dur="1000" tmFilter="0, 0; .2, .5; .8, .5; 1, 0"/>
                                        <p:tgtEl>
                                          <p:spTgt spid="147"/>
                                        </p:tgtEl>
                                      </p:cBhvr>
                                    </p:animEffect>
                                    <p:animScale>
                                      <p:cBhvr>
                                        <p:cTn id="287" dur="500" autoRev="1" fill="hold"/>
                                        <p:tgtEl>
                                          <p:spTgt spid="147"/>
                                        </p:tgtEl>
                                      </p:cBhvr>
                                      <p:by x="105000" y="105000"/>
                                    </p:animScale>
                                  </p:childTnLst>
                                </p:cTn>
                              </p:par>
                              <p:par>
                                <p:cTn id="288" presetID="26" presetClass="emph" presetSubtype="0" repeatCount="indefinite" fill="hold" grpId="1" nodeType="withEffect">
                                  <p:stCondLst>
                                    <p:cond delay="0"/>
                                  </p:stCondLst>
                                  <p:endCondLst>
                                    <p:cond evt="onNext" delay="0">
                                      <p:tgtEl>
                                        <p:sldTgt/>
                                      </p:tgtEl>
                                    </p:cond>
                                  </p:endCondLst>
                                  <p:childTnLst>
                                    <p:animEffect transition="out" filter="fade">
                                      <p:cBhvr>
                                        <p:cTn id="289" dur="1000" tmFilter="0, 0; .2, .5; .8, .5; 1, 0"/>
                                        <p:tgtEl>
                                          <p:spTgt spid="141"/>
                                        </p:tgtEl>
                                      </p:cBhvr>
                                    </p:animEffect>
                                    <p:animScale>
                                      <p:cBhvr>
                                        <p:cTn id="290" dur="500" autoRev="1" fill="hold"/>
                                        <p:tgtEl>
                                          <p:spTgt spid="141"/>
                                        </p:tgtEl>
                                      </p:cBhvr>
                                      <p:by x="105000" y="105000"/>
                                    </p:animScale>
                                  </p:childTnLst>
                                </p:cTn>
                              </p:par>
                              <p:par>
                                <p:cTn id="291" presetID="26" presetClass="emph" presetSubtype="0" repeatCount="indefinite" fill="hold" grpId="1" nodeType="withEffect">
                                  <p:stCondLst>
                                    <p:cond delay="0"/>
                                  </p:stCondLst>
                                  <p:endCondLst>
                                    <p:cond evt="onNext" delay="0">
                                      <p:tgtEl>
                                        <p:sldTgt/>
                                      </p:tgtEl>
                                    </p:cond>
                                  </p:endCondLst>
                                  <p:childTnLst>
                                    <p:animEffect transition="out" filter="fade">
                                      <p:cBhvr>
                                        <p:cTn id="292" dur="500" tmFilter="0, 0; .2, .5; .8, .5; 1, 0"/>
                                        <p:tgtEl>
                                          <p:spTgt spid="136"/>
                                        </p:tgtEl>
                                      </p:cBhvr>
                                    </p:animEffect>
                                    <p:animScale>
                                      <p:cBhvr>
                                        <p:cTn id="293" dur="250" autoRev="1" fill="hold"/>
                                        <p:tgtEl>
                                          <p:spTgt spid="136"/>
                                        </p:tgtEl>
                                      </p:cBhvr>
                                      <p:by x="105000" y="105000"/>
                                    </p:animScale>
                                  </p:childTnLst>
                                </p:cTn>
                              </p:par>
                            </p:childTnLst>
                          </p:cTn>
                        </p:par>
                      </p:childTnLst>
                    </p:cTn>
                  </p:par>
                  <p:par>
                    <p:cTn id="294" fill="hold">
                      <p:stCondLst>
                        <p:cond delay="indefinite"/>
                      </p:stCondLst>
                      <p:childTnLst>
                        <p:par>
                          <p:cTn id="295" fill="hold">
                            <p:stCondLst>
                              <p:cond delay="0"/>
                            </p:stCondLst>
                            <p:childTnLst>
                              <p:par>
                                <p:cTn id="296" presetID="53" presetClass="exit" presetSubtype="32" fill="hold" grpId="2" nodeType="clickEffect">
                                  <p:stCondLst>
                                    <p:cond delay="0"/>
                                  </p:stCondLst>
                                  <p:childTnLst>
                                    <p:anim calcmode="lin" valueType="num">
                                      <p:cBhvr>
                                        <p:cTn id="297" dur="500"/>
                                        <p:tgtEl>
                                          <p:spTgt spid="134"/>
                                        </p:tgtEl>
                                        <p:attrNameLst>
                                          <p:attrName>ppt_w</p:attrName>
                                        </p:attrNameLst>
                                      </p:cBhvr>
                                      <p:tavLst>
                                        <p:tav tm="0">
                                          <p:val>
                                            <p:strVal val="ppt_w"/>
                                          </p:val>
                                        </p:tav>
                                        <p:tav tm="100000">
                                          <p:val>
                                            <p:fltVal val="0"/>
                                          </p:val>
                                        </p:tav>
                                      </p:tavLst>
                                    </p:anim>
                                    <p:anim calcmode="lin" valueType="num">
                                      <p:cBhvr>
                                        <p:cTn id="298" dur="500"/>
                                        <p:tgtEl>
                                          <p:spTgt spid="134"/>
                                        </p:tgtEl>
                                        <p:attrNameLst>
                                          <p:attrName>ppt_h</p:attrName>
                                        </p:attrNameLst>
                                      </p:cBhvr>
                                      <p:tavLst>
                                        <p:tav tm="0">
                                          <p:val>
                                            <p:strVal val="ppt_h"/>
                                          </p:val>
                                        </p:tav>
                                        <p:tav tm="100000">
                                          <p:val>
                                            <p:fltVal val="0"/>
                                          </p:val>
                                        </p:tav>
                                      </p:tavLst>
                                    </p:anim>
                                    <p:animEffect transition="out" filter="fade">
                                      <p:cBhvr>
                                        <p:cTn id="299" dur="500"/>
                                        <p:tgtEl>
                                          <p:spTgt spid="134"/>
                                        </p:tgtEl>
                                      </p:cBhvr>
                                    </p:animEffect>
                                    <p:set>
                                      <p:cBhvr>
                                        <p:cTn id="300" dur="1" fill="hold">
                                          <p:stCondLst>
                                            <p:cond delay="499"/>
                                          </p:stCondLst>
                                        </p:cTn>
                                        <p:tgtEl>
                                          <p:spTgt spid="134"/>
                                        </p:tgtEl>
                                        <p:attrNameLst>
                                          <p:attrName>style.visibility</p:attrName>
                                        </p:attrNameLst>
                                      </p:cBhvr>
                                      <p:to>
                                        <p:strVal val="hidden"/>
                                      </p:to>
                                    </p:set>
                                  </p:childTnLst>
                                </p:cTn>
                              </p:par>
                              <p:par>
                                <p:cTn id="301" presetID="53" presetClass="exit" presetSubtype="32" fill="hold" grpId="2" nodeType="withEffect">
                                  <p:stCondLst>
                                    <p:cond delay="0"/>
                                  </p:stCondLst>
                                  <p:childTnLst>
                                    <p:anim calcmode="lin" valueType="num">
                                      <p:cBhvr>
                                        <p:cTn id="302" dur="500"/>
                                        <p:tgtEl>
                                          <p:spTgt spid="142"/>
                                        </p:tgtEl>
                                        <p:attrNameLst>
                                          <p:attrName>ppt_w</p:attrName>
                                        </p:attrNameLst>
                                      </p:cBhvr>
                                      <p:tavLst>
                                        <p:tav tm="0">
                                          <p:val>
                                            <p:strVal val="ppt_w"/>
                                          </p:val>
                                        </p:tav>
                                        <p:tav tm="100000">
                                          <p:val>
                                            <p:fltVal val="0"/>
                                          </p:val>
                                        </p:tav>
                                      </p:tavLst>
                                    </p:anim>
                                    <p:anim calcmode="lin" valueType="num">
                                      <p:cBhvr>
                                        <p:cTn id="303" dur="500"/>
                                        <p:tgtEl>
                                          <p:spTgt spid="142"/>
                                        </p:tgtEl>
                                        <p:attrNameLst>
                                          <p:attrName>ppt_h</p:attrName>
                                        </p:attrNameLst>
                                      </p:cBhvr>
                                      <p:tavLst>
                                        <p:tav tm="0">
                                          <p:val>
                                            <p:strVal val="ppt_h"/>
                                          </p:val>
                                        </p:tav>
                                        <p:tav tm="100000">
                                          <p:val>
                                            <p:fltVal val="0"/>
                                          </p:val>
                                        </p:tav>
                                      </p:tavLst>
                                    </p:anim>
                                    <p:animEffect transition="out" filter="fade">
                                      <p:cBhvr>
                                        <p:cTn id="304" dur="500"/>
                                        <p:tgtEl>
                                          <p:spTgt spid="142"/>
                                        </p:tgtEl>
                                      </p:cBhvr>
                                    </p:animEffect>
                                    <p:set>
                                      <p:cBhvr>
                                        <p:cTn id="305" dur="1" fill="hold">
                                          <p:stCondLst>
                                            <p:cond delay="499"/>
                                          </p:stCondLst>
                                        </p:cTn>
                                        <p:tgtEl>
                                          <p:spTgt spid="142"/>
                                        </p:tgtEl>
                                        <p:attrNameLst>
                                          <p:attrName>style.visibility</p:attrName>
                                        </p:attrNameLst>
                                      </p:cBhvr>
                                      <p:to>
                                        <p:strVal val="hidden"/>
                                      </p:to>
                                    </p:set>
                                  </p:childTnLst>
                                </p:cTn>
                              </p:par>
                              <p:par>
                                <p:cTn id="306" presetID="53" presetClass="exit" presetSubtype="32" fill="hold" grpId="2" nodeType="withEffect">
                                  <p:stCondLst>
                                    <p:cond delay="0"/>
                                  </p:stCondLst>
                                  <p:childTnLst>
                                    <p:anim calcmode="lin" valueType="num">
                                      <p:cBhvr>
                                        <p:cTn id="307" dur="500"/>
                                        <p:tgtEl>
                                          <p:spTgt spid="137"/>
                                        </p:tgtEl>
                                        <p:attrNameLst>
                                          <p:attrName>ppt_w</p:attrName>
                                        </p:attrNameLst>
                                      </p:cBhvr>
                                      <p:tavLst>
                                        <p:tav tm="0">
                                          <p:val>
                                            <p:strVal val="ppt_w"/>
                                          </p:val>
                                        </p:tav>
                                        <p:tav tm="100000">
                                          <p:val>
                                            <p:fltVal val="0"/>
                                          </p:val>
                                        </p:tav>
                                      </p:tavLst>
                                    </p:anim>
                                    <p:anim calcmode="lin" valueType="num">
                                      <p:cBhvr>
                                        <p:cTn id="308" dur="500"/>
                                        <p:tgtEl>
                                          <p:spTgt spid="137"/>
                                        </p:tgtEl>
                                        <p:attrNameLst>
                                          <p:attrName>ppt_h</p:attrName>
                                        </p:attrNameLst>
                                      </p:cBhvr>
                                      <p:tavLst>
                                        <p:tav tm="0">
                                          <p:val>
                                            <p:strVal val="ppt_h"/>
                                          </p:val>
                                        </p:tav>
                                        <p:tav tm="100000">
                                          <p:val>
                                            <p:fltVal val="0"/>
                                          </p:val>
                                        </p:tav>
                                      </p:tavLst>
                                    </p:anim>
                                    <p:animEffect transition="out" filter="fade">
                                      <p:cBhvr>
                                        <p:cTn id="309" dur="500"/>
                                        <p:tgtEl>
                                          <p:spTgt spid="137"/>
                                        </p:tgtEl>
                                      </p:cBhvr>
                                    </p:animEffect>
                                    <p:set>
                                      <p:cBhvr>
                                        <p:cTn id="310" dur="1" fill="hold">
                                          <p:stCondLst>
                                            <p:cond delay="499"/>
                                          </p:stCondLst>
                                        </p:cTn>
                                        <p:tgtEl>
                                          <p:spTgt spid="137"/>
                                        </p:tgtEl>
                                        <p:attrNameLst>
                                          <p:attrName>style.visibility</p:attrName>
                                        </p:attrNameLst>
                                      </p:cBhvr>
                                      <p:to>
                                        <p:strVal val="hidden"/>
                                      </p:to>
                                    </p:set>
                                  </p:childTnLst>
                                </p:cTn>
                              </p:par>
                              <p:par>
                                <p:cTn id="311" presetID="53" presetClass="exit" presetSubtype="32" fill="hold" grpId="2" nodeType="withEffect">
                                  <p:stCondLst>
                                    <p:cond delay="0"/>
                                  </p:stCondLst>
                                  <p:childTnLst>
                                    <p:anim calcmode="lin" valueType="num">
                                      <p:cBhvr>
                                        <p:cTn id="312" dur="500"/>
                                        <p:tgtEl>
                                          <p:spTgt spid="143"/>
                                        </p:tgtEl>
                                        <p:attrNameLst>
                                          <p:attrName>ppt_w</p:attrName>
                                        </p:attrNameLst>
                                      </p:cBhvr>
                                      <p:tavLst>
                                        <p:tav tm="0">
                                          <p:val>
                                            <p:strVal val="ppt_w"/>
                                          </p:val>
                                        </p:tav>
                                        <p:tav tm="100000">
                                          <p:val>
                                            <p:fltVal val="0"/>
                                          </p:val>
                                        </p:tav>
                                      </p:tavLst>
                                    </p:anim>
                                    <p:anim calcmode="lin" valueType="num">
                                      <p:cBhvr>
                                        <p:cTn id="313" dur="500"/>
                                        <p:tgtEl>
                                          <p:spTgt spid="143"/>
                                        </p:tgtEl>
                                        <p:attrNameLst>
                                          <p:attrName>ppt_h</p:attrName>
                                        </p:attrNameLst>
                                      </p:cBhvr>
                                      <p:tavLst>
                                        <p:tav tm="0">
                                          <p:val>
                                            <p:strVal val="ppt_h"/>
                                          </p:val>
                                        </p:tav>
                                        <p:tav tm="100000">
                                          <p:val>
                                            <p:fltVal val="0"/>
                                          </p:val>
                                        </p:tav>
                                      </p:tavLst>
                                    </p:anim>
                                    <p:animEffect transition="out" filter="fade">
                                      <p:cBhvr>
                                        <p:cTn id="314" dur="500"/>
                                        <p:tgtEl>
                                          <p:spTgt spid="143"/>
                                        </p:tgtEl>
                                      </p:cBhvr>
                                    </p:animEffect>
                                    <p:set>
                                      <p:cBhvr>
                                        <p:cTn id="315" dur="1" fill="hold">
                                          <p:stCondLst>
                                            <p:cond delay="499"/>
                                          </p:stCondLst>
                                        </p:cTn>
                                        <p:tgtEl>
                                          <p:spTgt spid="143"/>
                                        </p:tgtEl>
                                        <p:attrNameLst>
                                          <p:attrName>style.visibility</p:attrName>
                                        </p:attrNameLst>
                                      </p:cBhvr>
                                      <p:to>
                                        <p:strVal val="hidden"/>
                                      </p:to>
                                    </p:set>
                                  </p:childTnLst>
                                </p:cTn>
                              </p:par>
                              <p:par>
                                <p:cTn id="316" presetID="53" presetClass="exit" presetSubtype="32" fill="hold" grpId="2" nodeType="withEffect">
                                  <p:stCondLst>
                                    <p:cond delay="0"/>
                                  </p:stCondLst>
                                  <p:childTnLst>
                                    <p:anim calcmode="lin" valueType="num">
                                      <p:cBhvr>
                                        <p:cTn id="317" dur="500"/>
                                        <p:tgtEl>
                                          <p:spTgt spid="144"/>
                                        </p:tgtEl>
                                        <p:attrNameLst>
                                          <p:attrName>ppt_w</p:attrName>
                                        </p:attrNameLst>
                                      </p:cBhvr>
                                      <p:tavLst>
                                        <p:tav tm="0">
                                          <p:val>
                                            <p:strVal val="ppt_w"/>
                                          </p:val>
                                        </p:tav>
                                        <p:tav tm="100000">
                                          <p:val>
                                            <p:fltVal val="0"/>
                                          </p:val>
                                        </p:tav>
                                      </p:tavLst>
                                    </p:anim>
                                    <p:anim calcmode="lin" valueType="num">
                                      <p:cBhvr>
                                        <p:cTn id="318" dur="500"/>
                                        <p:tgtEl>
                                          <p:spTgt spid="144"/>
                                        </p:tgtEl>
                                        <p:attrNameLst>
                                          <p:attrName>ppt_h</p:attrName>
                                        </p:attrNameLst>
                                      </p:cBhvr>
                                      <p:tavLst>
                                        <p:tav tm="0">
                                          <p:val>
                                            <p:strVal val="ppt_h"/>
                                          </p:val>
                                        </p:tav>
                                        <p:tav tm="100000">
                                          <p:val>
                                            <p:fltVal val="0"/>
                                          </p:val>
                                        </p:tav>
                                      </p:tavLst>
                                    </p:anim>
                                    <p:animEffect transition="out" filter="fade">
                                      <p:cBhvr>
                                        <p:cTn id="319" dur="500"/>
                                        <p:tgtEl>
                                          <p:spTgt spid="144"/>
                                        </p:tgtEl>
                                      </p:cBhvr>
                                    </p:animEffect>
                                    <p:set>
                                      <p:cBhvr>
                                        <p:cTn id="320" dur="1" fill="hold">
                                          <p:stCondLst>
                                            <p:cond delay="499"/>
                                          </p:stCondLst>
                                        </p:cTn>
                                        <p:tgtEl>
                                          <p:spTgt spid="144"/>
                                        </p:tgtEl>
                                        <p:attrNameLst>
                                          <p:attrName>style.visibility</p:attrName>
                                        </p:attrNameLst>
                                      </p:cBhvr>
                                      <p:to>
                                        <p:strVal val="hidden"/>
                                      </p:to>
                                    </p:set>
                                  </p:childTnLst>
                                </p:cTn>
                              </p:par>
                              <p:par>
                                <p:cTn id="321" presetID="53" presetClass="exit" presetSubtype="32" fill="hold" grpId="2" nodeType="withEffect">
                                  <p:stCondLst>
                                    <p:cond delay="0"/>
                                  </p:stCondLst>
                                  <p:childTnLst>
                                    <p:anim calcmode="lin" valueType="num">
                                      <p:cBhvr>
                                        <p:cTn id="322" dur="500"/>
                                        <p:tgtEl>
                                          <p:spTgt spid="138"/>
                                        </p:tgtEl>
                                        <p:attrNameLst>
                                          <p:attrName>ppt_w</p:attrName>
                                        </p:attrNameLst>
                                      </p:cBhvr>
                                      <p:tavLst>
                                        <p:tav tm="0">
                                          <p:val>
                                            <p:strVal val="ppt_w"/>
                                          </p:val>
                                        </p:tav>
                                        <p:tav tm="100000">
                                          <p:val>
                                            <p:fltVal val="0"/>
                                          </p:val>
                                        </p:tav>
                                      </p:tavLst>
                                    </p:anim>
                                    <p:anim calcmode="lin" valueType="num">
                                      <p:cBhvr>
                                        <p:cTn id="323" dur="500"/>
                                        <p:tgtEl>
                                          <p:spTgt spid="138"/>
                                        </p:tgtEl>
                                        <p:attrNameLst>
                                          <p:attrName>ppt_h</p:attrName>
                                        </p:attrNameLst>
                                      </p:cBhvr>
                                      <p:tavLst>
                                        <p:tav tm="0">
                                          <p:val>
                                            <p:strVal val="ppt_h"/>
                                          </p:val>
                                        </p:tav>
                                        <p:tav tm="100000">
                                          <p:val>
                                            <p:fltVal val="0"/>
                                          </p:val>
                                        </p:tav>
                                      </p:tavLst>
                                    </p:anim>
                                    <p:animEffect transition="out" filter="fade">
                                      <p:cBhvr>
                                        <p:cTn id="324" dur="500"/>
                                        <p:tgtEl>
                                          <p:spTgt spid="138"/>
                                        </p:tgtEl>
                                      </p:cBhvr>
                                    </p:animEffect>
                                    <p:set>
                                      <p:cBhvr>
                                        <p:cTn id="325" dur="1" fill="hold">
                                          <p:stCondLst>
                                            <p:cond delay="499"/>
                                          </p:stCondLst>
                                        </p:cTn>
                                        <p:tgtEl>
                                          <p:spTgt spid="138"/>
                                        </p:tgtEl>
                                        <p:attrNameLst>
                                          <p:attrName>style.visibility</p:attrName>
                                        </p:attrNameLst>
                                      </p:cBhvr>
                                      <p:to>
                                        <p:strVal val="hidden"/>
                                      </p:to>
                                    </p:set>
                                  </p:childTnLst>
                                </p:cTn>
                              </p:par>
                              <p:par>
                                <p:cTn id="326" presetID="53" presetClass="exit" presetSubtype="32" fill="hold" grpId="2" nodeType="withEffect">
                                  <p:stCondLst>
                                    <p:cond delay="0"/>
                                  </p:stCondLst>
                                  <p:childTnLst>
                                    <p:anim calcmode="lin" valueType="num">
                                      <p:cBhvr>
                                        <p:cTn id="327" dur="500"/>
                                        <p:tgtEl>
                                          <p:spTgt spid="139"/>
                                        </p:tgtEl>
                                        <p:attrNameLst>
                                          <p:attrName>ppt_w</p:attrName>
                                        </p:attrNameLst>
                                      </p:cBhvr>
                                      <p:tavLst>
                                        <p:tav tm="0">
                                          <p:val>
                                            <p:strVal val="ppt_w"/>
                                          </p:val>
                                        </p:tav>
                                        <p:tav tm="100000">
                                          <p:val>
                                            <p:fltVal val="0"/>
                                          </p:val>
                                        </p:tav>
                                      </p:tavLst>
                                    </p:anim>
                                    <p:anim calcmode="lin" valueType="num">
                                      <p:cBhvr>
                                        <p:cTn id="328" dur="500"/>
                                        <p:tgtEl>
                                          <p:spTgt spid="139"/>
                                        </p:tgtEl>
                                        <p:attrNameLst>
                                          <p:attrName>ppt_h</p:attrName>
                                        </p:attrNameLst>
                                      </p:cBhvr>
                                      <p:tavLst>
                                        <p:tav tm="0">
                                          <p:val>
                                            <p:strVal val="ppt_h"/>
                                          </p:val>
                                        </p:tav>
                                        <p:tav tm="100000">
                                          <p:val>
                                            <p:fltVal val="0"/>
                                          </p:val>
                                        </p:tav>
                                      </p:tavLst>
                                    </p:anim>
                                    <p:animEffect transition="out" filter="fade">
                                      <p:cBhvr>
                                        <p:cTn id="329" dur="500"/>
                                        <p:tgtEl>
                                          <p:spTgt spid="139"/>
                                        </p:tgtEl>
                                      </p:cBhvr>
                                    </p:animEffect>
                                    <p:set>
                                      <p:cBhvr>
                                        <p:cTn id="330" dur="1" fill="hold">
                                          <p:stCondLst>
                                            <p:cond delay="499"/>
                                          </p:stCondLst>
                                        </p:cTn>
                                        <p:tgtEl>
                                          <p:spTgt spid="139"/>
                                        </p:tgtEl>
                                        <p:attrNameLst>
                                          <p:attrName>style.visibility</p:attrName>
                                        </p:attrNameLst>
                                      </p:cBhvr>
                                      <p:to>
                                        <p:strVal val="hidden"/>
                                      </p:to>
                                    </p:set>
                                  </p:childTnLst>
                                </p:cTn>
                              </p:par>
                              <p:par>
                                <p:cTn id="331" presetID="53" presetClass="exit" presetSubtype="32" fill="hold" grpId="2" nodeType="withEffect">
                                  <p:stCondLst>
                                    <p:cond delay="0"/>
                                  </p:stCondLst>
                                  <p:childTnLst>
                                    <p:anim calcmode="lin" valueType="num">
                                      <p:cBhvr>
                                        <p:cTn id="332" dur="500"/>
                                        <p:tgtEl>
                                          <p:spTgt spid="140"/>
                                        </p:tgtEl>
                                        <p:attrNameLst>
                                          <p:attrName>ppt_w</p:attrName>
                                        </p:attrNameLst>
                                      </p:cBhvr>
                                      <p:tavLst>
                                        <p:tav tm="0">
                                          <p:val>
                                            <p:strVal val="ppt_w"/>
                                          </p:val>
                                        </p:tav>
                                        <p:tav tm="100000">
                                          <p:val>
                                            <p:fltVal val="0"/>
                                          </p:val>
                                        </p:tav>
                                      </p:tavLst>
                                    </p:anim>
                                    <p:anim calcmode="lin" valueType="num">
                                      <p:cBhvr>
                                        <p:cTn id="333" dur="500"/>
                                        <p:tgtEl>
                                          <p:spTgt spid="140"/>
                                        </p:tgtEl>
                                        <p:attrNameLst>
                                          <p:attrName>ppt_h</p:attrName>
                                        </p:attrNameLst>
                                      </p:cBhvr>
                                      <p:tavLst>
                                        <p:tav tm="0">
                                          <p:val>
                                            <p:strVal val="ppt_h"/>
                                          </p:val>
                                        </p:tav>
                                        <p:tav tm="100000">
                                          <p:val>
                                            <p:fltVal val="0"/>
                                          </p:val>
                                        </p:tav>
                                      </p:tavLst>
                                    </p:anim>
                                    <p:animEffect transition="out" filter="fade">
                                      <p:cBhvr>
                                        <p:cTn id="334" dur="500"/>
                                        <p:tgtEl>
                                          <p:spTgt spid="140"/>
                                        </p:tgtEl>
                                      </p:cBhvr>
                                    </p:animEffect>
                                    <p:set>
                                      <p:cBhvr>
                                        <p:cTn id="335" dur="1" fill="hold">
                                          <p:stCondLst>
                                            <p:cond delay="499"/>
                                          </p:stCondLst>
                                        </p:cTn>
                                        <p:tgtEl>
                                          <p:spTgt spid="140"/>
                                        </p:tgtEl>
                                        <p:attrNameLst>
                                          <p:attrName>style.visibility</p:attrName>
                                        </p:attrNameLst>
                                      </p:cBhvr>
                                      <p:to>
                                        <p:strVal val="hidden"/>
                                      </p:to>
                                    </p:set>
                                  </p:childTnLst>
                                </p:cTn>
                              </p:par>
                              <p:par>
                                <p:cTn id="336" presetID="53" presetClass="exit" presetSubtype="32" fill="hold" grpId="2" nodeType="withEffect">
                                  <p:stCondLst>
                                    <p:cond delay="0"/>
                                  </p:stCondLst>
                                  <p:childTnLst>
                                    <p:anim calcmode="lin" valueType="num">
                                      <p:cBhvr>
                                        <p:cTn id="337" dur="500"/>
                                        <p:tgtEl>
                                          <p:spTgt spid="149"/>
                                        </p:tgtEl>
                                        <p:attrNameLst>
                                          <p:attrName>ppt_w</p:attrName>
                                        </p:attrNameLst>
                                      </p:cBhvr>
                                      <p:tavLst>
                                        <p:tav tm="0">
                                          <p:val>
                                            <p:strVal val="ppt_w"/>
                                          </p:val>
                                        </p:tav>
                                        <p:tav tm="100000">
                                          <p:val>
                                            <p:fltVal val="0"/>
                                          </p:val>
                                        </p:tav>
                                      </p:tavLst>
                                    </p:anim>
                                    <p:anim calcmode="lin" valueType="num">
                                      <p:cBhvr>
                                        <p:cTn id="338" dur="500"/>
                                        <p:tgtEl>
                                          <p:spTgt spid="149"/>
                                        </p:tgtEl>
                                        <p:attrNameLst>
                                          <p:attrName>ppt_h</p:attrName>
                                        </p:attrNameLst>
                                      </p:cBhvr>
                                      <p:tavLst>
                                        <p:tav tm="0">
                                          <p:val>
                                            <p:strVal val="ppt_h"/>
                                          </p:val>
                                        </p:tav>
                                        <p:tav tm="100000">
                                          <p:val>
                                            <p:fltVal val="0"/>
                                          </p:val>
                                        </p:tav>
                                      </p:tavLst>
                                    </p:anim>
                                    <p:animEffect transition="out" filter="fade">
                                      <p:cBhvr>
                                        <p:cTn id="339" dur="500"/>
                                        <p:tgtEl>
                                          <p:spTgt spid="149"/>
                                        </p:tgtEl>
                                      </p:cBhvr>
                                    </p:animEffect>
                                    <p:set>
                                      <p:cBhvr>
                                        <p:cTn id="340" dur="1" fill="hold">
                                          <p:stCondLst>
                                            <p:cond delay="499"/>
                                          </p:stCondLst>
                                        </p:cTn>
                                        <p:tgtEl>
                                          <p:spTgt spid="149"/>
                                        </p:tgtEl>
                                        <p:attrNameLst>
                                          <p:attrName>style.visibility</p:attrName>
                                        </p:attrNameLst>
                                      </p:cBhvr>
                                      <p:to>
                                        <p:strVal val="hidden"/>
                                      </p:to>
                                    </p:set>
                                  </p:childTnLst>
                                </p:cTn>
                              </p:par>
                              <p:par>
                                <p:cTn id="341" presetID="53" presetClass="exit" presetSubtype="32" fill="hold" grpId="2" nodeType="withEffect">
                                  <p:stCondLst>
                                    <p:cond delay="0"/>
                                  </p:stCondLst>
                                  <p:childTnLst>
                                    <p:anim calcmode="lin" valueType="num">
                                      <p:cBhvr>
                                        <p:cTn id="342" dur="500"/>
                                        <p:tgtEl>
                                          <p:spTgt spid="148"/>
                                        </p:tgtEl>
                                        <p:attrNameLst>
                                          <p:attrName>ppt_w</p:attrName>
                                        </p:attrNameLst>
                                      </p:cBhvr>
                                      <p:tavLst>
                                        <p:tav tm="0">
                                          <p:val>
                                            <p:strVal val="ppt_w"/>
                                          </p:val>
                                        </p:tav>
                                        <p:tav tm="100000">
                                          <p:val>
                                            <p:fltVal val="0"/>
                                          </p:val>
                                        </p:tav>
                                      </p:tavLst>
                                    </p:anim>
                                    <p:anim calcmode="lin" valueType="num">
                                      <p:cBhvr>
                                        <p:cTn id="343" dur="500"/>
                                        <p:tgtEl>
                                          <p:spTgt spid="148"/>
                                        </p:tgtEl>
                                        <p:attrNameLst>
                                          <p:attrName>ppt_h</p:attrName>
                                        </p:attrNameLst>
                                      </p:cBhvr>
                                      <p:tavLst>
                                        <p:tav tm="0">
                                          <p:val>
                                            <p:strVal val="ppt_h"/>
                                          </p:val>
                                        </p:tav>
                                        <p:tav tm="100000">
                                          <p:val>
                                            <p:fltVal val="0"/>
                                          </p:val>
                                        </p:tav>
                                      </p:tavLst>
                                    </p:anim>
                                    <p:animEffect transition="out" filter="fade">
                                      <p:cBhvr>
                                        <p:cTn id="344" dur="500"/>
                                        <p:tgtEl>
                                          <p:spTgt spid="148"/>
                                        </p:tgtEl>
                                      </p:cBhvr>
                                    </p:animEffect>
                                    <p:set>
                                      <p:cBhvr>
                                        <p:cTn id="345" dur="1" fill="hold">
                                          <p:stCondLst>
                                            <p:cond delay="499"/>
                                          </p:stCondLst>
                                        </p:cTn>
                                        <p:tgtEl>
                                          <p:spTgt spid="148"/>
                                        </p:tgtEl>
                                        <p:attrNameLst>
                                          <p:attrName>style.visibility</p:attrName>
                                        </p:attrNameLst>
                                      </p:cBhvr>
                                      <p:to>
                                        <p:strVal val="hidden"/>
                                      </p:to>
                                    </p:set>
                                  </p:childTnLst>
                                </p:cTn>
                              </p:par>
                              <p:par>
                                <p:cTn id="346" presetID="53" presetClass="exit" presetSubtype="32" fill="hold" grpId="2" nodeType="withEffect">
                                  <p:stCondLst>
                                    <p:cond delay="0"/>
                                  </p:stCondLst>
                                  <p:childTnLst>
                                    <p:anim calcmode="lin" valueType="num">
                                      <p:cBhvr>
                                        <p:cTn id="347" dur="500"/>
                                        <p:tgtEl>
                                          <p:spTgt spid="145"/>
                                        </p:tgtEl>
                                        <p:attrNameLst>
                                          <p:attrName>ppt_w</p:attrName>
                                        </p:attrNameLst>
                                      </p:cBhvr>
                                      <p:tavLst>
                                        <p:tav tm="0">
                                          <p:val>
                                            <p:strVal val="ppt_w"/>
                                          </p:val>
                                        </p:tav>
                                        <p:tav tm="100000">
                                          <p:val>
                                            <p:fltVal val="0"/>
                                          </p:val>
                                        </p:tav>
                                      </p:tavLst>
                                    </p:anim>
                                    <p:anim calcmode="lin" valueType="num">
                                      <p:cBhvr>
                                        <p:cTn id="348" dur="500"/>
                                        <p:tgtEl>
                                          <p:spTgt spid="145"/>
                                        </p:tgtEl>
                                        <p:attrNameLst>
                                          <p:attrName>ppt_h</p:attrName>
                                        </p:attrNameLst>
                                      </p:cBhvr>
                                      <p:tavLst>
                                        <p:tav tm="0">
                                          <p:val>
                                            <p:strVal val="ppt_h"/>
                                          </p:val>
                                        </p:tav>
                                        <p:tav tm="100000">
                                          <p:val>
                                            <p:fltVal val="0"/>
                                          </p:val>
                                        </p:tav>
                                      </p:tavLst>
                                    </p:anim>
                                    <p:animEffect transition="out" filter="fade">
                                      <p:cBhvr>
                                        <p:cTn id="349" dur="500"/>
                                        <p:tgtEl>
                                          <p:spTgt spid="145"/>
                                        </p:tgtEl>
                                      </p:cBhvr>
                                    </p:animEffect>
                                    <p:set>
                                      <p:cBhvr>
                                        <p:cTn id="350" dur="1" fill="hold">
                                          <p:stCondLst>
                                            <p:cond delay="499"/>
                                          </p:stCondLst>
                                        </p:cTn>
                                        <p:tgtEl>
                                          <p:spTgt spid="145"/>
                                        </p:tgtEl>
                                        <p:attrNameLst>
                                          <p:attrName>style.visibility</p:attrName>
                                        </p:attrNameLst>
                                      </p:cBhvr>
                                      <p:to>
                                        <p:strVal val="hidden"/>
                                      </p:to>
                                    </p:set>
                                  </p:childTnLst>
                                </p:cTn>
                              </p:par>
                              <p:par>
                                <p:cTn id="351" presetID="53" presetClass="exit" presetSubtype="32" fill="hold" grpId="2" nodeType="withEffect">
                                  <p:stCondLst>
                                    <p:cond delay="0"/>
                                  </p:stCondLst>
                                  <p:childTnLst>
                                    <p:anim calcmode="lin" valueType="num">
                                      <p:cBhvr>
                                        <p:cTn id="352" dur="500"/>
                                        <p:tgtEl>
                                          <p:spTgt spid="146"/>
                                        </p:tgtEl>
                                        <p:attrNameLst>
                                          <p:attrName>ppt_w</p:attrName>
                                        </p:attrNameLst>
                                      </p:cBhvr>
                                      <p:tavLst>
                                        <p:tav tm="0">
                                          <p:val>
                                            <p:strVal val="ppt_w"/>
                                          </p:val>
                                        </p:tav>
                                        <p:tav tm="100000">
                                          <p:val>
                                            <p:fltVal val="0"/>
                                          </p:val>
                                        </p:tav>
                                      </p:tavLst>
                                    </p:anim>
                                    <p:anim calcmode="lin" valueType="num">
                                      <p:cBhvr>
                                        <p:cTn id="353" dur="500"/>
                                        <p:tgtEl>
                                          <p:spTgt spid="146"/>
                                        </p:tgtEl>
                                        <p:attrNameLst>
                                          <p:attrName>ppt_h</p:attrName>
                                        </p:attrNameLst>
                                      </p:cBhvr>
                                      <p:tavLst>
                                        <p:tav tm="0">
                                          <p:val>
                                            <p:strVal val="ppt_h"/>
                                          </p:val>
                                        </p:tav>
                                        <p:tav tm="100000">
                                          <p:val>
                                            <p:fltVal val="0"/>
                                          </p:val>
                                        </p:tav>
                                      </p:tavLst>
                                    </p:anim>
                                    <p:animEffect transition="out" filter="fade">
                                      <p:cBhvr>
                                        <p:cTn id="354" dur="500"/>
                                        <p:tgtEl>
                                          <p:spTgt spid="146"/>
                                        </p:tgtEl>
                                      </p:cBhvr>
                                    </p:animEffect>
                                    <p:set>
                                      <p:cBhvr>
                                        <p:cTn id="355" dur="1" fill="hold">
                                          <p:stCondLst>
                                            <p:cond delay="499"/>
                                          </p:stCondLst>
                                        </p:cTn>
                                        <p:tgtEl>
                                          <p:spTgt spid="146"/>
                                        </p:tgtEl>
                                        <p:attrNameLst>
                                          <p:attrName>style.visibility</p:attrName>
                                        </p:attrNameLst>
                                      </p:cBhvr>
                                      <p:to>
                                        <p:strVal val="hidden"/>
                                      </p:to>
                                    </p:set>
                                  </p:childTnLst>
                                </p:cTn>
                              </p:par>
                              <p:par>
                                <p:cTn id="356" presetID="53" presetClass="exit" presetSubtype="32" fill="hold" grpId="2" nodeType="withEffect">
                                  <p:stCondLst>
                                    <p:cond delay="0"/>
                                  </p:stCondLst>
                                  <p:childTnLst>
                                    <p:anim calcmode="lin" valueType="num">
                                      <p:cBhvr>
                                        <p:cTn id="357" dur="500"/>
                                        <p:tgtEl>
                                          <p:spTgt spid="147"/>
                                        </p:tgtEl>
                                        <p:attrNameLst>
                                          <p:attrName>ppt_w</p:attrName>
                                        </p:attrNameLst>
                                      </p:cBhvr>
                                      <p:tavLst>
                                        <p:tav tm="0">
                                          <p:val>
                                            <p:strVal val="ppt_w"/>
                                          </p:val>
                                        </p:tav>
                                        <p:tav tm="100000">
                                          <p:val>
                                            <p:fltVal val="0"/>
                                          </p:val>
                                        </p:tav>
                                      </p:tavLst>
                                    </p:anim>
                                    <p:anim calcmode="lin" valueType="num">
                                      <p:cBhvr>
                                        <p:cTn id="358" dur="500"/>
                                        <p:tgtEl>
                                          <p:spTgt spid="147"/>
                                        </p:tgtEl>
                                        <p:attrNameLst>
                                          <p:attrName>ppt_h</p:attrName>
                                        </p:attrNameLst>
                                      </p:cBhvr>
                                      <p:tavLst>
                                        <p:tav tm="0">
                                          <p:val>
                                            <p:strVal val="ppt_h"/>
                                          </p:val>
                                        </p:tav>
                                        <p:tav tm="100000">
                                          <p:val>
                                            <p:fltVal val="0"/>
                                          </p:val>
                                        </p:tav>
                                      </p:tavLst>
                                    </p:anim>
                                    <p:animEffect transition="out" filter="fade">
                                      <p:cBhvr>
                                        <p:cTn id="359" dur="500"/>
                                        <p:tgtEl>
                                          <p:spTgt spid="147"/>
                                        </p:tgtEl>
                                      </p:cBhvr>
                                    </p:animEffect>
                                    <p:set>
                                      <p:cBhvr>
                                        <p:cTn id="360" dur="1" fill="hold">
                                          <p:stCondLst>
                                            <p:cond delay="499"/>
                                          </p:stCondLst>
                                        </p:cTn>
                                        <p:tgtEl>
                                          <p:spTgt spid="147"/>
                                        </p:tgtEl>
                                        <p:attrNameLst>
                                          <p:attrName>style.visibility</p:attrName>
                                        </p:attrNameLst>
                                      </p:cBhvr>
                                      <p:to>
                                        <p:strVal val="hidden"/>
                                      </p:to>
                                    </p:set>
                                  </p:childTnLst>
                                </p:cTn>
                              </p:par>
                              <p:par>
                                <p:cTn id="361" presetID="53" presetClass="exit" presetSubtype="32" fill="hold" grpId="2" nodeType="withEffect">
                                  <p:stCondLst>
                                    <p:cond delay="0"/>
                                  </p:stCondLst>
                                  <p:childTnLst>
                                    <p:anim calcmode="lin" valueType="num">
                                      <p:cBhvr>
                                        <p:cTn id="362" dur="500"/>
                                        <p:tgtEl>
                                          <p:spTgt spid="141"/>
                                        </p:tgtEl>
                                        <p:attrNameLst>
                                          <p:attrName>ppt_w</p:attrName>
                                        </p:attrNameLst>
                                      </p:cBhvr>
                                      <p:tavLst>
                                        <p:tav tm="0">
                                          <p:val>
                                            <p:strVal val="ppt_w"/>
                                          </p:val>
                                        </p:tav>
                                        <p:tav tm="100000">
                                          <p:val>
                                            <p:fltVal val="0"/>
                                          </p:val>
                                        </p:tav>
                                      </p:tavLst>
                                    </p:anim>
                                    <p:anim calcmode="lin" valueType="num">
                                      <p:cBhvr>
                                        <p:cTn id="363" dur="500"/>
                                        <p:tgtEl>
                                          <p:spTgt spid="141"/>
                                        </p:tgtEl>
                                        <p:attrNameLst>
                                          <p:attrName>ppt_h</p:attrName>
                                        </p:attrNameLst>
                                      </p:cBhvr>
                                      <p:tavLst>
                                        <p:tav tm="0">
                                          <p:val>
                                            <p:strVal val="ppt_h"/>
                                          </p:val>
                                        </p:tav>
                                        <p:tav tm="100000">
                                          <p:val>
                                            <p:fltVal val="0"/>
                                          </p:val>
                                        </p:tav>
                                      </p:tavLst>
                                    </p:anim>
                                    <p:animEffect transition="out" filter="fade">
                                      <p:cBhvr>
                                        <p:cTn id="364" dur="500"/>
                                        <p:tgtEl>
                                          <p:spTgt spid="141"/>
                                        </p:tgtEl>
                                      </p:cBhvr>
                                    </p:animEffect>
                                    <p:set>
                                      <p:cBhvr>
                                        <p:cTn id="365" dur="1" fill="hold">
                                          <p:stCondLst>
                                            <p:cond delay="499"/>
                                          </p:stCondLst>
                                        </p:cTn>
                                        <p:tgtEl>
                                          <p:spTgt spid="141"/>
                                        </p:tgtEl>
                                        <p:attrNameLst>
                                          <p:attrName>style.visibility</p:attrName>
                                        </p:attrNameLst>
                                      </p:cBhvr>
                                      <p:to>
                                        <p:strVal val="hidden"/>
                                      </p:to>
                                    </p:set>
                                  </p:childTnLst>
                                </p:cTn>
                              </p:par>
                              <p:par>
                                <p:cTn id="366" presetID="53" presetClass="exit" presetSubtype="32" fill="hold" grpId="2" nodeType="withEffect">
                                  <p:stCondLst>
                                    <p:cond delay="0"/>
                                  </p:stCondLst>
                                  <p:childTnLst>
                                    <p:anim calcmode="lin" valueType="num">
                                      <p:cBhvr>
                                        <p:cTn id="367" dur="500"/>
                                        <p:tgtEl>
                                          <p:spTgt spid="136"/>
                                        </p:tgtEl>
                                        <p:attrNameLst>
                                          <p:attrName>ppt_w</p:attrName>
                                        </p:attrNameLst>
                                      </p:cBhvr>
                                      <p:tavLst>
                                        <p:tav tm="0">
                                          <p:val>
                                            <p:strVal val="ppt_w"/>
                                          </p:val>
                                        </p:tav>
                                        <p:tav tm="100000">
                                          <p:val>
                                            <p:fltVal val="0"/>
                                          </p:val>
                                        </p:tav>
                                      </p:tavLst>
                                    </p:anim>
                                    <p:anim calcmode="lin" valueType="num">
                                      <p:cBhvr>
                                        <p:cTn id="368" dur="500"/>
                                        <p:tgtEl>
                                          <p:spTgt spid="136"/>
                                        </p:tgtEl>
                                        <p:attrNameLst>
                                          <p:attrName>ppt_h</p:attrName>
                                        </p:attrNameLst>
                                      </p:cBhvr>
                                      <p:tavLst>
                                        <p:tav tm="0">
                                          <p:val>
                                            <p:strVal val="ppt_h"/>
                                          </p:val>
                                        </p:tav>
                                        <p:tav tm="100000">
                                          <p:val>
                                            <p:fltVal val="0"/>
                                          </p:val>
                                        </p:tav>
                                      </p:tavLst>
                                    </p:anim>
                                    <p:animEffect transition="out" filter="fade">
                                      <p:cBhvr>
                                        <p:cTn id="369" dur="500"/>
                                        <p:tgtEl>
                                          <p:spTgt spid="136"/>
                                        </p:tgtEl>
                                      </p:cBhvr>
                                    </p:animEffect>
                                    <p:set>
                                      <p:cBhvr>
                                        <p:cTn id="370" dur="1" fill="hold">
                                          <p:stCondLst>
                                            <p:cond delay="499"/>
                                          </p:stCondLst>
                                        </p:cTn>
                                        <p:tgtEl>
                                          <p:spTgt spid="136"/>
                                        </p:tgtEl>
                                        <p:attrNameLst>
                                          <p:attrName>style.visibility</p:attrName>
                                        </p:attrNameLst>
                                      </p:cBhvr>
                                      <p:to>
                                        <p:strVal val="hidden"/>
                                      </p:to>
                                    </p:set>
                                  </p:childTnLst>
                                </p:cTn>
                              </p:par>
                            </p:childTnLst>
                          </p:cTn>
                        </p:par>
                      </p:childTnLst>
                    </p:cTn>
                  </p:par>
                  <p:par>
                    <p:cTn id="371" fill="hold">
                      <p:stCondLst>
                        <p:cond delay="indefinite"/>
                      </p:stCondLst>
                      <p:childTnLst>
                        <p:par>
                          <p:cTn id="372" fill="hold">
                            <p:stCondLst>
                              <p:cond delay="0"/>
                            </p:stCondLst>
                            <p:childTnLst>
                              <p:par>
                                <p:cTn id="373" presetID="53" presetClass="entr" presetSubtype="16" fill="hold" nodeType="clickEffect">
                                  <p:stCondLst>
                                    <p:cond delay="0"/>
                                  </p:stCondLst>
                                  <p:childTnLst>
                                    <p:set>
                                      <p:cBhvr>
                                        <p:cTn id="374" dur="1" fill="hold">
                                          <p:stCondLst>
                                            <p:cond delay="0"/>
                                          </p:stCondLst>
                                        </p:cTn>
                                        <p:tgtEl>
                                          <p:spTgt spid="205"/>
                                        </p:tgtEl>
                                        <p:attrNameLst>
                                          <p:attrName>style.visibility</p:attrName>
                                        </p:attrNameLst>
                                      </p:cBhvr>
                                      <p:to>
                                        <p:strVal val="visible"/>
                                      </p:to>
                                    </p:set>
                                    <p:anim calcmode="lin" valueType="num">
                                      <p:cBhvr>
                                        <p:cTn id="375" dur="500" fill="hold"/>
                                        <p:tgtEl>
                                          <p:spTgt spid="205"/>
                                        </p:tgtEl>
                                        <p:attrNameLst>
                                          <p:attrName>ppt_w</p:attrName>
                                        </p:attrNameLst>
                                      </p:cBhvr>
                                      <p:tavLst>
                                        <p:tav tm="0">
                                          <p:val>
                                            <p:fltVal val="0"/>
                                          </p:val>
                                        </p:tav>
                                        <p:tav tm="100000">
                                          <p:val>
                                            <p:strVal val="#ppt_w"/>
                                          </p:val>
                                        </p:tav>
                                      </p:tavLst>
                                    </p:anim>
                                    <p:anim calcmode="lin" valueType="num">
                                      <p:cBhvr>
                                        <p:cTn id="376" dur="500" fill="hold"/>
                                        <p:tgtEl>
                                          <p:spTgt spid="205"/>
                                        </p:tgtEl>
                                        <p:attrNameLst>
                                          <p:attrName>ppt_h</p:attrName>
                                        </p:attrNameLst>
                                      </p:cBhvr>
                                      <p:tavLst>
                                        <p:tav tm="0">
                                          <p:val>
                                            <p:fltVal val="0"/>
                                          </p:val>
                                        </p:tav>
                                        <p:tav tm="100000">
                                          <p:val>
                                            <p:strVal val="#ppt_h"/>
                                          </p:val>
                                        </p:tav>
                                      </p:tavLst>
                                    </p:anim>
                                    <p:animEffect transition="in" filter="fade">
                                      <p:cBhvr>
                                        <p:cTn id="377" dur="500"/>
                                        <p:tgtEl>
                                          <p:spTgt spid="205"/>
                                        </p:tgtEl>
                                      </p:cBhvr>
                                    </p:animEffect>
                                  </p:childTnLst>
                                </p:cTn>
                              </p:par>
                              <p:par>
                                <p:cTn id="378" presetID="32" presetClass="emph" presetSubtype="0" repeatCount="indefinite" fill="hold" nodeType="withEffect">
                                  <p:stCondLst>
                                    <p:cond delay="0"/>
                                  </p:stCondLst>
                                  <p:endCondLst>
                                    <p:cond evt="onNext" delay="0">
                                      <p:tgtEl>
                                        <p:sldTgt/>
                                      </p:tgtEl>
                                    </p:cond>
                                  </p:endCondLst>
                                  <p:childTnLst>
                                    <p:animRot by="120000">
                                      <p:cBhvr>
                                        <p:cTn id="379" dur="100" fill="hold">
                                          <p:stCondLst>
                                            <p:cond delay="0"/>
                                          </p:stCondLst>
                                        </p:cTn>
                                        <p:tgtEl>
                                          <p:spTgt spid="205"/>
                                        </p:tgtEl>
                                        <p:attrNameLst>
                                          <p:attrName>r</p:attrName>
                                        </p:attrNameLst>
                                      </p:cBhvr>
                                    </p:animRot>
                                    <p:animRot by="-240000">
                                      <p:cBhvr>
                                        <p:cTn id="380" dur="200" fill="hold">
                                          <p:stCondLst>
                                            <p:cond delay="200"/>
                                          </p:stCondLst>
                                        </p:cTn>
                                        <p:tgtEl>
                                          <p:spTgt spid="205"/>
                                        </p:tgtEl>
                                        <p:attrNameLst>
                                          <p:attrName>r</p:attrName>
                                        </p:attrNameLst>
                                      </p:cBhvr>
                                    </p:animRot>
                                    <p:animRot by="240000">
                                      <p:cBhvr>
                                        <p:cTn id="381" dur="200" fill="hold">
                                          <p:stCondLst>
                                            <p:cond delay="400"/>
                                          </p:stCondLst>
                                        </p:cTn>
                                        <p:tgtEl>
                                          <p:spTgt spid="205"/>
                                        </p:tgtEl>
                                        <p:attrNameLst>
                                          <p:attrName>r</p:attrName>
                                        </p:attrNameLst>
                                      </p:cBhvr>
                                    </p:animRot>
                                    <p:animRot by="-240000">
                                      <p:cBhvr>
                                        <p:cTn id="382" dur="200" fill="hold">
                                          <p:stCondLst>
                                            <p:cond delay="600"/>
                                          </p:stCondLst>
                                        </p:cTn>
                                        <p:tgtEl>
                                          <p:spTgt spid="205"/>
                                        </p:tgtEl>
                                        <p:attrNameLst>
                                          <p:attrName>r</p:attrName>
                                        </p:attrNameLst>
                                      </p:cBhvr>
                                    </p:animRot>
                                    <p:animRot by="120000">
                                      <p:cBhvr>
                                        <p:cTn id="383" dur="200" fill="hold">
                                          <p:stCondLst>
                                            <p:cond delay="800"/>
                                          </p:stCondLst>
                                        </p:cTn>
                                        <p:tgtEl>
                                          <p:spTgt spid="205"/>
                                        </p:tgtEl>
                                        <p:attrNameLst>
                                          <p:attrName>r</p:attrName>
                                        </p:attrNameLst>
                                      </p:cBhvr>
                                    </p:animRot>
                                  </p:childTnLst>
                                </p:cTn>
                              </p:par>
                            </p:childTnLst>
                          </p:cTn>
                        </p:par>
                        <p:par>
                          <p:cTn id="384" fill="hold">
                            <p:stCondLst>
                              <p:cond delay="1000"/>
                            </p:stCondLst>
                            <p:childTnLst>
                              <p:par>
                                <p:cTn id="385" presetID="10" presetClass="entr" presetSubtype="0" fill="hold" grpId="0" nodeType="afterEffect">
                                  <p:stCondLst>
                                    <p:cond delay="0"/>
                                  </p:stCondLst>
                                  <p:childTnLst>
                                    <p:set>
                                      <p:cBhvr>
                                        <p:cTn id="386" dur="1" fill="hold">
                                          <p:stCondLst>
                                            <p:cond delay="0"/>
                                          </p:stCondLst>
                                        </p:cTn>
                                        <p:tgtEl>
                                          <p:spTgt spid="150"/>
                                        </p:tgtEl>
                                        <p:attrNameLst>
                                          <p:attrName>style.visibility</p:attrName>
                                        </p:attrNameLst>
                                      </p:cBhvr>
                                      <p:to>
                                        <p:strVal val="visible"/>
                                      </p:to>
                                    </p:set>
                                    <p:animEffect transition="in" filter="fade">
                                      <p:cBhvr>
                                        <p:cTn id="387" dur="500"/>
                                        <p:tgtEl>
                                          <p:spTgt spid="150"/>
                                        </p:tgtEl>
                                      </p:cBhvr>
                                    </p:animEffect>
                                  </p:childTnLst>
                                </p:cTn>
                              </p:par>
                            </p:childTnLst>
                          </p:cTn>
                        </p:par>
                      </p:childTnLst>
                    </p:cTn>
                  </p:par>
                  <p:par>
                    <p:cTn id="388" fill="hold">
                      <p:stCondLst>
                        <p:cond delay="indefinite"/>
                      </p:stCondLst>
                      <p:childTnLst>
                        <p:par>
                          <p:cTn id="389" fill="hold">
                            <p:stCondLst>
                              <p:cond delay="0"/>
                            </p:stCondLst>
                            <p:childTnLst>
                              <p:par>
                                <p:cTn id="390" presetID="10" presetClass="entr" presetSubtype="0" fill="hold" grpId="0" nodeType="clickEffect">
                                  <p:stCondLst>
                                    <p:cond delay="0"/>
                                  </p:stCondLst>
                                  <p:childTnLst>
                                    <p:set>
                                      <p:cBhvr>
                                        <p:cTn id="391" dur="1" fill="hold">
                                          <p:stCondLst>
                                            <p:cond delay="0"/>
                                          </p:stCondLst>
                                        </p:cTn>
                                        <p:tgtEl>
                                          <p:spTgt spid="154"/>
                                        </p:tgtEl>
                                        <p:attrNameLst>
                                          <p:attrName>style.visibility</p:attrName>
                                        </p:attrNameLst>
                                      </p:cBhvr>
                                      <p:to>
                                        <p:strVal val="visible"/>
                                      </p:to>
                                    </p:set>
                                    <p:animEffect transition="in" filter="fade">
                                      <p:cBhvr>
                                        <p:cTn id="392" dur="500"/>
                                        <p:tgtEl>
                                          <p:spTgt spid="154"/>
                                        </p:tgtEl>
                                      </p:cBhvr>
                                    </p:animEffect>
                                  </p:childTnLst>
                                </p:cTn>
                              </p:par>
                            </p:childTnLst>
                          </p:cTn>
                        </p:par>
                        <p:par>
                          <p:cTn id="393" fill="hold">
                            <p:stCondLst>
                              <p:cond delay="500"/>
                            </p:stCondLst>
                            <p:childTnLst>
                              <p:par>
                                <p:cTn id="394" presetID="53" presetClass="entr" presetSubtype="16" fill="hold" nodeType="afterEffect">
                                  <p:stCondLst>
                                    <p:cond delay="0"/>
                                  </p:stCondLst>
                                  <p:childTnLst>
                                    <p:set>
                                      <p:cBhvr>
                                        <p:cTn id="395" dur="1" fill="hold">
                                          <p:stCondLst>
                                            <p:cond delay="0"/>
                                          </p:stCondLst>
                                        </p:cTn>
                                        <p:tgtEl>
                                          <p:spTgt spid="154">
                                            <p:txEl>
                                              <p:pRg st="0" end="0"/>
                                            </p:txEl>
                                          </p:spTgt>
                                        </p:tgtEl>
                                        <p:attrNameLst>
                                          <p:attrName>style.visibility</p:attrName>
                                        </p:attrNameLst>
                                      </p:cBhvr>
                                      <p:to>
                                        <p:strVal val="visible"/>
                                      </p:to>
                                    </p:set>
                                    <p:anim calcmode="lin" valueType="num">
                                      <p:cBhvr>
                                        <p:cTn id="396" dur="500" fill="hold"/>
                                        <p:tgtEl>
                                          <p:spTgt spid="154">
                                            <p:txEl>
                                              <p:pRg st="0" end="0"/>
                                            </p:txEl>
                                          </p:spTgt>
                                        </p:tgtEl>
                                        <p:attrNameLst>
                                          <p:attrName>ppt_w</p:attrName>
                                        </p:attrNameLst>
                                      </p:cBhvr>
                                      <p:tavLst>
                                        <p:tav tm="0">
                                          <p:val>
                                            <p:fltVal val="0"/>
                                          </p:val>
                                        </p:tav>
                                        <p:tav tm="100000">
                                          <p:val>
                                            <p:strVal val="#ppt_w"/>
                                          </p:val>
                                        </p:tav>
                                      </p:tavLst>
                                    </p:anim>
                                    <p:anim calcmode="lin" valueType="num">
                                      <p:cBhvr>
                                        <p:cTn id="397" dur="500" fill="hold"/>
                                        <p:tgtEl>
                                          <p:spTgt spid="154">
                                            <p:txEl>
                                              <p:pRg st="0" end="0"/>
                                            </p:txEl>
                                          </p:spTgt>
                                        </p:tgtEl>
                                        <p:attrNameLst>
                                          <p:attrName>ppt_h</p:attrName>
                                        </p:attrNameLst>
                                      </p:cBhvr>
                                      <p:tavLst>
                                        <p:tav tm="0">
                                          <p:val>
                                            <p:fltVal val="0"/>
                                          </p:val>
                                        </p:tav>
                                        <p:tav tm="100000">
                                          <p:val>
                                            <p:strVal val="#ppt_h"/>
                                          </p:val>
                                        </p:tav>
                                      </p:tavLst>
                                    </p:anim>
                                    <p:animEffect transition="in" filter="fade">
                                      <p:cBhvr>
                                        <p:cTn id="398" dur="500"/>
                                        <p:tgtEl>
                                          <p:spTgt spid="154">
                                            <p:txEl>
                                              <p:pRg st="0" end="0"/>
                                            </p:txEl>
                                          </p:spTgt>
                                        </p:tgtEl>
                                      </p:cBhvr>
                                    </p:animEffect>
                                  </p:childTnLst>
                                </p:cTn>
                              </p:par>
                            </p:childTnLst>
                          </p:cTn>
                        </p:par>
                        <p:par>
                          <p:cTn id="399" fill="hold">
                            <p:stCondLst>
                              <p:cond delay="1000"/>
                            </p:stCondLst>
                            <p:childTnLst>
                              <p:par>
                                <p:cTn id="400" presetID="53" presetClass="exit" presetSubtype="32" fill="hold" nodeType="afterEffect">
                                  <p:stCondLst>
                                    <p:cond delay="0"/>
                                  </p:stCondLst>
                                  <p:childTnLst>
                                    <p:anim calcmode="lin" valueType="num">
                                      <p:cBhvr>
                                        <p:cTn id="401" dur="500"/>
                                        <p:tgtEl>
                                          <p:spTgt spid="205"/>
                                        </p:tgtEl>
                                        <p:attrNameLst>
                                          <p:attrName>ppt_w</p:attrName>
                                        </p:attrNameLst>
                                      </p:cBhvr>
                                      <p:tavLst>
                                        <p:tav tm="0">
                                          <p:val>
                                            <p:strVal val="ppt_w"/>
                                          </p:val>
                                        </p:tav>
                                        <p:tav tm="100000">
                                          <p:val>
                                            <p:fltVal val="0"/>
                                          </p:val>
                                        </p:tav>
                                      </p:tavLst>
                                    </p:anim>
                                    <p:anim calcmode="lin" valueType="num">
                                      <p:cBhvr>
                                        <p:cTn id="402" dur="500"/>
                                        <p:tgtEl>
                                          <p:spTgt spid="205"/>
                                        </p:tgtEl>
                                        <p:attrNameLst>
                                          <p:attrName>ppt_h</p:attrName>
                                        </p:attrNameLst>
                                      </p:cBhvr>
                                      <p:tavLst>
                                        <p:tav tm="0">
                                          <p:val>
                                            <p:strVal val="ppt_h"/>
                                          </p:val>
                                        </p:tav>
                                        <p:tav tm="100000">
                                          <p:val>
                                            <p:fltVal val="0"/>
                                          </p:val>
                                        </p:tav>
                                      </p:tavLst>
                                    </p:anim>
                                    <p:animEffect transition="out" filter="fade">
                                      <p:cBhvr>
                                        <p:cTn id="403" dur="500"/>
                                        <p:tgtEl>
                                          <p:spTgt spid="205"/>
                                        </p:tgtEl>
                                      </p:cBhvr>
                                    </p:animEffect>
                                    <p:set>
                                      <p:cBhvr>
                                        <p:cTn id="404" dur="1" fill="hold">
                                          <p:stCondLst>
                                            <p:cond delay="499"/>
                                          </p:stCondLst>
                                        </p:cTn>
                                        <p:tgtEl>
                                          <p:spTgt spid="205"/>
                                        </p:tgtEl>
                                        <p:attrNameLst>
                                          <p:attrName>style.visibility</p:attrName>
                                        </p:attrNameLst>
                                      </p:cBhvr>
                                      <p:to>
                                        <p:strVal val="hidden"/>
                                      </p:to>
                                    </p:set>
                                  </p:childTnLst>
                                </p:cTn>
                              </p:par>
                            </p:childTnLst>
                          </p:cTn>
                        </p:par>
                        <p:par>
                          <p:cTn id="405" fill="hold">
                            <p:stCondLst>
                              <p:cond delay="1500"/>
                            </p:stCondLst>
                            <p:childTnLst>
                              <p:par>
                                <p:cTn id="406" presetID="53" presetClass="entr" presetSubtype="16" fill="hold" nodeType="afterEffect">
                                  <p:stCondLst>
                                    <p:cond delay="0"/>
                                  </p:stCondLst>
                                  <p:childTnLst>
                                    <p:set>
                                      <p:cBhvr>
                                        <p:cTn id="407" dur="1" fill="hold">
                                          <p:stCondLst>
                                            <p:cond delay="0"/>
                                          </p:stCondLst>
                                        </p:cTn>
                                        <p:tgtEl>
                                          <p:spTgt spid="153"/>
                                        </p:tgtEl>
                                        <p:attrNameLst>
                                          <p:attrName>style.visibility</p:attrName>
                                        </p:attrNameLst>
                                      </p:cBhvr>
                                      <p:to>
                                        <p:strVal val="visible"/>
                                      </p:to>
                                    </p:set>
                                    <p:anim calcmode="lin" valueType="num">
                                      <p:cBhvr>
                                        <p:cTn id="408" dur="500" fill="hold"/>
                                        <p:tgtEl>
                                          <p:spTgt spid="153"/>
                                        </p:tgtEl>
                                        <p:attrNameLst>
                                          <p:attrName>ppt_w</p:attrName>
                                        </p:attrNameLst>
                                      </p:cBhvr>
                                      <p:tavLst>
                                        <p:tav tm="0">
                                          <p:val>
                                            <p:fltVal val="0"/>
                                          </p:val>
                                        </p:tav>
                                        <p:tav tm="100000">
                                          <p:val>
                                            <p:strVal val="#ppt_w"/>
                                          </p:val>
                                        </p:tav>
                                      </p:tavLst>
                                    </p:anim>
                                    <p:anim calcmode="lin" valueType="num">
                                      <p:cBhvr>
                                        <p:cTn id="409" dur="500" fill="hold"/>
                                        <p:tgtEl>
                                          <p:spTgt spid="153"/>
                                        </p:tgtEl>
                                        <p:attrNameLst>
                                          <p:attrName>ppt_h</p:attrName>
                                        </p:attrNameLst>
                                      </p:cBhvr>
                                      <p:tavLst>
                                        <p:tav tm="0">
                                          <p:val>
                                            <p:fltVal val="0"/>
                                          </p:val>
                                        </p:tav>
                                        <p:tav tm="100000">
                                          <p:val>
                                            <p:strVal val="#ppt_h"/>
                                          </p:val>
                                        </p:tav>
                                      </p:tavLst>
                                    </p:anim>
                                    <p:animEffect transition="in" filter="fade">
                                      <p:cBhvr>
                                        <p:cTn id="410"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animBg="1"/>
      <p:bldP spid="8" grpId="0" build="p" animBg="1"/>
      <p:bldP spid="9" grpId="0" build="p" animBg="1"/>
      <p:bldP spid="10" grpId="0" build="p" animBg="1"/>
      <p:bldP spid="11" grpId="0" build="p" animBg="1"/>
      <p:bldP spid="12" grpId="0" build="p" animBg="1"/>
      <p:bldP spid="13" grpId="0" build="p" animBg="1"/>
      <p:bldP spid="14" grpId="0" build="p" animBg="1"/>
      <p:bldP spid="24" grpId="0" animBg="1"/>
      <p:bldP spid="114" grpId="0" animBg="1"/>
      <p:bldP spid="120" grpId="0" animBg="1"/>
      <p:bldP spid="123" grpId="0" animBg="1"/>
      <p:bldP spid="126" grpId="0" animBg="1"/>
      <p:bldP spid="128" grpId="0" animBg="1"/>
      <p:bldP spid="130" grpId="0" animBg="1"/>
      <p:bldP spid="134" grpId="0" animBg="1"/>
      <p:bldP spid="134" grpId="1" animBg="1"/>
      <p:bldP spid="134" grpId="2" animBg="1"/>
      <p:bldP spid="136" grpId="0" animBg="1"/>
      <p:bldP spid="136" grpId="1" animBg="1"/>
      <p:bldP spid="136" grpId="2" animBg="1"/>
      <p:bldP spid="137" grpId="0" animBg="1"/>
      <p:bldP spid="137" grpId="1" animBg="1"/>
      <p:bldP spid="137" grpId="2" animBg="1"/>
      <p:bldP spid="138" grpId="0" animBg="1"/>
      <p:bldP spid="138" grpId="1" animBg="1"/>
      <p:bldP spid="138" grpId="2" animBg="1"/>
      <p:bldP spid="139" grpId="0" animBg="1"/>
      <p:bldP spid="139" grpId="1" animBg="1"/>
      <p:bldP spid="139" grpId="2" animBg="1"/>
      <p:bldP spid="140" grpId="0" animBg="1"/>
      <p:bldP spid="140" grpId="1" animBg="1"/>
      <p:bldP spid="140" grpId="2" animBg="1"/>
      <p:bldP spid="141" grpId="0" animBg="1"/>
      <p:bldP spid="141" grpId="1" animBg="1"/>
      <p:bldP spid="141" grpId="2" animBg="1"/>
      <p:bldP spid="142" grpId="0" animBg="1"/>
      <p:bldP spid="142" grpId="1" animBg="1"/>
      <p:bldP spid="142" grpId="2" animBg="1"/>
      <p:bldP spid="143" grpId="0" animBg="1"/>
      <p:bldP spid="143" grpId="1" animBg="1"/>
      <p:bldP spid="143"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47" grpId="0" animBg="1"/>
      <p:bldP spid="147" grpId="1" animBg="1"/>
      <p:bldP spid="147" grpId="2" animBg="1"/>
      <p:bldP spid="148" grpId="0" animBg="1"/>
      <p:bldP spid="148" grpId="1" animBg="1"/>
      <p:bldP spid="148" grpId="2" animBg="1"/>
      <p:bldP spid="149" grpId="0" animBg="1"/>
      <p:bldP spid="149" grpId="1" animBg="1"/>
      <p:bldP spid="149" grpId="2" animBg="1"/>
      <p:bldP spid="150" grpId="0" animBg="1"/>
      <p:bldP spid="1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txBox="1">
            <a:spLocks/>
          </p:cNvSpPr>
          <p:nvPr/>
        </p:nvSpPr>
        <p:spPr>
          <a:xfrm>
            <a:off x="606903" y="419705"/>
            <a:ext cx="10956616" cy="54324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200" b="1" dirty="0" smtClean="0">
                <a:latin typeface="Arial" panose="020B0604020202020204" pitchFamily="34" charset="0"/>
                <a:cs typeface="Arial" panose="020B0604020202020204" pitchFamily="34" charset="0"/>
              </a:rPr>
              <a:t>КАК ЭТО РАБОТАЕТ?</a:t>
            </a:r>
            <a:endParaRPr lang="ru-RU" sz="3200" b="1" dirty="0">
              <a:latin typeface="Arial" panose="020B0604020202020204" pitchFamily="34" charset="0"/>
              <a:cs typeface="Arial" panose="020B0604020202020204" pitchFamily="34" charset="0"/>
            </a:endParaRPr>
          </a:p>
        </p:txBody>
      </p:sp>
      <p:cxnSp>
        <p:nvCxnSpPr>
          <p:cNvPr id="15" name="Прямая соединительная линия 14"/>
          <p:cNvCxnSpPr/>
          <p:nvPr/>
        </p:nvCxnSpPr>
        <p:spPr>
          <a:xfrm>
            <a:off x="724783" y="962952"/>
            <a:ext cx="8659362"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1222162" y="2361733"/>
            <a:ext cx="4685417" cy="469286"/>
          </a:xfrm>
          <a:prstGeom prst="rect">
            <a:avLst/>
          </a:prstGeom>
          <a:solidFill>
            <a:srgbClr val="000000">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b="1" dirty="0" smtClean="0"/>
              <a:t>Создать «фон» - говорить без умолку</a:t>
            </a:r>
            <a:endParaRPr lang="ru-RU" b="1" dirty="0"/>
          </a:p>
        </p:txBody>
      </p:sp>
      <p:sp>
        <p:nvSpPr>
          <p:cNvPr id="22" name="Прямоугольник 21"/>
          <p:cNvSpPr/>
          <p:nvPr/>
        </p:nvSpPr>
        <p:spPr>
          <a:xfrm>
            <a:off x="1212463" y="1672817"/>
            <a:ext cx="6007167" cy="482104"/>
          </a:xfrm>
          <a:prstGeom prst="rect">
            <a:avLst/>
          </a:prstGeom>
          <a:solidFill>
            <a:srgbClr val="000000">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b="1" dirty="0" smtClean="0"/>
              <a:t>Напугать</a:t>
            </a:r>
            <a:endParaRPr lang="ru-RU" b="1" dirty="0"/>
          </a:p>
        </p:txBody>
      </p:sp>
      <p:sp>
        <p:nvSpPr>
          <p:cNvPr id="14" name="Прямоугольник 13"/>
          <p:cNvSpPr/>
          <p:nvPr/>
        </p:nvSpPr>
        <p:spPr>
          <a:xfrm>
            <a:off x="724784" y="1114239"/>
            <a:ext cx="3248236" cy="391960"/>
          </a:xfrm>
          <a:prstGeom prst="rect">
            <a:avLst/>
          </a:prstGeom>
          <a:solidFill>
            <a:srgbClr val="000000">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b="1" dirty="0" smtClean="0"/>
              <a:t>Задачи мошенника</a:t>
            </a:r>
            <a:endParaRPr lang="ru-RU" b="1" dirty="0"/>
          </a:p>
        </p:txBody>
      </p:sp>
      <p:pic>
        <p:nvPicPr>
          <p:cNvPr id="42" name="Рисунок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4803" y="191925"/>
            <a:ext cx="3479717" cy="1957341"/>
          </a:xfrm>
          <a:prstGeom prst="rect">
            <a:avLst/>
          </a:prstGeom>
        </p:spPr>
      </p:pic>
      <p:sp>
        <p:nvSpPr>
          <p:cNvPr id="41" name="Прямоугольник 40"/>
          <p:cNvSpPr/>
          <p:nvPr/>
        </p:nvSpPr>
        <p:spPr>
          <a:xfrm>
            <a:off x="724783" y="1672817"/>
            <a:ext cx="305897" cy="482104"/>
          </a:xfrm>
          <a:prstGeom prst="rect">
            <a:avLst/>
          </a:prstGeom>
          <a:solidFill>
            <a:srgbClr val="000000">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b="1" dirty="0" smtClean="0"/>
              <a:t>1</a:t>
            </a:r>
            <a:endParaRPr lang="ru-RU" b="1" dirty="0"/>
          </a:p>
        </p:txBody>
      </p:sp>
      <p:sp>
        <p:nvSpPr>
          <p:cNvPr id="43" name="Прямоугольник 42"/>
          <p:cNvSpPr/>
          <p:nvPr/>
        </p:nvSpPr>
        <p:spPr>
          <a:xfrm>
            <a:off x="724783" y="2361733"/>
            <a:ext cx="305897" cy="469286"/>
          </a:xfrm>
          <a:prstGeom prst="rect">
            <a:avLst/>
          </a:prstGeom>
          <a:solidFill>
            <a:srgbClr val="000000">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b="1" dirty="0" smtClean="0"/>
              <a:t>2</a:t>
            </a:r>
            <a:endParaRPr lang="ru-RU" b="1" dirty="0"/>
          </a:p>
        </p:txBody>
      </p:sp>
      <p:pic>
        <p:nvPicPr>
          <p:cNvPr id="45" name="Рисунок 44"/>
          <p:cNvPicPr>
            <a:picLocks noChangeAspect="1"/>
          </p:cNvPicPr>
          <p:nvPr/>
        </p:nvPicPr>
        <p:blipFill>
          <a:blip r:embed="rId4"/>
          <a:stretch>
            <a:fillRect/>
          </a:stretch>
        </p:blipFill>
        <p:spPr>
          <a:xfrm flipH="1">
            <a:off x="5894661" y="2320646"/>
            <a:ext cx="556260" cy="543246"/>
          </a:xfrm>
          <a:prstGeom prst="rect">
            <a:avLst/>
          </a:prstGeom>
          <a:ln>
            <a:solidFill>
              <a:schemeClr val="bg1"/>
            </a:solidFill>
          </a:ln>
        </p:spPr>
      </p:pic>
      <p:pic>
        <p:nvPicPr>
          <p:cNvPr id="46" name="Рисунок 45"/>
          <p:cNvPicPr>
            <a:picLocks noChangeAspect="1"/>
          </p:cNvPicPr>
          <p:nvPr/>
        </p:nvPicPr>
        <p:blipFill>
          <a:blip r:embed="rId4"/>
          <a:stretch>
            <a:fillRect/>
          </a:stretch>
        </p:blipFill>
        <p:spPr>
          <a:xfrm flipH="1">
            <a:off x="6445022" y="2300121"/>
            <a:ext cx="600122" cy="586082"/>
          </a:xfrm>
          <a:prstGeom prst="rect">
            <a:avLst/>
          </a:prstGeom>
          <a:ln>
            <a:solidFill>
              <a:schemeClr val="bg1"/>
            </a:solidFill>
          </a:ln>
        </p:spPr>
      </p:pic>
      <p:pic>
        <p:nvPicPr>
          <p:cNvPr id="2" name="Рисунок 1"/>
          <p:cNvPicPr>
            <a:picLocks noChangeAspect="1"/>
          </p:cNvPicPr>
          <p:nvPr/>
        </p:nvPicPr>
        <p:blipFill>
          <a:blip r:embed="rId5"/>
          <a:stretch>
            <a:fillRect/>
          </a:stretch>
        </p:blipFill>
        <p:spPr>
          <a:xfrm>
            <a:off x="5634983" y="2943657"/>
            <a:ext cx="1615578" cy="1231817"/>
          </a:xfrm>
          <a:prstGeom prst="rect">
            <a:avLst/>
          </a:prstGeom>
        </p:spPr>
      </p:pic>
      <p:pic>
        <p:nvPicPr>
          <p:cNvPr id="3" name="Рисунок 2"/>
          <p:cNvPicPr>
            <a:picLocks noChangeAspect="1"/>
          </p:cNvPicPr>
          <p:nvPr/>
        </p:nvPicPr>
        <p:blipFill>
          <a:blip r:embed="rId6"/>
          <a:stretch>
            <a:fillRect/>
          </a:stretch>
        </p:blipFill>
        <p:spPr>
          <a:xfrm>
            <a:off x="7285800" y="2941090"/>
            <a:ext cx="1610064" cy="1234383"/>
          </a:xfrm>
          <a:prstGeom prst="rect">
            <a:avLst/>
          </a:prstGeom>
        </p:spPr>
      </p:pic>
      <p:pic>
        <p:nvPicPr>
          <p:cNvPr id="4" name="Рисунок 3"/>
          <p:cNvPicPr>
            <a:picLocks noChangeAspect="1"/>
          </p:cNvPicPr>
          <p:nvPr/>
        </p:nvPicPr>
        <p:blipFill>
          <a:blip r:embed="rId7"/>
          <a:stretch>
            <a:fillRect/>
          </a:stretch>
        </p:blipFill>
        <p:spPr>
          <a:xfrm>
            <a:off x="8936064" y="2943658"/>
            <a:ext cx="1685544" cy="1223714"/>
          </a:xfrm>
          <a:prstGeom prst="rect">
            <a:avLst/>
          </a:prstGeom>
        </p:spPr>
      </p:pic>
      <p:pic>
        <p:nvPicPr>
          <p:cNvPr id="47" name="Рисунок 46"/>
          <p:cNvPicPr>
            <a:picLocks noChangeAspect="1"/>
          </p:cNvPicPr>
          <p:nvPr/>
        </p:nvPicPr>
        <p:blipFill>
          <a:blip r:embed="rId4"/>
          <a:stretch>
            <a:fillRect/>
          </a:stretch>
        </p:blipFill>
        <p:spPr>
          <a:xfrm flipH="1">
            <a:off x="7009967" y="2267581"/>
            <a:ext cx="662569" cy="647068"/>
          </a:xfrm>
          <a:prstGeom prst="rect">
            <a:avLst/>
          </a:prstGeom>
          <a:ln>
            <a:solidFill>
              <a:schemeClr val="bg1"/>
            </a:solidFill>
          </a:ln>
        </p:spPr>
      </p:pic>
      <p:pic>
        <p:nvPicPr>
          <p:cNvPr id="48" name="Рисунок 47"/>
          <p:cNvPicPr>
            <a:picLocks noChangeAspect="1"/>
          </p:cNvPicPr>
          <p:nvPr/>
        </p:nvPicPr>
        <p:blipFill>
          <a:blip r:embed="rId4"/>
          <a:stretch>
            <a:fillRect/>
          </a:stretch>
        </p:blipFill>
        <p:spPr>
          <a:xfrm flipH="1">
            <a:off x="7636753" y="2213523"/>
            <a:ext cx="769831" cy="751820"/>
          </a:xfrm>
          <a:prstGeom prst="rect">
            <a:avLst/>
          </a:prstGeom>
          <a:ln>
            <a:solidFill>
              <a:schemeClr val="bg1"/>
            </a:solidFill>
          </a:ln>
        </p:spPr>
      </p:pic>
      <p:pic>
        <p:nvPicPr>
          <p:cNvPr id="49" name="Рисунок 48"/>
          <p:cNvPicPr>
            <a:picLocks noChangeAspect="1"/>
          </p:cNvPicPr>
          <p:nvPr/>
        </p:nvPicPr>
        <p:blipFill>
          <a:blip r:embed="rId4"/>
          <a:stretch>
            <a:fillRect/>
          </a:stretch>
        </p:blipFill>
        <p:spPr>
          <a:xfrm flipH="1">
            <a:off x="8387986" y="2155167"/>
            <a:ext cx="899592" cy="878546"/>
          </a:xfrm>
          <a:prstGeom prst="rect">
            <a:avLst/>
          </a:prstGeom>
          <a:ln>
            <a:solidFill>
              <a:schemeClr val="bg1"/>
            </a:solidFill>
          </a:ln>
        </p:spPr>
      </p:pic>
      <p:pic>
        <p:nvPicPr>
          <p:cNvPr id="55" name="Рисунок 54"/>
          <p:cNvPicPr>
            <a:picLocks noChangeAspect="1"/>
          </p:cNvPicPr>
          <p:nvPr/>
        </p:nvPicPr>
        <p:blipFill>
          <a:blip r:embed="rId4"/>
          <a:stretch>
            <a:fillRect/>
          </a:stretch>
        </p:blipFill>
        <p:spPr>
          <a:xfrm flipH="1">
            <a:off x="9262378" y="2106655"/>
            <a:ext cx="1002906" cy="979443"/>
          </a:xfrm>
          <a:prstGeom prst="rect">
            <a:avLst/>
          </a:prstGeom>
          <a:ln>
            <a:solidFill>
              <a:schemeClr val="bg1"/>
            </a:solidFill>
          </a:ln>
        </p:spPr>
      </p:pic>
      <p:pic>
        <p:nvPicPr>
          <p:cNvPr id="56" name="Рисунок 55"/>
          <p:cNvPicPr>
            <a:picLocks noChangeAspect="1"/>
          </p:cNvPicPr>
          <p:nvPr/>
        </p:nvPicPr>
        <p:blipFill>
          <a:blip r:embed="rId4"/>
          <a:stretch>
            <a:fillRect/>
          </a:stretch>
        </p:blipFill>
        <p:spPr>
          <a:xfrm flipH="1">
            <a:off x="10257190" y="2046123"/>
            <a:ext cx="1133162" cy="1106652"/>
          </a:xfrm>
          <a:prstGeom prst="rect">
            <a:avLst/>
          </a:prstGeom>
          <a:ln>
            <a:solidFill>
              <a:schemeClr val="bg1"/>
            </a:solidFill>
          </a:ln>
        </p:spPr>
      </p:pic>
      <p:sp>
        <p:nvSpPr>
          <p:cNvPr id="58" name="Прямоугольник 57"/>
          <p:cNvSpPr/>
          <p:nvPr/>
        </p:nvSpPr>
        <p:spPr>
          <a:xfrm>
            <a:off x="724783" y="3033031"/>
            <a:ext cx="305897" cy="469286"/>
          </a:xfrm>
          <a:prstGeom prst="rect">
            <a:avLst/>
          </a:prstGeom>
          <a:solidFill>
            <a:srgbClr val="000000">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b="1" dirty="0" smtClean="0"/>
              <a:t>3</a:t>
            </a:r>
            <a:endParaRPr lang="ru-RU" b="1" dirty="0"/>
          </a:p>
        </p:txBody>
      </p:sp>
      <p:sp>
        <p:nvSpPr>
          <p:cNvPr id="61" name="Прямоугольник 60"/>
          <p:cNvSpPr/>
          <p:nvPr/>
        </p:nvSpPr>
        <p:spPr>
          <a:xfrm>
            <a:off x="724783" y="3710032"/>
            <a:ext cx="305897" cy="469286"/>
          </a:xfrm>
          <a:prstGeom prst="rect">
            <a:avLst/>
          </a:prstGeom>
          <a:solidFill>
            <a:srgbClr val="000000">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b="1" dirty="0" smtClean="0"/>
              <a:t>4</a:t>
            </a:r>
            <a:endParaRPr lang="ru-RU" b="1" dirty="0"/>
          </a:p>
        </p:txBody>
      </p:sp>
      <p:pic>
        <p:nvPicPr>
          <p:cNvPr id="69" name="Рисунок 68"/>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69944" y="3372795"/>
            <a:ext cx="4911855" cy="3551659"/>
          </a:xfrm>
          <a:prstGeom prst="rect">
            <a:avLst/>
          </a:prstGeom>
        </p:spPr>
      </p:pic>
      <p:pic>
        <p:nvPicPr>
          <p:cNvPr id="65" name="Рисунок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2440" y="3357350"/>
            <a:ext cx="3270862" cy="3525480"/>
          </a:xfrm>
          <a:prstGeom prst="rect">
            <a:avLst/>
          </a:prstGeom>
          <a:effectLst>
            <a:outerShdw blurRad="50800" dist="38100" dir="5400000" algn="t" rotWithShape="0">
              <a:prstClr val="black">
                <a:alpha val="40000"/>
              </a:prstClr>
            </a:outerShdw>
          </a:effectLst>
        </p:spPr>
      </p:pic>
      <p:sp>
        <p:nvSpPr>
          <p:cNvPr id="21" name="Прямоугольник 20"/>
          <p:cNvSpPr/>
          <p:nvPr/>
        </p:nvSpPr>
        <p:spPr>
          <a:xfrm>
            <a:off x="1222162" y="3717147"/>
            <a:ext cx="2760557" cy="482104"/>
          </a:xfrm>
          <a:prstGeom prst="rect">
            <a:avLst/>
          </a:prstGeom>
          <a:solidFill>
            <a:srgbClr val="000000">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b="1" dirty="0" smtClean="0"/>
              <a:t>Предложить решение</a:t>
            </a:r>
            <a:endParaRPr lang="ru-RU" b="1" dirty="0"/>
          </a:p>
        </p:txBody>
      </p:sp>
      <p:sp>
        <p:nvSpPr>
          <p:cNvPr id="18" name="Прямоугольник 17"/>
          <p:cNvSpPr/>
          <p:nvPr/>
        </p:nvSpPr>
        <p:spPr>
          <a:xfrm>
            <a:off x="1212464" y="3033031"/>
            <a:ext cx="4303084" cy="482104"/>
          </a:xfrm>
          <a:prstGeom prst="rect">
            <a:avLst/>
          </a:prstGeom>
          <a:solidFill>
            <a:srgbClr val="000000">
              <a:alpha val="50196"/>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b="1" dirty="0" smtClean="0"/>
              <a:t>Торопить</a:t>
            </a:r>
            <a:endParaRPr lang="ru-RU" b="1" dirty="0"/>
          </a:p>
        </p:txBody>
      </p:sp>
      <p:pic>
        <p:nvPicPr>
          <p:cNvPr id="64" name="Рисунок 6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41530" y="2845928"/>
            <a:ext cx="1030793" cy="1364739"/>
          </a:xfrm>
          <a:prstGeom prst="rect">
            <a:avLst/>
          </a:prstGeom>
        </p:spPr>
      </p:pic>
      <p:sp>
        <p:nvSpPr>
          <p:cNvPr id="70" name="Лента лицом вверх 69"/>
          <p:cNvSpPr/>
          <p:nvPr/>
        </p:nvSpPr>
        <p:spPr>
          <a:xfrm rot="21349053">
            <a:off x="4255287" y="6078701"/>
            <a:ext cx="2562225" cy="571163"/>
          </a:xfrm>
          <a:prstGeom prst="ribbon2">
            <a:avLst>
              <a:gd name="adj1" fmla="val 16667"/>
              <a:gd name="adj2" fmla="val 68587"/>
            </a:avLst>
          </a:prstGeom>
          <a:solidFill>
            <a:srgbClr val="FF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600" b="1" dirty="0" smtClean="0">
                <a:solidFill>
                  <a:schemeClr val="tx1"/>
                </a:solidFill>
              </a:rPr>
              <a:t>Я ВАС СПАСУ!</a:t>
            </a:r>
            <a:endParaRPr lang="ru-RU" b="1" dirty="0" smtClean="0">
              <a:solidFill>
                <a:schemeClr val="tx1"/>
              </a:solidFill>
            </a:endParaRPr>
          </a:p>
        </p:txBody>
      </p:sp>
      <p:sp>
        <p:nvSpPr>
          <p:cNvPr id="71" name="Лента лицом вверх 70"/>
          <p:cNvSpPr/>
          <p:nvPr/>
        </p:nvSpPr>
        <p:spPr>
          <a:xfrm rot="1429436">
            <a:off x="5473529" y="4599670"/>
            <a:ext cx="1762111" cy="571163"/>
          </a:xfrm>
          <a:prstGeom prst="ribbon2">
            <a:avLst>
              <a:gd name="adj1" fmla="val 16667"/>
              <a:gd name="adj2" fmla="val 48075"/>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600" b="1" dirty="0" smtClean="0">
                <a:solidFill>
                  <a:schemeClr val="bg1"/>
                </a:solidFill>
              </a:rPr>
              <a:t>УРА!</a:t>
            </a:r>
            <a:endParaRPr lang="ru-RU" b="1" dirty="0" smtClean="0">
              <a:solidFill>
                <a:schemeClr val="bg1"/>
              </a:solidFill>
            </a:endParaRPr>
          </a:p>
        </p:txBody>
      </p:sp>
      <p:sp>
        <p:nvSpPr>
          <p:cNvPr id="72" name="Круглая лента лицом вниз 71"/>
          <p:cNvSpPr/>
          <p:nvPr/>
        </p:nvSpPr>
        <p:spPr>
          <a:xfrm rot="20549613">
            <a:off x="1464056" y="4564500"/>
            <a:ext cx="1894081" cy="571163"/>
          </a:xfrm>
          <a:prstGeom prst="ellipseRibbon">
            <a:avLst>
              <a:gd name="adj1" fmla="val 22414"/>
              <a:gd name="adj2" fmla="val 66215"/>
              <a:gd name="adj3" fmla="val 13443"/>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200" b="1" dirty="0" smtClean="0">
                <a:solidFill>
                  <a:schemeClr val="bg1"/>
                </a:solidFill>
              </a:rPr>
              <a:t>ЕСТЬ РЕШЕНИЕ</a:t>
            </a:r>
            <a:endParaRPr lang="ru-RU" sz="1400" b="1" dirty="0" smtClean="0">
              <a:solidFill>
                <a:schemeClr val="bg1"/>
              </a:solidFill>
            </a:endParaRPr>
          </a:p>
        </p:txBody>
      </p:sp>
      <p:sp>
        <p:nvSpPr>
          <p:cNvPr id="73" name="Равнобедренный треугольник 72"/>
          <p:cNvSpPr/>
          <p:nvPr/>
        </p:nvSpPr>
        <p:spPr>
          <a:xfrm rot="772795">
            <a:off x="2387948" y="5484662"/>
            <a:ext cx="1352204" cy="1121274"/>
          </a:xfrm>
          <a:prstGeom prst="triangle">
            <a:avLst>
              <a:gd name="adj" fmla="val 48853"/>
            </a:avLst>
          </a:prstGeom>
          <a:solidFill>
            <a:schemeClr val="tx1"/>
          </a:solidFill>
          <a:ln w="76200">
            <a:solidFill>
              <a:srgbClr val="FF33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4400" b="1" dirty="0" smtClean="0">
                <a:solidFill>
                  <a:schemeClr val="bg1"/>
                </a:solidFill>
              </a:rPr>
              <a:t>!</a:t>
            </a:r>
            <a:endParaRPr lang="ru-RU" b="1" dirty="0" smtClean="0">
              <a:solidFill>
                <a:schemeClr val="bg1"/>
              </a:solidFill>
            </a:endParaRPr>
          </a:p>
        </p:txBody>
      </p:sp>
      <p:sp>
        <p:nvSpPr>
          <p:cNvPr id="38" name="Стрелка вправо с вырезом 37"/>
          <p:cNvSpPr/>
          <p:nvPr/>
        </p:nvSpPr>
        <p:spPr>
          <a:xfrm rot="2029123">
            <a:off x="6665654" y="3599872"/>
            <a:ext cx="1406531" cy="1107807"/>
          </a:xfrm>
          <a:prstGeom prst="notchedRightArrow">
            <a:avLst/>
          </a:prstGeom>
          <a:solidFill>
            <a:schemeClr val="tx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grpSp>
        <p:nvGrpSpPr>
          <p:cNvPr id="86" name="Группа 85"/>
          <p:cNvGrpSpPr/>
          <p:nvPr/>
        </p:nvGrpSpPr>
        <p:grpSpPr>
          <a:xfrm>
            <a:off x="7809138" y="3669073"/>
            <a:ext cx="2766973" cy="2672603"/>
            <a:chOff x="7801108" y="3421240"/>
            <a:chExt cx="2766973" cy="2672603"/>
          </a:xfrm>
        </p:grpSpPr>
        <p:grpSp>
          <p:nvGrpSpPr>
            <p:cNvPr id="76" name="Группа 75"/>
            <p:cNvGrpSpPr/>
            <p:nvPr/>
          </p:nvGrpSpPr>
          <p:grpSpPr>
            <a:xfrm>
              <a:off x="8048662" y="3717147"/>
              <a:ext cx="2216622" cy="2102628"/>
              <a:chOff x="8048662" y="3717147"/>
              <a:chExt cx="2216622" cy="2102628"/>
            </a:xfrm>
          </p:grpSpPr>
          <p:sp>
            <p:nvSpPr>
              <p:cNvPr id="20" name="Овал 19"/>
              <p:cNvSpPr/>
              <p:nvPr/>
            </p:nvSpPr>
            <p:spPr>
              <a:xfrm>
                <a:off x="8048662" y="3717147"/>
                <a:ext cx="2216622" cy="2102628"/>
              </a:xfrm>
              <a:prstGeom prst="ellipse">
                <a:avLst/>
              </a:prstGeom>
              <a:solidFill>
                <a:srgbClr val="FF33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b="1" dirty="0" smtClean="0"/>
                  <a:t>ОТКЛЮЧИТЬ ЛОГИКУ  </a:t>
                </a:r>
                <a:endParaRPr lang="ru-RU" b="1" dirty="0"/>
              </a:p>
            </p:txBody>
          </p:sp>
          <p:sp>
            <p:nvSpPr>
              <p:cNvPr id="74" name="Овал 73"/>
              <p:cNvSpPr/>
              <p:nvPr/>
            </p:nvSpPr>
            <p:spPr>
              <a:xfrm>
                <a:off x="8261479" y="3909925"/>
                <a:ext cx="1796921" cy="17145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75" name="Овал 74"/>
              <p:cNvSpPr/>
              <p:nvPr/>
            </p:nvSpPr>
            <p:spPr>
              <a:xfrm>
                <a:off x="8460270" y="4060860"/>
                <a:ext cx="1398106" cy="1396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grpSp>
        <p:cxnSp>
          <p:nvCxnSpPr>
            <p:cNvPr id="78" name="Прямая соединительная линия 77"/>
            <p:cNvCxnSpPr/>
            <p:nvPr/>
          </p:nvCxnSpPr>
          <p:spPr>
            <a:xfrm flipV="1">
              <a:off x="9169975" y="3421240"/>
              <a:ext cx="0" cy="7580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flipV="1">
              <a:off x="9169975" y="5335765"/>
              <a:ext cx="0" cy="7580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flipH="1">
              <a:off x="9753601" y="4767263"/>
              <a:ext cx="814480"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p:nvPr/>
          </p:nvCxnSpPr>
          <p:spPr>
            <a:xfrm flipH="1">
              <a:off x="7801108" y="4776788"/>
              <a:ext cx="814480"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 name="Рисунок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109780" y="4097357"/>
            <a:ext cx="3076039" cy="2760643"/>
          </a:xfrm>
          <a:prstGeom prst="rect">
            <a:avLst/>
          </a:prstGeom>
        </p:spPr>
      </p:pic>
      <p:sp>
        <p:nvSpPr>
          <p:cNvPr id="87" name="Овал 86"/>
          <p:cNvSpPr/>
          <p:nvPr/>
        </p:nvSpPr>
        <p:spPr>
          <a:xfrm>
            <a:off x="4319980" y="4023086"/>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
        <p:nvSpPr>
          <p:cNvPr id="88" name="Овал 87"/>
          <p:cNvSpPr/>
          <p:nvPr/>
        </p:nvSpPr>
        <p:spPr>
          <a:xfrm>
            <a:off x="4638839" y="402165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smtClean="0">
              <a:solidFill>
                <a:schemeClr val="bg1"/>
              </a:solidFill>
            </a:endParaRPr>
          </a:p>
        </p:txBody>
      </p:sp>
    </p:spTree>
    <p:extLst>
      <p:ext uri="{BB962C8B-B14F-4D97-AF65-F5344CB8AC3E}">
        <p14:creationId xmlns:p14="http://schemas.microsoft.com/office/powerpoint/2010/main" val="16549153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25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250"/>
                                        <p:tgtEl>
                                          <p:spTgt spid="45"/>
                                        </p:tgtEl>
                                      </p:cBhvr>
                                    </p:animEffect>
                                  </p:childTnLst>
                                </p:cTn>
                              </p:par>
                            </p:childTnLst>
                          </p:cTn>
                        </p:par>
                        <p:par>
                          <p:cTn id="45" fill="hold">
                            <p:stCondLst>
                              <p:cond delay="1250"/>
                            </p:stCondLst>
                            <p:childTnLst>
                              <p:par>
                                <p:cTn id="46" presetID="22" presetClass="entr" presetSubtype="8"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250"/>
                                        <p:tgtEl>
                                          <p:spTgt spid="46"/>
                                        </p:tgtEl>
                                      </p:cBhvr>
                                    </p:animEffect>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left)">
                                      <p:cBhvr>
                                        <p:cTn id="52" dur="250"/>
                                        <p:tgtEl>
                                          <p:spTgt spid="47"/>
                                        </p:tgtEl>
                                      </p:cBhvr>
                                    </p:animEffect>
                                  </p:childTnLst>
                                </p:cTn>
                              </p:par>
                            </p:childTnLst>
                          </p:cTn>
                        </p:par>
                        <p:par>
                          <p:cTn id="53" fill="hold">
                            <p:stCondLst>
                              <p:cond delay="1750"/>
                            </p:stCondLst>
                            <p:childTnLst>
                              <p:par>
                                <p:cTn id="54" presetID="22" presetClass="entr" presetSubtype="8" fill="hold"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ipe(left)">
                                      <p:cBhvr>
                                        <p:cTn id="56" dur="250"/>
                                        <p:tgtEl>
                                          <p:spTgt spid="48"/>
                                        </p:tgtEl>
                                      </p:cBhvr>
                                    </p:animEffect>
                                  </p:childTnLst>
                                </p:cTn>
                              </p:par>
                            </p:childTnLst>
                          </p:cTn>
                        </p:par>
                        <p:par>
                          <p:cTn id="57" fill="hold">
                            <p:stCondLst>
                              <p:cond delay="2000"/>
                            </p:stCondLst>
                            <p:childTnLst>
                              <p:par>
                                <p:cTn id="58" presetID="22" presetClass="entr" presetSubtype="8"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left)">
                                      <p:cBhvr>
                                        <p:cTn id="60" dur="250"/>
                                        <p:tgtEl>
                                          <p:spTgt spid="49"/>
                                        </p:tgtEl>
                                      </p:cBhvr>
                                    </p:animEffect>
                                  </p:childTnLst>
                                </p:cTn>
                              </p:par>
                            </p:childTnLst>
                          </p:cTn>
                        </p:par>
                        <p:par>
                          <p:cTn id="61" fill="hold">
                            <p:stCondLst>
                              <p:cond delay="2250"/>
                            </p:stCondLst>
                            <p:childTnLst>
                              <p:par>
                                <p:cTn id="62" presetID="22" presetClass="entr" presetSubtype="8" fill="hold" nodeType="after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left)">
                                      <p:cBhvr>
                                        <p:cTn id="64" dur="250"/>
                                        <p:tgtEl>
                                          <p:spTgt spid="55"/>
                                        </p:tgtEl>
                                      </p:cBhvr>
                                    </p:animEffect>
                                  </p:childTnLst>
                                </p:cTn>
                              </p:par>
                            </p:childTnLst>
                          </p:cTn>
                        </p:par>
                        <p:par>
                          <p:cTn id="65" fill="hold">
                            <p:stCondLst>
                              <p:cond delay="2500"/>
                            </p:stCondLst>
                            <p:childTnLst>
                              <p:par>
                                <p:cTn id="66" presetID="22" presetClass="entr" presetSubtype="8" fill="hold" nodeType="after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left)">
                                      <p:cBhvr>
                                        <p:cTn id="68" dur="250"/>
                                        <p:tgtEl>
                                          <p:spTgt spid="5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wipe(left)">
                                      <p:cBhvr>
                                        <p:cTn id="73" dur="500"/>
                                        <p:tgtEl>
                                          <p:spTgt spid="58"/>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left)">
                                      <p:cBhvr>
                                        <p:cTn id="77" dur="500"/>
                                        <p:tgtEl>
                                          <p:spTgt spid="18"/>
                                        </p:tgtEl>
                                      </p:cBhvr>
                                    </p:animEffect>
                                  </p:childTnLst>
                                </p:cTn>
                              </p:par>
                            </p:childTnLst>
                          </p:cTn>
                        </p:par>
                        <p:par>
                          <p:cTn id="78" fill="hold">
                            <p:stCondLst>
                              <p:cond delay="1000"/>
                            </p:stCondLst>
                            <p:childTnLst>
                              <p:par>
                                <p:cTn id="79" presetID="53" presetClass="entr" presetSubtype="16" fill="hold" nodeType="after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p:cTn id="81" dur="500" fill="hold"/>
                                        <p:tgtEl>
                                          <p:spTgt spid="64"/>
                                        </p:tgtEl>
                                        <p:attrNameLst>
                                          <p:attrName>ppt_w</p:attrName>
                                        </p:attrNameLst>
                                      </p:cBhvr>
                                      <p:tavLst>
                                        <p:tav tm="0">
                                          <p:val>
                                            <p:fltVal val="0"/>
                                          </p:val>
                                        </p:tav>
                                        <p:tav tm="100000">
                                          <p:val>
                                            <p:strVal val="#ppt_w"/>
                                          </p:val>
                                        </p:tav>
                                      </p:tavLst>
                                    </p:anim>
                                    <p:anim calcmode="lin" valueType="num">
                                      <p:cBhvr>
                                        <p:cTn id="82" dur="500" fill="hold"/>
                                        <p:tgtEl>
                                          <p:spTgt spid="64"/>
                                        </p:tgtEl>
                                        <p:attrNameLst>
                                          <p:attrName>ppt_h</p:attrName>
                                        </p:attrNameLst>
                                      </p:cBhvr>
                                      <p:tavLst>
                                        <p:tav tm="0">
                                          <p:val>
                                            <p:fltVal val="0"/>
                                          </p:val>
                                        </p:tav>
                                        <p:tav tm="100000">
                                          <p:val>
                                            <p:strVal val="#ppt_h"/>
                                          </p:val>
                                        </p:tav>
                                      </p:tavLst>
                                    </p:anim>
                                    <p:animEffect transition="in" filter="fade">
                                      <p:cBhvr>
                                        <p:cTn id="83" dur="500"/>
                                        <p:tgtEl>
                                          <p:spTgt spid="64"/>
                                        </p:tgtEl>
                                      </p:cBhvr>
                                    </p:animEffect>
                                  </p:childTnLst>
                                </p:cTn>
                              </p:par>
                            </p:childTnLst>
                          </p:cTn>
                        </p:par>
                        <p:par>
                          <p:cTn id="84" fill="hold">
                            <p:stCondLst>
                              <p:cond delay="1500"/>
                            </p:stCondLst>
                            <p:childTnLst>
                              <p:par>
                                <p:cTn id="85" presetID="8" presetClass="emph" presetSubtype="0" repeatCount="2000" fill="hold" nodeType="afterEffect">
                                  <p:stCondLst>
                                    <p:cond delay="0"/>
                                  </p:stCondLst>
                                  <p:childTnLst>
                                    <p:animRot by="21600000">
                                      <p:cBhvr>
                                        <p:cTn id="86" dur="1000" fill="hold"/>
                                        <p:tgtEl>
                                          <p:spTgt spid="64"/>
                                        </p:tgtEl>
                                        <p:attrNameLst>
                                          <p:attrName>r</p:attrName>
                                        </p:attrNameLst>
                                      </p:cBhvr>
                                    </p:animRot>
                                  </p:childTnLst>
                                </p:cTn>
                              </p:par>
                            </p:childTnLst>
                          </p:cTn>
                        </p:par>
                        <p:par>
                          <p:cTn id="87" fill="hold">
                            <p:stCondLst>
                              <p:cond delay="3500"/>
                            </p:stCondLst>
                            <p:childTnLst>
                              <p:par>
                                <p:cTn id="88" presetID="10" presetClass="entr" presetSubtype="0" fill="hold" nodeType="after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par>
                          <p:cTn id="91" fill="hold">
                            <p:stCondLst>
                              <p:cond delay="4000"/>
                            </p:stCondLst>
                            <p:childTnLst>
                              <p:par>
                                <p:cTn id="92" presetID="10" presetClass="entr" presetSubtype="0" fill="hold" nodeType="after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500"/>
                                        <p:tgtEl>
                                          <p:spTgt spid="3"/>
                                        </p:tgtEl>
                                      </p:cBhvr>
                                    </p:animEffect>
                                  </p:childTnLst>
                                </p:cTn>
                              </p:par>
                            </p:childTnLst>
                          </p:cTn>
                        </p:par>
                        <p:par>
                          <p:cTn id="95" fill="hold">
                            <p:stCondLst>
                              <p:cond delay="4500"/>
                            </p:stCondLst>
                            <p:childTnLst>
                              <p:par>
                                <p:cTn id="96" presetID="10" presetClass="entr" presetSubtype="0" fill="hold" nodeType="after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500"/>
                                        <p:tgtEl>
                                          <p:spTgt spid="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wipe(left)">
                                      <p:cBhvr>
                                        <p:cTn id="103" dur="500"/>
                                        <p:tgtEl>
                                          <p:spTgt spid="61"/>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wipe(left)">
                                      <p:cBhvr>
                                        <p:cTn id="107" dur="500"/>
                                        <p:tgtEl>
                                          <p:spTgt spid="21"/>
                                        </p:tgtEl>
                                      </p:cBhvr>
                                    </p:animEffect>
                                  </p:childTnLst>
                                </p:cTn>
                              </p:par>
                            </p:childTnLst>
                          </p:cTn>
                        </p:par>
                        <p:par>
                          <p:cTn id="108" fill="hold">
                            <p:stCondLst>
                              <p:cond delay="1000"/>
                            </p:stCondLst>
                            <p:childTnLst>
                              <p:par>
                                <p:cTn id="109" presetID="2" presetClass="entr" presetSubtype="4" fill="hold" nodeType="afterEffect">
                                  <p:stCondLst>
                                    <p:cond delay="0"/>
                                  </p:stCondLst>
                                  <p:childTnLst>
                                    <p:set>
                                      <p:cBhvr>
                                        <p:cTn id="110" dur="1" fill="hold">
                                          <p:stCondLst>
                                            <p:cond delay="0"/>
                                          </p:stCondLst>
                                        </p:cTn>
                                        <p:tgtEl>
                                          <p:spTgt spid="65"/>
                                        </p:tgtEl>
                                        <p:attrNameLst>
                                          <p:attrName>style.visibility</p:attrName>
                                        </p:attrNameLst>
                                      </p:cBhvr>
                                      <p:to>
                                        <p:strVal val="visible"/>
                                      </p:to>
                                    </p:set>
                                    <p:anim calcmode="lin" valueType="num">
                                      <p:cBhvr additive="base">
                                        <p:cTn id="111" dur="500" fill="hold"/>
                                        <p:tgtEl>
                                          <p:spTgt spid="65"/>
                                        </p:tgtEl>
                                        <p:attrNameLst>
                                          <p:attrName>ppt_x</p:attrName>
                                        </p:attrNameLst>
                                      </p:cBhvr>
                                      <p:tavLst>
                                        <p:tav tm="0">
                                          <p:val>
                                            <p:strVal val="#ppt_x"/>
                                          </p:val>
                                        </p:tav>
                                        <p:tav tm="100000">
                                          <p:val>
                                            <p:strVal val="#ppt_x"/>
                                          </p:val>
                                        </p:tav>
                                      </p:tavLst>
                                    </p:anim>
                                    <p:anim calcmode="lin" valueType="num">
                                      <p:cBhvr additive="base">
                                        <p:cTn id="112" dur="500" fill="hold"/>
                                        <p:tgtEl>
                                          <p:spTgt spid="65"/>
                                        </p:tgtEl>
                                        <p:attrNameLst>
                                          <p:attrName>ppt_y</p:attrName>
                                        </p:attrNameLst>
                                      </p:cBhvr>
                                      <p:tavLst>
                                        <p:tav tm="0">
                                          <p:val>
                                            <p:strVal val="1+#ppt_h/2"/>
                                          </p:val>
                                        </p:tav>
                                        <p:tav tm="100000">
                                          <p:val>
                                            <p:strVal val="#ppt_y"/>
                                          </p:val>
                                        </p:tav>
                                      </p:tavLst>
                                    </p:anim>
                                  </p:childTnLst>
                                </p:cTn>
                              </p:par>
                            </p:childTnLst>
                          </p:cTn>
                        </p:par>
                        <p:par>
                          <p:cTn id="113" fill="hold">
                            <p:stCondLst>
                              <p:cond delay="1500"/>
                            </p:stCondLst>
                            <p:childTnLst>
                              <p:par>
                                <p:cTn id="114" presetID="2" presetClass="entr" presetSubtype="4" fill="hold" nodeType="afterEffect">
                                  <p:stCondLst>
                                    <p:cond delay="0"/>
                                  </p:stCondLst>
                                  <p:childTnLst>
                                    <p:set>
                                      <p:cBhvr>
                                        <p:cTn id="115" dur="1" fill="hold">
                                          <p:stCondLst>
                                            <p:cond delay="0"/>
                                          </p:stCondLst>
                                        </p:cTn>
                                        <p:tgtEl>
                                          <p:spTgt spid="69"/>
                                        </p:tgtEl>
                                        <p:attrNameLst>
                                          <p:attrName>style.visibility</p:attrName>
                                        </p:attrNameLst>
                                      </p:cBhvr>
                                      <p:to>
                                        <p:strVal val="visible"/>
                                      </p:to>
                                    </p:set>
                                    <p:anim calcmode="lin" valueType="num">
                                      <p:cBhvr additive="base">
                                        <p:cTn id="116" dur="500" fill="hold"/>
                                        <p:tgtEl>
                                          <p:spTgt spid="69"/>
                                        </p:tgtEl>
                                        <p:attrNameLst>
                                          <p:attrName>ppt_x</p:attrName>
                                        </p:attrNameLst>
                                      </p:cBhvr>
                                      <p:tavLst>
                                        <p:tav tm="0">
                                          <p:val>
                                            <p:strVal val="#ppt_x"/>
                                          </p:val>
                                        </p:tav>
                                        <p:tav tm="100000">
                                          <p:val>
                                            <p:strVal val="#ppt_x"/>
                                          </p:val>
                                        </p:tav>
                                      </p:tavLst>
                                    </p:anim>
                                    <p:anim calcmode="lin" valueType="num">
                                      <p:cBhvr additive="base">
                                        <p:cTn id="117" dur="500" fill="hold"/>
                                        <p:tgtEl>
                                          <p:spTgt spid="69"/>
                                        </p:tgtEl>
                                        <p:attrNameLst>
                                          <p:attrName>ppt_y</p:attrName>
                                        </p:attrNameLst>
                                      </p:cBhvr>
                                      <p:tavLst>
                                        <p:tav tm="0">
                                          <p:val>
                                            <p:strVal val="1+#ppt_h/2"/>
                                          </p:val>
                                        </p:tav>
                                        <p:tav tm="100000">
                                          <p:val>
                                            <p:strVal val="#ppt_y"/>
                                          </p:val>
                                        </p:tav>
                                      </p:tavLst>
                                    </p:anim>
                                  </p:childTnLst>
                                </p:cTn>
                              </p:par>
                              <p:par>
                                <p:cTn id="118" presetID="32" presetClass="emph" presetSubtype="0" repeatCount="indefinite" fill="hold" nodeType="withEffect">
                                  <p:stCondLst>
                                    <p:cond delay="0"/>
                                  </p:stCondLst>
                                  <p:endCondLst>
                                    <p:cond evt="onNext" delay="0">
                                      <p:tgtEl>
                                        <p:sldTgt/>
                                      </p:tgtEl>
                                    </p:cond>
                                  </p:endCondLst>
                                  <p:childTnLst>
                                    <p:animRot by="120000">
                                      <p:cBhvr>
                                        <p:cTn id="119" dur="100" fill="hold">
                                          <p:stCondLst>
                                            <p:cond delay="0"/>
                                          </p:stCondLst>
                                        </p:cTn>
                                        <p:tgtEl>
                                          <p:spTgt spid="69"/>
                                        </p:tgtEl>
                                        <p:attrNameLst>
                                          <p:attrName>r</p:attrName>
                                        </p:attrNameLst>
                                      </p:cBhvr>
                                    </p:animRot>
                                    <p:animRot by="-240000">
                                      <p:cBhvr>
                                        <p:cTn id="120" dur="200" fill="hold">
                                          <p:stCondLst>
                                            <p:cond delay="200"/>
                                          </p:stCondLst>
                                        </p:cTn>
                                        <p:tgtEl>
                                          <p:spTgt spid="69"/>
                                        </p:tgtEl>
                                        <p:attrNameLst>
                                          <p:attrName>r</p:attrName>
                                        </p:attrNameLst>
                                      </p:cBhvr>
                                    </p:animRot>
                                    <p:animRot by="240000">
                                      <p:cBhvr>
                                        <p:cTn id="121" dur="200" fill="hold">
                                          <p:stCondLst>
                                            <p:cond delay="400"/>
                                          </p:stCondLst>
                                        </p:cTn>
                                        <p:tgtEl>
                                          <p:spTgt spid="69"/>
                                        </p:tgtEl>
                                        <p:attrNameLst>
                                          <p:attrName>r</p:attrName>
                                        </p:attrNameLst>
                                      </p:cBhvr>
                                    </p:animRot>
                                    <p:animRot by="-240000">
                                      <p:cBhvr>
                                        <p:cTn id="122" dur="200" fill="hold">
                                          <p:stCondLst>
                                            <p:cond delay="600"/>
                                          </p:stCondLst>
                                        </p:cTn>
                                        <p:tgtEl>
                                          <p:spTgt spid="69"/>
                                        </p:tgtEl>
                                        <p:attrNameLst>
                                          <p:attrName>r</p:attrName>
                                        </p:attrNameLst>
                                      </p:cBhvr>
                                    </p:animRot>
                                    <p:animRot by="120000">
                                      <p:cBhvr>
                                        <p:cTn id="123" dur="200" fill="hold">
                                          <p:stCondLst>
                                            <p:cond delay="800"/>
                                          </p:stCondLst>
                                        </p:cTn>
                                        <p:tgtEl>
                                          <p:spTgt spid="69"/>
                                        </p:tgtEl>
                                        <p:attrNameLst>
                                          <p:attrName>r</p:attrName>
                                        </p:attrNameLst>
                                      </p:cBhvr>
                                    </p:animRot>
                                  </p:childTnLst>
                                </p:cTn>
                              </p:par>
                            </p:childTnLst>
                          </p:cTn>
                        </p:par>
                        <p:par>
                          <p:cTn id="124" fill="hold">
                            <p:stCondLst>
                              <p:cond delay="2500"/>
                            </p:stCondLst>
                            <p:childTnLst>
                              <p:par>
                                <p:cTn id="125" presetID="2" presetClass="entr" presetSubtype="4" fill="hold" grpId="0" nodeType="afterEffect">
                                  <p:stCondLst>
                                    <p:cond delay="0"/>
                                  </p:stCondLst>
                                  <p:childTnLst>
                                    <p:set>
                                      <p:cBhvr>
                                        <p:cTn id="126" dur="1" fill="hold">
                                          <p:stCondLst>
                                            <p:cond delay="0"/>
                                          </p:stCondLst>
                                        </p:cTn>
                                        <p:tgtEl>
                                          <p:spTgt spid="70"/>
                                        </p:tgtEl>
                                        <p:attrNameLst>
                                          <p:attrName>style.visibility</p:attrName>
                                        </p:attrNameLst>
                                      </p:cBhvr>
                                      <p:to>
                                        <p:strVal val="visible"/>
                                      </p:to>
                                    </p:set>
                                    <p:anim calcmode="lin" valueType="num">
                                      <p:cBhvr additive="base">
                                        <p:cTn id="127" dur="500" fill="hold"/>
                                        <p:tgtEl>
                                          <p:spTgt spid="70"/>
                                        </p:tgtEl>
                                        <p:attrNameLst>
                                          <p:attrName>ppt_x</p:attrName>
                                        </p:attrNameLst>
                                      </p:cBhvr>
                                      <p:tavLst>
                                        <p:tav tm="0">
                                          <p:val>
                                            <p:strVal val="#ppt_x"/>
                                          </p:val>
                                        </p:tav>
                                        <p:tav tm="100000">
                                          <p:val>
                                            <p:strVal val="#ppt_x"/>
                                          </p:val>
                                        </p:tav>
                                      </p:tavLst>
                                    </p:anim>
                                    <p:anim calcmode="lin" valueType="num">
                                      <p:cBhvr additive="base">
                                        <p:cTn id="128" dur="500" fill="hold"/>
                                        <p:tgtEl>
                                          <p:spTgt spid="70"/>
                                        </p:tgtEl>
                                        <p:attrNameLst>
                                          <p:attrName>ppt_y</p:attrName>
                                        </p:attrNameLst>
                                      </p:cBhvr>
                                      <p:tavLst>
                                        <p:tav tm="0">
                                          <p:val>
                                            <p:strVal val="1+#ppt_h/2"/>
                                          </p:val>
                                        </p:tav>
                                        <p:tav tm="100000">
                                          <p:val>
                                            <p:strVal val="#ppt_y"/>
                                          </p:val>
                                        </p:tav>
                                      </p:tavLst>
                                    </p:anim>
                                  </p:childTnLst>
                                </p:cTn>
                              </p:par>
                            </p:childTnLst>
                          </p:cTn>
                        </p:par>
                        <p:par>
                          <p:cTn id="129" fill="hold">
                            <p:stCondLst>
                              <p:cond delay="3000"/>
                            </p:stCondLst>
                            <p:childTnLst>
                              <p:par>
                                <p:cTn id="130" presetID="53" presetClass="entr" presetSubtype="16" fill="hold" grpId="0" nodeType="afterEffect">
                                  <p:stCondLst>
                                    <p:cond delay="0"/>
                                  </p:stCondLst>
                                  <p:childTnLst>
                                    <p:set>
                                      <p:cBhvr>
                                        <p:cTn id="131" dur="1" fill="hold">
                                          <p:stCondLst>
                                            <p:cond delay="0"/>
                                          </p:stCondLst>
                                        </p:cTn>
                                        <p:tgtEl>
                                          <p:spTgt spid="71"/>
                                        </p:tgtEl>
                                        <p:attrNameLst>
                                          <p:attrName>style.visibility</p:attrName>
                                        </p:attrNameLst>
                                      </p:cBhvr>
                                      <p:to>
                                        <p:strVal val="visible"/>
                                      </p:to>
                                    </p:set>
                                    <p:anim calcmode="lin" valueType="num">
                                      <p:cBhvr>
                                        <p:cTn id="132" dur="500" fill="hold"/>
                                        <p:tgtEl>
                                          <p:spTgt spid="71"/>
                                        </p:tgtEl>
                                        <p:attrNameLst>
                                          <p:attrName>ppt_w</p:attrName>
                                        </p:attrNameLst>
                                      </p:cBhvr>
                                      <p:tavLst>
                                        <p:tav tm="0">
                                          <p:val>
                                            <p:fltVal val="0"/>
                                          </p:val>
                                        </p:tav>
                                        <p:tav tm="100000">
                                          <p:val>
                                            <p:strVal val="#ppt_w"/>
                                          </p:val>
                                        </p:tav>
                                      </p:tavLst>
                                    </p:anim>
                                    <p:anim calcmode="lin" valueType="num">
                                      <p:cBhvr>
                                        <p:cTn id="133" dur="500" fill="hold"/>
                                        <p:tgtEl>
                                          <p:spTgt spid="71"/>
                                        </p:tgtEl>
                                        <p:attrNameLst>
                                          <p:attrName>ppt_h</p:attrName>
                                        </p:attrNameLst>
                                      </p:cBhvr>
                                      <p:tavLst>
                                        <p:tav tm="0">
                                          <p:val>
                                            <p:fltVal val="0"/>
                                          </p:val>
                                        </p:tav>
                                        <p:tav tm="100000">
                                          <p:val>
                                            <p:strVal val="#ppt_h"/>
                                          </p:val>
                                        </p:tav>
                                      </p:tavLst>
                                    </p:anim>
                                    <p:animEffect transition="in" filter="fade">
                                      <p:cBhvr>
                                        <p:cTn id="134" dur="500"/>
                                        <p:tgtEl>
                                          <p:spTgt spid="71"/>
                                        </p:tgtEl>
                                      </p:cBhvr>
                                    </p:animEffect>
                                  </p:childTnLst>
                                </p:cTn>
                              </p:par>
                            </p:childTnLst>
                          </p:cTn>
                        </p:par>
                        <p:par>
                          <p:cTn id="135" fill="hold">
                            <p:stCondLst>
                              <p:cond delay="3500"/>
                            </p:stCondLst>
                            <p:childTnLst>
                              <p:par>
                                <p:cTn id="136" presetID="53" presetClass="entr" presetSubtype="16" fill="hold" grpId="0" nodeType="afterEffect">
                                  <p:stCondLst>
                                    <p:cond delay="0"/>
                                  </p:stCondLst>
                                  <p:childTnLst>
                                    <p:set>
                                      <p:cBhvr>
                                        <p:cTn id="137" dur="1" fill="hold">
                                          <p:stCondLst>
                                            <p:cond delay="0"/>
                                          </p:stCondLst>
                                        </p:cTn>
                                        <p:tgtEl>
                                          <p:spTgt spid="72"/>
                                        </p:tgtEl>
                                        <p:attrNameLst>
                                          <p:attrName>style.visibility</p:attrName>
                                        </p:attrNameLst>
                                      </p:cBhvr>
                                      <p:to>
                                        <p:strVal val="visible"/>
                                      </p:to>
                                    </p:set>
                                    <p:anim calcmode="lin" valueType="num">
                                      <p:cBhvr>
                                        <p:cTn id="138" dur="500" fill="hold"/>
                                        <p:tgtEl>
                                          <p:spTgt spid="72"/>
                                        </p:tgtEl>
                                        <p:attrNameLst>
                                          <p:attrName>ppt_w</p:attrName>
                                        </p:attrNameLst>
                                      </p:cBhvr>
                                      <p:tavLst>
                                        <p:tav tm="0">
                                          <p:val>
                                            <p:fltVal val="0"/>
                                          </p:val>
                                        </p:tav>
                                        <p:tav tm="100000">
                                          <p:val>
                                            <p:strVal val="#ppt_w"/>
                                          </p:val>
                                        </p:tav>
                                      </p:tavLst>
                                    </p:anim>
                                    <p:anim calcmode="lin" valueType="num">
                                      <p:cBhvr>
                                        <p:cTn id="139" dur="500" fill="hold"/>
                                        <p:tgtEl>
                                          <p:spTgt spid="72"/>
                                        </p:tgtEl>
                                        <p:attrNameLst>
                                          <p:attrName>ppt_h</p:attrName>
                                        </p:attrNameLst>
                                      </p:cBhvr>
                                      <p:tavLst>
                                        <p:tav tm="0">
                                          <p:val>
                                            <p:fltVal val="0"/>
                                          </p:val>
                                        </p:tav>
                                        <p:tav tm="100000">
                                          <p:val>
                                            <p:strVal val="#ppt_h"/>
                                          </p:val>
                                        </p:tav>
                                      </p:tavLst>
                                    </p:anim>
                                    <p:animEffect transition="in" filter="fade">
                                      <p:cBhvr>
                                        <p:cTn id="140" dur="500"/>
                                        <p:tgtEl>
                                          <p:spTgt spid="72"/>
                                        </p:tgtEl>
                                      </p:cBhvr>
                                    </p:animEffect>
                                  </p:childTnLst>
                                </p:cTn>
                              </p:par>
                            </p:childTnLst>
                          </p:cTn>
                        </p:par>
                        <p:par>
                          <p:cTn id="141" fill="hold">
                            <p:stCondLst>
                              <p:cond delay="4000"/>
                            </p:stCondLst>
                            <p:childTnLst>
                              <p:par>
                                <p:cTn id="142" presetID="6" presetClass="entr" presetSubtype="32" fill="hold" grpId="0" nodeType="afterEffect">
                                  <p:stCondLst>
                                    <p:cond delay="0"/>
                                  </p:stCondLst>
                                  <p:childTnLst>
                                    <p:set>
                                      <p:cBhvr>
                                        <p:cTn id="143" dur="1" fill="hold">
                                          <p:stCondLst>
                                            <p:cond delay="0"/>
                                          </p:stCondLst>
                                        </p:cTn>
                                        <p:tgtEl>
                                          <p:spTgt spid="73"/>
                                        </p:tgtEl>
                                        <p:attrNameLst>
                                          <p:attrName>style.visibility</p:attrName>
                                        </p:attrNameLst>
                                      </p:cBhvr>
                                      <p:to>
                                        <p:strVal val="visible"/>
                                      </p:to>
                                    </p:set>
                                    <p:animEffect transition="in" filter="circle(out)">
                                      <p:cBhvr>
                                        <p:cTn id="144" dur="250"/>
                                        <p:tgtEl>
                                          <p:spTgt spid="73"/>
                                        </p:tgtEl>
                                      </p:cBhvr>
                                    </p:animEffec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88"/>
                                        </p:tgtEl>
                                        <p:attrNameLst>
                                          <p:attrName>style.visibility</p:attrName>
                                        </p:attrNameLst>
                                      </p:cBhvr>
                                      <p:to>
                                        <p:strVal val="visible"/>
                                      </p:to>
                                    </p:set>
                                    <p:anim calcmode="lin" valueType="num">
                                      <p:cBhvr>
                                        <p:cTn id="149" dur="500" fill="hold"/>
                                        <p:tgtEl>
                                          <p:spTgt spid="88"/>
                                        </p:tgtEl>
                                        <p:attrNameLst>
                                          <p:attrName>ppt_w</p:attrName>
                                        </p:attrNameLst>
                                      </p:cBhvr>
                                      <p:tavLst>
                                        <p:tav tm="0">
                                          <p:val>
                                            <p:fltVal val="0"/>
                                          </p:val>
                                        </p:tav>
                                        <p:tav tm="100000">
                                          <p:val>
                                            <p:strVal val="#ppt_w"/>
                                          </p:val>
                                        </p:tav>
                                      </p:tavLst>
                                    </p:anim>
                                    <p:anim calcmode="lin" valueType="num">
                                      <p:cBhvr>
                                        <p:cTn id="150" dur="500" fill="hold"/>
                                        <p:tgtEl>
                                          <p:spTgt spid="88"/>
                                        </p:tgtEl>
                                        <p:attrNameLst>
                                          <p:attrName>ppt_h</p:attrName>
                                        </p:attrNameLst>
                                      </p:cBhvr>
                                      <p:tavLst>
                                        <p:tav tm="0">
                                          <p:val>
                                            <p:fltVal val="0"/>
                                          </p:val>
                                        </p:tav>
                                        <p:tav tm="100000">
                                          <p:val>
                                            <p:strVal val="#ppt_h"/>
                                          </p:val>
                                        </p:tav>
                                      </p:tavLst>
                                    </p:anim>
                                    <p:animEffect transition="in" filter="fade">
                                      <p:cBhvr>
                                        <p:cTn id="151" dur="500"/>
                                        <p:tgtEl>
                                          <p:spTgt spid="88"/>
                                        </p:tgtEl>
                                      </p:cBhvr>
                                    </p:animEffect>
                                  </p:childTnLst>
                                </p:cTn>
                              </p:par>
                              <p:par>
                                <p:cTn id="152" presetID="53" presetClass="entr" presetSubtype="16" fill="hold" grpId="0" nodeType="withEffect">
                                  <p:stCondLst>
                                    <p:cond delay="0"/>
                                  </p:stCondLst>
                                  <p:childTnLst>
                                    <p:set>
                                      <p:cBhvr>
                                        <p:cTn id="153" dur="1" fill="hold">
                                          <p:stCondLst>
                                            <p:cond delay="0"/>
                                          </p:stCondLst>
                                        </p:cTn>
                                        <p:tgtEl>
                                          <p:spTgt spid="87"/>
                                        </p:tgtEl>
                                        <p:attrNameLst>
                                          <p:attrName>style.visibility</p:attrName>
                                        </p:attrNameLst>
                                      </p:cBhvr>
                                      <p:to>
                                        <p:strVal val="visible"/>
                                      </p:to>
                                    </p:set>
                                    <p:anim calcmode="lin" valueType="num">
                                      <p:cBhvr>
                                        <p:cTn id="154" dur="500" fill="hold"/>
                                        <p:tgtEl>
                                          <p:spTgt spid="87"/>
                                        </p:tgtEl>
                                        <p:attrNameLst>
                                          <p:attrName>ppt_w</p:attrName>
                                        </p:attrNameLst>
                                      </p:cBhvr>
                                      <p:tavLst>
                                        <p:tav tm="0">
                                          <p:val>
                                            <p:fltVal val="0"/>
                                          </p:val>
                                        </p:tav>
                                        <p:tav tm="100000">
                                          <p:val>
                                            <p:strVal val="#ppt_w"/>
                                          </p:val>
                                        </p:tav>
                                      </p:tavLst>
                                    </p:anim>
                                    <p:anim calcmode="lin" valueType="num">
                                      <p:cBhvr>
                                        <p:cTn id="155" dur="500" fill="hold"/>
                                        <p:tgtEl>
                                          <p:spTgt spid="87"/>
                                        </p:tgtEl>
                                        <p:attrNameLst>
                                          <p:attrName>ppt_h</p:attrName>
                                        </p:attrNameLst>
                                      </p:cBhvr>
                                      <p:tavLst>
                                        <p:tav tm="0">
                                          <p:val>
                                            <p:fltVal val="0"/>
                                          </p:val>
                                        </p:tav>
                                        <p:tav tm="100000">
                                          <p:val>
                                            <p:strVal val="#ppt_h"/>
                                          </p:val>
                                        </p:tav>
                                      </p:tavLst>
                                    </p:anim>
                                    <p:animEffect transition="in" filter="fade">
                                      <p:cBhvr>
                                        <p:cTn id="156" dur="500"/>
                                        <p:tgtEl>
                                          <p:spTgt spid="87"/>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38"/>
                                        </p:tgtEl>
                                        <p:attrNameLst>
                                          <p:attrName>style.visibility</p:attrName>
                                        </p:attrNameLst>
                                      </p:cBhvr>
                                      <p:to>
                                        <p:strVal val="visible"/>
                                      </p:to>
                                    </p:set>
                                    <p:anim calcmode="lin" valueType="num">
                                      <p:cBhvr>
                                        <p:cTn id="161" dur="500" fill="hold"/>
                                        <p:tgtEl>
                                          <p:spTgt spid="38"/>
                                        </p:tgtEl>
                                        <p:attrNameLst>
                                          <p:attrName>ppt_w</p:attrName>
                                        </p:attrNameLst>
                                      </p:cBhvr>
                                      <p:tavLst>
                                        <p:tav tm="0">
                                          <p:val>
                                            <p:fltVal val="0"/>
                                          </p:val>
                                        </p:tav>
                                        <p:tav tm="100000">
                                          <p:val>
                                            <p:strVal val="#ppt_w"/>
                                          </p:val>
                                        </p:tav>
                                      </p:tavLst>
                                    </p:anim>
                                    <p:anim calcmode="lin" valueType="num">
                                      <p:cBhvr>
                                        <p:cTn id="162" dur="500" fill="hold"/>
                                        <p:tgtEl>
                                          <p:spTgt spid="38"/>
                                        </p:tgtEl>
                                        <p:attrNameLst>
                                          <p:attrName>ppt_h</p:attrName>
                                        </p:attrNameLst>
                                      </p:cBhvr>
                                      <p:tavLst>
                                        <p:tav tm="0">
                                          <p:val>
                                            <p:fltVal val="0"/>
                                          </p:val>
                                        </p:tav>
                                        <p:tav tm="100000">
                                          <p:val>
                                            <p:strVal val="#ppt_h"/>
                                          </p:val>
                                        </p:tav>
                                      </p:tavLst>
                                    </p:anim>
                                    <p:animEffect transition="in" filter="fade">
                                      <p:cBhvr>
                                        <p:cTn id="163" dur="500"/>
                                        <p:tgtEl>
                                          <p:spTgt spid="38"/>
                                        </p:tgtEl>
                                      </p:cBhvr>
                                    </p:animEffect>
                                  </p:childTnLst>
                                </p:cTn>
                              </p:par>
                            </p:childTnLst>
                          </p:cTn>
                        </p:par>
                        <p:par>
                          <p:cTn id="164" fill="hold">
                            <p:stCondLst>
                              <p:cond delay="500"/>
                            </p:stCondLst>
                            <p:childTnLst>
                              <p:par>
                                <p:cTn id="165" presetID="31" presetClass="entr" presetSubtype="0" fill="hold" nodeType="afterEffect">
                                  <p:stCondLst>
                                    <p:cond delay="0"/>
                                  </p:stCondLst>
                                  <p:childTnLst>
                                    <p:set>
                                      <p:cBhvr>
                                        <p:cTn id="166" dur="1" fill="hold">
                                          <p:stCondLst>
                                            <p:cond delay="0"/>
                                          </p:stCondLst>
                                        </p:cTn>
                                        <p:tgtEl>
                                          <p:spTgt spid="86"/>
                                        </p:tgtEl>
                                        <p:attrNameLst>
                                          <p:attrName>style.visibility</p:attrName>
                                        </p:attrNameLst>
                                      </p:cBhvr>
                                      <p:to>
                                        <p:strVal val="visible"/>
                                      </p:to>
                                    </p:set>
                                    <p:anim calcmode="lin" valueType="num">
                                      <p:cBhvr>
                                        <p:cTn id="167" dur="1000" fill="hold"/>
                                        <p:tgtEl>
                                          <p:spTgt spid="86"/>
                                        </p:tgtEl>
                                        <p:attrNameLst>
                                          <p:attrName>ppt_w</p:attrName>
                                        </p:attrNameLst>
                                      </p:cBhvr>
                                      <p:tavLst>
                                        <p:tav tm="0">
                                          <p:val>
                                            <p:fltVal val="0"/>
                                          </p:val>
                                        </p:tav>
                                        <p:tav tm="100000">
                                          <p:val>
                                            <p:strVal val="#ppt_w"/>
                                          </p:val>
                                        </p:tav>
                                      </p:tavLst>
                                    </p:anim>
                                    <p:anim calcmode="lin" valueType="num">
                                      <p:cBhvr>
                                        <p:cTn id="168" dur="1000" fill="hold"/>
                                        <p:tgtEl>
                                          <p:spTgt spid="86"/>
                                        </p:tgtEl>
                                        <p:attrNameLst>
                                          <p:attrName>ppt_h</p:attrName>
                                        </p:attrNameLst>
                                      </p:cBhvr>
                                      <p:tavLst>
                                        <p:tav tm="0">
                                          <p:val>
                                            <p:fltVal val="0"/>
                                          </p:val>
                                        </p:tav>
                                        <p:tav tm="100000">
                                          <p:val>
                                            <p:strVal val="#ppt_h"/>
                                          </p:val>
                                        </p:tav>
                                      </p:tavLst>
                                    </p:anim>
                                    <p:anim calcmode="lin" valueType="num">
                                      <p:cBhvr>
                                        <p:cTn id="169" dur="1000" fill="hold"/>
                                        <p:tgtEl>
                                          <p:spTgt spid="86"/>
                                        </p:tgtEl>
                                        <p:attrNameLst>
                                          <p:attrName>style.rotation</p:attrName>
                                        </p:attrNameLst>
                                      </p:cBhvr>
                                      <p:tavLst>
                                        <p:tav tm="0">
                                          <p:val>
                                            <p:fltVal val="90"/>
                                          </p:val>
                                        </p:tav>
                                        <p:tav tm="100000">
                                          <p:val>
                                            <p:fltVal val="0"/>
                                          </p:val>
                                        </p:tav>
                                      </p:tavLst>
                                    </p:anim>
                                    <p:animEffect transition="in" filter="fade">
                                      <p:cBhvr>
                                        <p:cTn id="170" dur="1000"/>
                                        <p:tgtEl>
                                          <p:spTgt spid="86"/>
                                        </p:tgtEl>
                                      </p:cBhvr>
                                    </p:animEffect>
                                  </p:childTnLst>
                                </p:cTn>
                              </p:par>
                            </p:childTnLst>
                          </p:cTn>
                        </p:par>
                        <p:par>
                          <p:cTn id="171" fill="hold">
                            <p:stCondLst>
                              <p:cond delay="1500"/>
                            </p:stCondLst>
                            <p:childTnLst>
                              <p:par>
                                <p:cTn id="172" presetID="26" presetClass="emph" presetSubtype="0" repeatCount="indefinite" fill="hold" nodeType="afterEffect">
                                  <p:stCondLst>
                                    <p:cond delay="0"/>
                                  </p:stCondLst>
                                  <p:childTnLst>
                                    <p:animEffect transition="out" filter="fade">
                                      <p:cBhvr>
                                        <p:cTn id="173" dur="500" tmFilter="0, 0; .2, .5; .8, .5; 1, 0"/>
                                        <p:tgtEl>
                                          <p:spTgt spid="86"/>
                                        </p:tgtEl>
                                      </p:cBhvr>
                                    </p:animEffect>
                                    <p:animScale>
                                      <p:cBhvr>
                                        <p:cTn id="174" dur="250" autoRev="1" fill="hold"/>
                                        <p:tgtEl>
                                          <p:spTgt spid="86"/>
                                        </p:tgtEl>
                                      </p:cBhvr>
                                      <p:by x="105000" y="105000"/>
                                    </p:animScale>
                                  </p:childTnLst>
                                </p:cTn>
                              </p:par>
                              <p:par>
                                <p:cTn id="175" presetID="2" presetClass="entr" presetSubtype="4" fill="hold" nodeType="withEffect">
                                  <p:stCondLst>
                                    <p:cond delay="0"/>
                                  </p:stCondLst>
                                  <p:childTnLst>
                                    <p:set>
                                      <p:cBhvr>
                                        <p:cTn id="176" dur="1" fill="hold">
                                          <p:stCondLst>
                                            <p:cond delay="0"/>
                                          </p:stCondLst>
                                        </p:cTn>
                                        <p:tgtEl>
                                          <p:spTgt spid="30"/>
                                        </p:tgtEl>
                                        <p:attrNameLst>
                                          <p:attrName>style.visibility</p:attrName>
                                        </p:attrNameLst>
                                      </p:cBhvr>
                                      <p:to>
                                        <p:strVal val="visible"/>
                                      </p:to>
                                    </p:set>
                                    <p:anim calcmode="lin" valueType="num">
                                      <p:cBhvr additive="base">
                                        <p:cTn id="177" dur="500" fill="hold"/>
                                        <p:tgtEl>
                                          <p:spTgt spid="30"/>
                                        </p:tgtEl>
                                        <p:attrNameLst>
                                          <p:attrName>ppt_x</p:attrName>
                                        </p:attrNameLst>
                                      </p:cBhvr>
                                      <p:tavLst>
                                        <p:tav tm="0">
                                          <p:val>
                                            <p:strVal val="#ppt_x"/>
                                          </p:val>
                                        </p:tav>
                                        <p:tav tm="100000">
                                          <p:val>
                                            <p:strVal val="#ppt_x"/>
                                          </p:val>
                                        </p:tav>
                                      </p:tavLst>
                                    </p:anim>
                                    <p:anim calcmode="lin" valueType="num">
                                      <p:cBhvr additive="base">
                                        <p:cTn id="17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30" presetClass="emph" presetSubtype="0" fill="hold" grpId="1" nodeType="clickEffect">
                                  <p:stCondLst>
                                    <p:cond delay="0"/>
                                  </p:stCondLst>
                                  <p:childTnLst>
                                    <p:animClr clrSpc="hsl" dir="cw">
                                      <p:cBhvr override="childStyle">
                                        <p:cTn id="182" dur="500" fill="hold"/>
                                        <p:tgtEl>
                                          <p:spTgt spid="88"/>
                                        </p:tgtEl>
                                        <p:attrNameLst>
                                          <p:attrName>style.color</p:attrName>
                                        </p:attrNameLst>
                                      </p:cBhvr>
                                      <p:by>
                                        <p:hsl h="0" s="12549" l="25098"/>
                                      </p:by>
                                    </p:animClr>
                                    <p:animClr clrSpc="hsl" dir="cw">
                                      <p:cBhvr>
                                        <p:cTn id="183" dur="500" fill="hold"/>
                                        <p:tgtEl>
                                          <p:spTgt spid="88"/>
                                        </p:tgtEl>
                                        <p:attrNameLst>
                                          <p:attrName>fillcolor</p:attrName>
                                        </p:attrNameLst>
                                      </p:cBhvr>
                                      <p:by>
                                        <p:hsl h="0" s="12549" l="25098"/>
                                      </p:by>
                                    </p:animClr>
                                    <p:animClr clrSpc="hsl" dir="cw">
                                      <p:cBhvr>
                                        <p:cTn id="184" dur="500" fill="hold"/>
                                        <p:tgtEl>
                                          <p:spTgt spid="88"/>
                                        </p:tgtEl>
                                        <p:attrNameLst>
                                          <p:attrName>stroke.color</p:attrName>
                                        </p:attrNameLst>
                                      </p:cBhvr>
                                      <p:by>
                                        <p:hsl h="0" s="12549" l="25098"/>
                                      </p:by>
                                    </p:animClr>
                                    <p:set>
                                      <p:cBhvr>
                                        <p:cTn id="185" dur="500" fill="hold"/>
                                        <p:tgtEl>
                                          <p:spTgt spid="88"/>
                                        </p:tgtEl>
                                        <p:attrNameLst>
                                          <p:attrName>fill.type</p:attrName>
                                        </p:attrNameLst>
                                      </p:cBhvr>
                                      <p:to>
                                        <p:strVal val="solid"/>
                                      </p:to>
                                    </p:set>
                                  </p:childTnLst>
                                </p:cTn>
                              </p:par>
                              <p:par>
                                <p:cTn id="186" presetID="30" presetClass="emph" presetSubtype="0" fill="hold" grpId="1" nodeType="withEffect">
                                  <p:stCondLst>
                                    <p:cond delay="0"/>
                                  </p:stCondLst>
                                  <p:childTnLst>
                                    <p:animClr clrSpc="hsl" dir="cw">
                                      <p:cBhvr override="childStyle">
                                        <p:cTn id="187" dur="500" fill="hold"/>
                                        <p:tgtEl>
                                          <p:spTgt spid="87"/>
                                        </p:tgtEl>
                                        <p:attrNameLst>
                                          <p:attrName>style.color</p:attrName>
                                        </p:attrNameLst>
                                      </p:cBhvr>
                                      <p:by>
                                        <p:hsl h="0" s="12549" l="25098"/>
                                      </p:by>
                                    </p:animClr>
                                    <p:animClr clrSpc="hsl" dir="cw">
                                      <p:cBhvr>
                                        <p:cTn id="188" dur="500" fill="hold"/>
                                        <p:tgtEl>
                                          <p:spTgt spid="87"/>
                                        </p:tgtEl>
                                        <p:attrNameLst>
                                          <p:attrName>fillcolor</p:attrName>
                                        </p:attrNameLst>
                                      </p:cBhvr>
                                      <p:by>
                                        <p:hsl h="0" s="12549" l="25098"/>
                                      </p:by>
                                    </p:animClr>
                                    <p:animClr clrSpc="hsl" dir="cw">
                                      <p:cBhvr>
                                        <p:cTn id="189" dur="500" fill="hold"/>
                                        <p:tgtEl>
                                          <p:spTgt spid="87"/>
                                        </p:tgtEl>
                                        <p:attrNameLst>
                                          <p:attrName>stroke.color</p:attrName>
                                        </p:attrNameLst>
                                      </p:cBhvr>
                                      <p:by>
                                        <p:hsl h="0" s="12549" l="25098"/>
                                      </p:by>
                                    </p:animClr>
                                    <p:set>
                                      <p:cBhvr>
                                        <p:cTn id="190" dur="500" fill="hold"/>
                                        <p:tgtEl>
                                          <p:spTgt spid="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2" grpId="0" animBg="1"/>
      <p:bldP spid="14" grpId="0" animBg="1"/>
      <p:bldP spid="41" grpId="0" animBg="1"/>
      <p:bldP spid="43" grpId="0" animBg="1"/>
      <p:bldP spid="58" grpId="0" animBg="1"/>
      <p:bldP spid="61" grpId="0" animBg="1"/>
      <p:bldP spid="21" grpId="0" animBg="1"/>
      <p:bldP spid="18" grpId="0" animBg="1"/>
      <p:bldP spid="70" grpId="0" animBg="1"/>
      <p:bldP spid="71" grpId="0" animBg="1"/>
      <p:bldP spid="72" grpId="0" animBg="1"/>
      <p:bldP spid="73" grpId="0" animBg="1"/>
      <p:bldP spid="38" grpId="0" animBg="1"/>
      <p:bldP spid="87" grpId="0" animBg="1"/>
      <p:bldP spid="87" grpId="1" animBg="1"/>
      <p:bldP spid="88" grpId="0" animBg="1"/>
      <p:bldP spid="8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40" name="Заголовок 1"/>
          <p:cNvSpPr txBox="1">
            <a:spLocks/>
          </p:cNvSpPr>
          <p:nvPr/>
        </p:nvSpPr>
        <p:spPr>
          <a:xfrm>
            <a:off x="606903" y="419705"/>
            <a:ext cx="6214027" cy="54324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200" b="1" dirty="0" err="1" smtClean="0">
                <a:latin typeface="Arial" panose="020B0604020202020204" pitchFamily="34" charset="0"/>
                <a:cs typeface="Arial" panose="020B0604020202020204" pitchFamily="34" charset="0"/>
              </a:rPr>
              <a:t>претекстинг</a:t>
            </a:r>
            <a:endParaRPr lang="ru-RU" sz="3200" b="1" dirty="0">
              <a:latin typeface="Arial" panose="020B0604020202020204" pitchFamily="34" charset="0"/>
              <a:cs typeface="Arial" panose="020B0604020202020204" pitchFamily="34" charset="0"/>
            </a:endParaRPr>
          </a:p>
        </p:txBody>
      </p:sp>
      <p:cxnSp>
        <p:nvCxnSpPr>
          <p:cNvPr id="41" name="Прямая соединительная линия 40"/>
          <p:cNvCxnSpPr/>
          <p:nvPr/>
        </p:nvCxnSpPr>
        <p:spPr>
          <a:xfrm>
            <a:off x="724783" y="962952"/>
            <a:ext cx="2923581"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42" name="Подзаголовок 2"/>
          <p:cNvSpPr txBox="1">
            <a:spLocks/>
          </p:cNvSpPr>
          <p:nvPr/>
        </p:nvSpPr>
        <p:spPr>
          <a:xfrm>
            <a:off x="364141" y="1099436"/>
            <a:ext cx="11490691" cy="5172055"/>
          </a:xfrm>
          <a:prstGeom prst="rect">
            <a:avLst/>
          </a:prstGeom>
          <a:solidFill>
            <a:schemeClr val="bg1">
              <a:lumMod val="75000"/>
              <a:lumOff val="25000"/>
              <a:alpha val="85098"/>
            </a:schemeClr>
          </a:solidFill>
          <a:ln>
            <a:noFill/>
          </a:ln>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just">
              <a:spcBef>
                <a:spcPts val="0"/>
              </a:spcBef>
            </a:pPr>
            <a:endParaRPr lang="ru-RU" sz="1800" dirty="0">
              <a:solidFill>
                <a:schemeClr val="bg1"/>
              </a:solidFill>
              <a:latin typeface="Arial" panose="020B0604020202020204" pitchFamily="34" charset="0"/>
              <a:cs typeface="Arial" panose="020B0604020202020204" pitchFamily="34" charset="0"/>
            </a:endParaRPr>
          </a:p>
        </p:txBody>
      </p:sp>
      <p:sp>
        <p:nvSpPr>
          <p:cNvPr id="53" name="Прямоугольник 52"/>
          <p:cNvSpPr/>
          <p:nvPr/>
        </p:nvSpPr>
        <p:spPr>
          <a:xfrm>
            <a:off x="719403" y="1892829"/>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400" b="1" dirty="0">
                <a:solidFill>
                  <a:schemeClr val="bg1"/>
                </a:solidFill>
              </a:rPr>
              <a:t>А</a:t>
            </a:r>
          </a:p>
        </p:txBody>
      </p:sp>
      <p:sp>
        <p:nvSpPr>
          <p:cNvPr id="60" name="Объект 2"/>
          <p:cNvSpPr txBox="1">
            <a:spLocks/>
          </p:cNvSpPr>
          <p:nvPr/>
        </p:nvSpPr>
        <p:spPr>
          <a:xfrm>
            <a:off x="527381" y="1220755"/>
            <a:ext cx="11098163" cy="406428"/>
          </a:xfrm>
          <a:prstGeom prst="rect">
            <a:avLst/>
          </a:prstGeom>
        </p:spPr>
        <p:txBody>
          <a:bodyPr vert="horz" lIns="121917" tIns="60959" rIns="121917" bIns="60959" rtlCol="0">
            <a:normAutofit fontScale="55000" lnSpcReduction="20000"/>
          </a:bodyPr>
          <a:lstStyle/>
          <a:p>
            <a:pPr marL="457178" indent="-457178" defTabSz="1219140">
              <a:spcBef>
                <a:spcPct val="20000"/>
              </a:spcBef>
              <a:defRPr/>
            </a:pPr>
            <a:r>
              <a:rPr lang="ru-RU" sz="4267" dirty="0"/>
              <a:t>Подготовленная почва</a:t>
            </a:r>
          </a:p>
        </p:txBody>
      </p:sp>
      <p:sp>
        <p:nvSpPr>
          <p:cNvPr id="63" name="Прямоугольник 62"/>
          <p:cNvSpPr/>
          <p:nvPr/>
        </p:nvSpPr>
        <p:spPr>
          <a:xfrm>
            <a:off x="719403" y="3429000"/>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bg1"/>
                </a:solidFill>
              </a:rPr>
              <a:t>О</a:t>
            </a:r>
          </a:p>
        </p:txBody>
      </p:sp>
      <p:sp>
        <p:nvSpPr>
          <p:cNvPr id="64" name="Прямоугольник 63"/>
          <p:cNvSpPr/>
          <p:nvPr/>
        </p:nvSpPr>
        <p:spPr>
          <a:xfrm>
            <a:off x="2639616" y="3429000"/>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bg1"/>
                </a:solidFill>
              </a:rPr>
              <a:t>П</a:t>
            </a:r>
            <a:endParaRPr lang="ru-RU" sz="2400" b="1" dirty="0">
              <a:solidFill>
                <a:schemeClr val="bg1"/>
              </a:solidFill>
            </a:endParaRPr>
          </a:p>
        </p:txBody>
      </p:sp>
      <p:sp>
        <p:nvSpPr>
          <p:cNvPr id="65" name="Прямоугольник 64"/>
          <p:cNvSpPr/>
          <p:nvPr/>
        </p:nvSpPr>
        <p:spPr>
          <a:xfrm>
            <a:off x="4559829" y="3429000"/>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bg1"/>
                </a:solidFill>
              </a:rPr>
              <a:t>Р</a:t>
            </a:r>
            <a:endParaRPr lang="ru-RU" sz="2400" b="1" dirty="0">
              <a:solidFill>
                <a:schemeClr val="bg1"/>
              </a:solidFill>
            </a:endParaRPr>
          </a:p>
        </p:txBody>
      </p:sp>
      <p:sp>
        <p:nvSpPr>
          <p:cNvPr id="66" name="Прямоугольник 65"/>
          <p:cNvSpPr/>
          <p:nvPr/>
        </p:nvSpPr>
        <p:spPr>
          <a:xfrm>
            <a:off x="6480043" y="3429000"/>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bg1"/>
                </a:solidFill>
              </a:rPr>
              <a:t>С</a:t>
            </a:r>
            <a:endParaRPr lang="ru-RU" sz="2400" b="1" dirty="0">
              <a:solidFill>
                <a:schemeClr val="bg1"/>
              </a:solidFill>
            </a:endParaRPr>
          </a:p>
        </p:txBody>
      </p:sp>
      <p:sp>
        <p:nvSpPr>
          <p:cNvPr id="67" name="Прямоугольник 66"/>
          <p:cNvSpPr/>
          <p:nvPr/>
        </p:nvSpPr>
        <p:spPr>
          <a:xfrm>
            <a:off x="8400256" y="3429000"/>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bg1"/>
                </a:solidFill>
              </a:rPr>
              <a:t>Т</a:t>
            </a:r>
            <a:endParaRPr lang="ru-RU" sz="2400" b="1" dirty="0">
              <a:solidFill>
                <a:schemeClr val="bg1"/>
              </a:solidFill>
            </a:endParaRPr>
          </a:p>
        </p:txBody>
      </p:sp>
      <p:sp>
        <p:nvSpPr>
          <p:cNvPr id="68" name="Прямоугольник 67"/>
          <p:cNvSpPr/>
          <p:nvPr/>
        </p:nvSpPr>
        <p:spPr>
          <a:xfrm>
            <a:off x="10320469" y="3429000"/>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bg1"/>
                </a:solidFill>
              </a:rPr>
              <a:t>Ё</a:t>
            </a:r>
          </a:p>
        </p:txBody>
      </p:sp>
      <p:sp>
        <p:nvSpPr>
          <p:cNvPr id="69" name="Прямоугольник 68"/>
          <p:cNvSpPr/>
          <p:nvPr/>
        </p:nvSpPr>
        <p:spPr>
          <a:xfrm>
            <a:off x="2639615" y="4965169"/>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bg1"/>
                </a:solidFill>
              </a:rPr>
              <a:t>Л</a:t>
            </a:r>
          </a:p>
        </p:txBody>
      </p:sp>
      <p:sp>
        <p:nvSpPr>
          <p:cNvPr id="70" name="Прямоугольник 69"/>
          <p:cNvSpPr/>
          <p:nvPr/>
        </p:nvSpPr>
        <p:spPr>
          <a:xfrm>
            <a:off x="4559829" y="4969920"/>
            <a:ext cx="2880320" cy="96010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4800" b="1" dirty="0"/>
              <a:t>!</a:t>
            </a:r>
          </a:p>
        </p:txBody>
      </p:sp>
      <p:sp>
        <p:nvSpPr>
          <p:cNvPr id="71" name="Прямоугольник 70"/>
          <p:cNvSpPr/>
          <p:nvPr/>
        </p:nvSpPr>
        <p:spPr>
          <a:xfrm>
            <a:off x="8400256" y="4965171"/>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bg1"/>
                </a:solidFill>
              </a:rPr>
              <a:t>И</a:t>
            </a:r>
          </a:p>
        </p:txBody>
      </p:sp>
      <p:cxnSp>
        <p:nvCxnSpPr>
          <p:cNvPr id="73" name="Прямая со стрелкой 72"/>
          <p:cNvCxnSpPr>
            <a:stCxn id="53" idx="3"/>
          </p:cNvCxnSpPr>
          <p:nvPr/>
        </p:nvCxnSpPr>
        <p:spPr>
          <a:xfrm>
            <a:off x="1679509" y="237288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a:endCxn id="64" idx="0"/>
          </p:cNvCxnSpPr>
          <p:nvPr/>
        </p:nvCxnSpPr>
        <p:spPr>
          <a:xfrm>
            <a:off x="3119669" y="2852936"/>
            <a:ext cx="0" cy="576064"/>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a:endCxn id="63" idx="3"/>
          </p:cNvCxnSpPr>
          <p:nvPr/>
        </p:nvCxnSpPr>
        <p:spPr>
          <a:xfrm flipH="1">
            <a:off x="1679509" y="390905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2" name="Прямая со стрелкой 81"/>
          <p:cNvCxnSpPr>
            <a:stCxn id="63" idx="0"/>
            <a:endCxn id="53" idx="2"/>
          </p:cNvCxnSpPr>
          <p:nvPr/>
        </p:nvCxnSpPr>
        <p:spPr>
          <a:xfrm flipV="1">
            <a:off x="1199456" y="2852936"/>
            <a:ext cx="0" cy="576064"/>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6" name="Прямая со стрелкой 85"/>
          <p:cNvCxnSpPr/>
          <p:nvPr/>
        </p:nvCxnSpPr>
        <p:spPr>
          <a:xfrm flipH="1">
            <a:off x="9360363" y="390905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p:nvPr/>
        </p:nvCxnSpPr>
        <p:spPr>
          <a:xfrm flipH="1">
            <a:off x="7440149" y="390905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8" name="Прямая со стрелкой 87"/>
          <p:cNvCxnSpPr/>
          <p:nvPr/>
        </p:nvCxnSpPr>
        <p:spPr>
          <a:xfrm flipH="1">
            <a:off x="5519936" y="390905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p:cNvCxnSpPr>
            <a:stCxn id="67" idx="2"/>
            <a:endCxn id="71" idx="0"/>
          </p:cNvCxnSpPr>
          <p:nvPr/>
        </p:nvCxnSpPr>
        <p:spPr>
          <a:xfrm>
            <a:off x="8880309" y="4389107"/>
            <a:ext cx="0" cy="576064"/>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2" name="Прямая со стрелкой 91"/>
          <p:cNvCxnSpPr/>
          <p:nvPr/>
        </p:nvCxnSpPr>
        <p:spPr>
          <a:xfrm flipH="1">
            <a:off x="7440149" y="5445224"/>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p:nvPr/>
        </p:nvCxnSpPr>
        <p:spPr>
          <a:xfrm>
            <a:off x="3599722" y="5436414"/>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93"/>
          <p:cNvCxnSpPr/>
          <p:nvPr/>
        </p:nvCxnSpPr>
        <p:spPr>
          <a:xfrm>
            <a:off x="3142489" y="4389107"/>
            <a:ext cx="0" cy="576064"/>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p:nvPr/>
        </p:nvCxnSpPr>
        <p:spPr>
          <a:xfrm flipH="1">
            <a:off x="3599723" y="390905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6" name="Прямая со стрелкой 95"/>
          <p:cNvCxnSpPr/>
          <p:nvPr/>
        </p:nvCxnSpPr>
        <p:spPr>
          <a:xfrm flipV="1">
            <a:off x="5039883" y="2852936"/>
            <a:ext cx="0" cy="576064"/>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7" name="Прямая со стрелкой 96"/>
          <p:cNvCxnSpPr/>
          <p:nvPr/>
        </p:nvCxnSpPr>
        <p:spPr>
          <a:xfrm>
            <a:off x="6960096" y="2852936"/>
            <a:ext cx="0" cy="576064"/>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8" name="Прямая со стрелкой 97"/>
          <p:cNvCxnSpPr/>
          <p:nvPr/>
        </p:nvCxnSpPr>
        <p:spPr>
          <a:xfrm>
            <a:off x="10800523" y="2852936"/>
            <a:ext cx="0" cy="576064"/>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00" name="Прямая со стрелкой 99"/>
          <p:cNvCxnSpPr/>
          <p:nvPr/>
        </p:nvCxnSpPr>
        <p:spPr>
          <a:xfrm flipV="1">
            <a:off x="8880309" y="2852936"/>
            <a:ext cx="0" cy="576064"/>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02" name="Прямоугольник 101"/>
          <p:cNvSpPr/>
          <p:nvPr/>
        </p:nvSpPr>
        <p:spPr>
          <a:xfrm>
            <a:off x="2639616" y="1892829"/>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400" b="1" dirty="0">
                <a:solidFill>
                  <a:schemeClr val="bg1"/>
                </a:solidFill>
              </a:rPr>
              <a:t>Б</a:t>
            </a:r>
          </a:p>
        </p:txBody>
      </p:sp>
      <p:cxnSp>
        <p:nvCxnSpPr>
          <p:cNvPr id="103" name="Прямая со стрелкой 102"/>
          <p:cNvCxnSpPr>
            <a:stCxn id="102" idx="3"/>
          </p:cNvCxnSpPr>
          <p:nvPr/>
        </p:nvCxnSpPr>
        <p:spPr>
          <a:xfrm>
            <a:off x="3599723" y="237288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04" name="Прямоугольник 103"/>
          <p:cNvSpPr/>
          <p:nvPr/>
        </p:nvSpPr>
        <p:spPr>
          <a:xfrm>
            <a:off x="4559829" y="1892829"/>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400" b="1" dirty="0">
                <a:solidFill>
                  <a:schemeClr val="bg1"/>
                </a:solidFill>
              </a:rPr>
              <a:t>В</a:t>
            </a:r>
          </a:p>
        </p:txBody>
      </p:sp>
      <p:cxnSp>
        <p:nvCxnSpPr>
          <p:cNvPr id="105" name="Прямая со стрелкой 104"/>
          <p:cNvCxnSpPr>
            <a:stCxn id="104" idx="3"/>
          </p:cNvCxnSpPr>
          <p:nvPr/>
        </p:nvCxnSpPr>
        <p:spPr>
          <a:xfrm>
            <a:off x="5519936" y="237288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06" name="Прямоугольник 105"/>
          <p:cNvSpPr/>
          <p:nvPr/>
        </p:nvSpPr>
        <p:spPr>
          <a:xfrm>
            <a:off x="6480043" y="1892829"/>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400" b="1" dirty="0">
                <a:solidFill>
                  <a:schemeClr val="bg1"/>
                </a:solidFill>
              </a:rPr>
              <a:t>Г</a:t>
            </a:r>
          </a:p>
        </p:txBody>
      </p:sp>
      <p:cxnSp>
        <p:nvCxnSpPr>
          <p:cNvPr id="107" name="Прямая со стрелкой 106"/>
          <p:cNvCxnSpPr>
            <a:stCxn id="106" idx="3"/>
          </p:cNvCxnSpPr>
          <p:nvPr/>
        </p:nvCxnSpPr>
        <p:spPr>
          <a:xfrm>
            <a:off x="7440149" y="237288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08" name="Прямоугольник 107"/>
          <p:cNvSpPr/>
          <p:nvPr/>
        </p:nvSpPr>
        <p:spPr>
          <a:xfrm>
            <a:off x="8400256" y="1892829"/>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400" b="1" dirty="0">
                <a:solidFill>
                  <a:schemeClr val="bg1"/>
                </a:solidFill>
              </a:rPr>
              <a:t>Д</a:t>
            </a:r>
          </a:p>
        </p:txBody>
      </p:sp>
      <p:cxnSp>
        <p:nvCxnSpPr>
          <p:cNvPr id="109" name="Прямая со стрелкой 108"/>
          <p:cNvCxnSpPr>
            <a:stCxn id="108" idx="3"/>
          </p:cNvCxnSpPr>
          <p:nvPr/>
        </p:nvCxnSpPr>
        <p:spPr>
          <a:xfrm>
            <a:off x="9360363" y="2372883"/>
            <a:ext cx="960107" cy="0"/>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10" name="Прямоугольник 109"/>
          <p:cNvSpPr/>
          <p:nvPr/>
        </p:nvSpPr>
        <p:spPr>
          <a:xfrm>
            <a:off x="10320469" y="1892829"/>
            <a:ext cx="960107" cy="960107"/>
          </a:xfrm>
          <a:prstGeom prst="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400" b="1" dirty="0">
                <a:solidFill>
                  <a:schemeClr val="bg1"/>
                </a:solidFill>
              </a:rPr>
              <a:t>Е</a:t>
            </a:r>
          </a:p>
        </p:txBody>
      </p:sp>
      <p:sp>
        <p:nvSpPr>
          <p:cNvPr id="43" name="Подзаголовок 2"/>
          <p:cNvSpPr txBox="1">
            <a:spLocks/>
          </p:cNvSpPr>
          <p:nvPr/>
        </p:nvSpPr>
        <p:spPr>
          <a:xfrm>
            <a:off x="719402" y="4965168"/>
            <a:ext cx="1772945" cy="960108"/>
          </a:xfrm>
          <a:prstGeom prst="rect">
            <a:avLst/>
          </a:prstGeom>
          <a:solidFill>
            <a:schemeClr val="bg1">
              <a:lumMod val="95000"/>
              <a:lumOff val="5000"/>
              <a:alpha val="85098"/>
            </a:schemeClr>
          </a:solidFill>
          <a:effectLst>
            <a:outerShdw blurRad="50800" dist="38100" dir="5400000" algn="t" rotWithShape="0">
              <a:prstClr val="black">
                <a:alpha val="40000"/>
              </a:prstClr>
            </a:outerShdw>
          </a:effectLst>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pPr>
            <a:r>
              <a:rPr lang="ru-RU" sz="1800" dirty="0" smtClean="0">
                <a:solidFill>
                  <a:schemeClr val="tx1"/>
                </a:solidFill>
                <a:latin typeface="Arial" panose="020B0604020202020204" pitchFamily="34" charset="0"/>
                <a:cs typeface="Arial" panose="020B0604020202020204" pitchFamily="34" charset="0"/>
              </a:rPr>
              <a:t>НАПУГАТЬ</a:t>
            </a:r>
            <a:endParaRPr lang="ru-RU" sz="1800" dirty="0">
              <a:solidFill>
                <a:schemeClr val="tx1"/>
              </a:solidFill>
              <a:latin typeface="Arial" panose="020B0604020202020204" pitchFamily="34" charset="0"/>
              <a:cs typeface="Arial" panose="020B0604020202020204" pitchFamily="34" charset="0"/>
            </a:endParaRPr>
          </a:p>
        </p:txBody>
      </p:sp>
      <p:sp>
        <p:nvSpPr>
          <p:cNvPr id="45" name="Подзаголовок 2"/>
          <p:cNvSpPr txBox="1">
            <a:spLocks/>
          </p:cNvSpPr>
          <p:nvPr/>
        </p:nvSpPr>
        <p:spPr>
          <a:xfrm>
            <a:off x="9507631" y="4965168"/>
            <a:ext cx="1772945" cy="960107"/>
          </a:xfrm>
          <a:prstGeom prst="rect">
            <a:avLst/>
          </a:prstGeom>
          <a:solidFill>
            <a:schemeClr val="bg1">
              <a:lumMod val="95000"/>
              <a:lumOff val="5000"/>
              <a:alpha val="85098"/>
            </a:schemeClr>
          </a:solidFill>
          <a:effectLst>
            <a:outerShdw blurRad="50800" dist="38100" dir="5400000" algn="t" rotWithShape="0">
              <a:prstClr val="black">
                <a:alpha val="40000"/>
              </a:prstClr>
            </a:outerShdw>
          </a:effectLst>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pPr>
            <a:r>
              <a:rPr lang="ru-RU" sz="1800" dirty="0" smtClean="0">
                <a:solidFill>
                  <a:schemeClr val="tx1"/>
                </a:solidFill>
                <a:latin typeface="Arial" panose="020B0604020202020204" pitchFamily="34" charset="0"/>
                <a:cs typeface="Arial" panose="020B0604020202020204" pitchFamily="34" charset="0"/>
              </a:rPr>
              <a:t>СПАСТИ</a:t>
            </a:r>
            <a:endParaRPr lang="ru-RU"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197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up)">
                                      <p:cBhvr>
                                        <p:cTn id="17" dur="500"/>
                                        <p:tgtEl>
                                          <p:spTgt spid="6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right)">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left)">
                                      <p:cBhvr>
                                        <p:cTn id="34" dur="500"/>
                                        <p:tgtEl>
                                          <p:spTgt spid="7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500" fill="hold"/>
                                        <p:tgtEl>
                                          <p:spTgt spid="102"/>
                                        </p:tgtEl>
                                        <p:attrNameLst>
                                          <p:attrName>ppt_w</p:attrName>
                                        </p:attrNameLst>
                                      </p:cBhvr>
                                      <p:tavLst>
                                        <p:tav tm="0">
                                          <p:val>
                                            <p:fltVal val="0"/>
                                          </p:val>
                                        </p:tav>
                                        <p:tav tm="100000">
                                          <p:val>
                                            <p:strVal val="#ppt_w"/>
                                          </p:val>
                                        </p:tav>
                                      </p:tavLst>
                                    </p:anim>
                                    <p:anim calcmode="lin" valueType="num">
                                      <p:cBhvr>
                                        <p:cTn id="38" dur="500" fill="hold"/>
                                        <p:tgtEl>
                                          <p:spTgt spid="102"/>
                                        </p:tgtEl>
                                        <p:attrNameLst>
                                          <p:attrName>ppt_h</p:attrName>
                                        </p:attrNameLst>
                                      </p:cBhvr>
                                      <p:tavLst>
                                        <p:tav tm="0">
                                          <p:val>
                                            <p:fltVal val="0"/>
                                          </p:val>
                                        </p:tav>
                                        <p:tav tm="100000">
                                          <p:val>
                                            <p:strVal val="#ppt_h"/>
                                          </p:val>
                                        </p:tav>
                                      </p:tavLst>
                                    </p:anim>
                                    <p:animEffect transition="in" filter="fade">
                                      <p:cBhvr>
                                        <p:cTn id="39" dur="500"/>
                                        <p:tgtEl>
                                          <p:spTgt spid="102"/>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left)">
                                      <p:cBhvr>
                                        <p:cTn id="43" dur="500"/>
                                        <p:tgtEl>
                                          <p:spTgt spid="10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4"/>
                                        </p:tgtEl>
                                        <p:attrNameLst>
                                          <p:attrName>style.visibility</p:attrName>
                                        </p:attrNameLst>
                                      </p:cBhvr>
                                      <p:to>
                                        <p:strVal val="visible"/>
                                      </p:to>
                                    </p:set>
                                    <p:anim calcmode="lin" valueType="num">
                                      <p:cBhvr>
                                        <p:cTn id="46" dur="500" fill="hold"/>
                                        <p:tgtEl>
                                          <p:spTgt spid="104"/>
                                        </p:tgtEl>
                                        <p:attrNameLst>
                                          <p:attrName>ppt_w</p:attrName>
                                        </p:attrNameLst>
                                      </p:cBhvr>
                                      <p:tavLst>
                                        <p:tav tm="0">
                                          <p:val>
                                            <p:fltVal val="0"/>
                                          </p:val>
                                        </p:tav>
                                        <p:tav tm="100000">
                                          <p:val>
                                            <p:strVal val="#ppt_w"/>
                                          </p:val>
                                        </p:tav>
                                      </p:tavLst>
                                    </p:anim>
                                    <p:anim calcmode="lin" valueType="num">
                                      <p:cBhvr>
                                        <p:cTn id="47" dur="500" fill="hold"/>
                                        <p:tgtEl>
                                          <p:spTgt spid="104"/>
                                        </p:tgtEl>
                                        <p:attrNameLst>
                                          <p:attrName>ppt_h</p:attrName>
                                        </p:attrNameLst>
                                      </p:cBhvr>
                                      <p:tavLst>
                                        <p:tav tm="0">
                                          <p:val>
                                            <p:fltVal val="0"/>
                                          </p:val>
                                        </p:tav>
                                        <p:tav tm="100000">
                                          <p:val>
                                            <p:strVal val="#ppt_h"/>
                                          </p:val>
                                        </p:tav>
                                      </p:tavLst>
                                    </p:anim>
                                    <p:animEffect transition="in" filter="fade">
                                      <p:cBhvr>
                                        <p:cTn id="48" dur="500"/>
                                        <p:tgtEl>
                                          <p:spTgt spid="104"/>
                                        </p:tgtEl>
                                      </p:cBhvr>
                                    </p:animEffect>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wipe(left)">
                                      <p:cBhvr>
                                        <p:cTn id="52" dur="500"/>
                                        <p:tgtEl>
                                          <p:spTgt spid="10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 calcmode="lin" valueType="num">
                                      <p:cBhvr>
                                        <p:cTn id="55" dur="500" fill="hold"/>
                                        <p:tgtEl>
                                          <p:spTgt spid="106"/>
                                        </p:tgtEl>
                                        <p:attrNameLst>
                                          <p:attrName>ppt_w</p:attrName>
                                        </p:attrNameLst>
                                      </p:cBhvr>
                                      <p:tavLst>
                                        <p:tav tm="0">
                                          <p:val>
                                            <p:fltVal val="0"/>
                                          </p:val>
                                        </p:tav>
                                        <p:tav tm="100000">
                                          <p:val>
                                            <p:strVal val="#ppt_w"/>
                                          </p:val>
                                        </p:tav>
                                      </p:tavLst>
                                    </p:anim>
                                    <p:anim calcmode="lin" valueType="num">
                                      <p:cBhvr>
                                        <p:cTn id="56" dur="500" fill="hold"/>
                                        <p:tgtEl>
                                          <p:spTgt spid="106"/>
                                        </p:tgtEl>
                                        <p:attrNameLst>
                                          <p:attrName>ppt_h</p:attrName>
                                        </p:attrNameLst>
                                      </p:cBhvr>
                                      <p:tavLst>
                                        <p:tav tm="0">
                                          <p:val>
                                            <p:fltVal val="0"/>
                                          </p:val>
                                        </p:tav>
                                        <p:tav tm="100000">
                                          <p:val>
                                            <p:strVal val="#ppt_h"/>
                                          </p:val>
                                        </p:tav>
                                      </p:tavLst>
                                    </p:anim>
                                    <p:animEffect transition="in" filter="fade">
                                      <p:cBhvr>
                                        <p:cTn id="57" dur="500"/>
                                        <p:tgtEl>
                                          <p:spTgt spid="106"/>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wipe(left)">
                                      <p:cBhvr>
                                        <p:cTn id="61" dur="500"/>
                                        <p:tgtEl>
                                          <p:spTgt spid="10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08"/>
                                        </p:tgtEl>
                                        <p:attrNameLst>
                                          <p:attrName>style.visibility</p:attrName>
                                        </p:attrNameLst>
                                      </p:cBhvr>
                                      <p:to>
                                        <p:strVal val="visible"/>
                                      </p:to>
                                    </p:set>
                                    <p:anim calcmode="lin" valueType="num">
                                      <p:cBhvr>
                                        <p:cTn id="64" dur="500" fill="hold"/>
                                        <p:tgtEl>
                                          <p:spTgt spid="108"/>
                                        </p:tgtEl>
                                        <p:attrNameLst>
                                          <p:attrName>ppt_w</p:attrName>
                                        </p:attrNameLst>
                                      </p:cBhvr>
                                      <p:tavLst>
                                        <p:tav tm="0">
                                          <p:val>
                                            <p:fltVal val="0"/>
                                          </p:val>
                                        </p:tav>
                                        <p:tav tm="100000">
                                          <p:val>
                                            <p:strVal val="#ppt_w"/>
                                          </p:val>
                                        </p:tav>
                                      </p:tavLst>
                                    </p:anim>
                                    <p:anim calcmode="lin" valueType="num">
                                      <p:cBhvr>
                                        <p:cTn id="65" dur="500" fill="hold"/>
                                        <p:tgtEl>
                                          <p:spTgt spid="108"/>
                                        </p:tgtEl>
                                        <p:attrNameLst>
                                          <p:attrName>ppt_h</p:attrName>
                                        </p:attrNameLst>
                                      </p:cBhvr>
                                      <p:tavLst>
                                        <p:tav tm="0">
                                          <p:val>
                                            <p:fltVal val="0"/>
                                          </p:val>
                                        </p:tav>
                                        <p:tav tm="100000">
                                          <p:val>
                                            <p:strVal val="#ppt_h"/>
                                          </p:val>
                                        </p:tav>
                                      </p:tavLst>
                                    </p:anim>
                                    <p:animEffect transition="in" filter="fade">
                                      <p:cBhvr>
                                        <p:cTn id="66" dur="500"/>
                                        <p:tgtEl>
                                          <p:spTgt spid="108"/>
                                        </p:tgtEl>
                                      </p:cBhvr>
                                    </p:animEffect>
                                  </p:childTnLst>
                                </p:cTn>
                              </p:par>
                            </p:childTnLst>
                          </p:cTn>
                        </p:par>
                        <p:par>
                          <p:cTn id="67" fill="hold">
                            <p:stCondLst>
                              <p:cond delay="2500"/>
                            </p:stCondLst>
                            <p:childTnLst>
                              <p:par>
                                <p:cTn id="68" presetID="22" presetClass="entr" presetSubtype="8" fill="hold" nodeType="afterEffect">
                                  <p:stCondLst>
                                    <p:cond delay="0"/>
                                  </p:stCondLst>
                                  <p:childTnLst>
                                    <p:set>
                                      <p:cBhvr>
                                        <p:cTn id="69" dur="1" fill="hold">
                                          <p:stCondLst>
                                            <p:cond delay="0"/>
                                          </p:stCondLst>
                                        </p:cTn>
                                        <p:tgtEl>
                                          <p:spTgt spid="109"/>
                                        </p:tgtEl>
                                        <p:attrNameLst>
                                          <p:attrName>style.visibility</p:attrName>
                                        </p:attrNameLst>
                                      </p:cBhvr>
                                      <p:to>
                                        <p:strVal val="visible"/>
                                      </p:to>
                                    </p:set>
                                    <p:animEffect transition="in" filter="wipe(left)">
                                      <p:cBhvr>
                                        <p:cTn id="70" dur="500"/>
                                        <p:tgtEl>
                                          <p:spTgt spid="109"/>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anim calcmode="lin" valueType="num">
                                      <p:cBhvr>
                                        <p:cTn id="73" dur="500" fill="hold"/>
                                        <p:tgtEl>
                                          <p:spTgt spid="110"/>
                                        </p:tgtEl>
                                        <p:attrNameLst>
                                          <p:attrName>ppt_w</p:attrName>
                                        </p:attrNameLst>
                                      </p:cBhvr>
                                      <p:tavLst>
                                        <p:tav tm="0">
                                          <p:val>
                                            <p:fltVal val="0"/>
                                          </p:val>
                                        </p:tav>
                                        <p:tav tm="100000">
                                          <p:val>
                                            <p:strVal val="#ppt_w"/>
                                          </p:val>
                                        </p:tav>
                                      </p:tavLst>
                                    </p:anim>
                                    <p:anim calcmode="lin" valueType="num">
                                      <p:cBhvr>
                                        <p:cTn id="74" dur="500" fill="hold"/>
                                        <p:tgtEl>
                                          <p:spTgt spid="110"/>
                                        </p:tgtEl>
                                        <p:attrNameLst>
                                          <p:attrName>ppt_h</p:attrName>
                                        </p:attrNameLst>
                                      </p:cBhvr>
                                      <p:tavLst>
                                        <p:tav tm="0">
                                          <p:val>
                                            <p:fltVal val="0"/>
                                          </p:val>
                                        </p:tav>
                                        <p:tav tm="100000">
                                          <p:val>
                                            <p:strVal val="#ppt_h"/>
                                          </p:val>
                                        </p:tav>
                                      </p:tavLst>
                                    </p:anim>
                                    <p:animEffect transition="in" filter="fade">
                                      <p:cBhvr>
                                        <p:cTn id="75" dur="500"/>
                                        <p:tgtEl>
                                          <p:spTgt spid="110"/>
                                        </p:tgtEl>
                                      </p:cBhvr>
                                    </p:animEffect>
                                  </p:childTnLst>
                                </p:cTn>
                              </p:par>
                            </p:childTnLst>
                          </p:cTn>
                        </p:par>
                        <p:par>
                          <p:cTn id="76" fill="hold">
                            <p:stCondLst>
                              <p:cond delay="3000"/>
                            </p:stCondLst>
                            <p:childTnLst>
                              <p:par>
                                <p:cTn id="77" presetID="22" presetClass="entr" presetSubtype="1" fill="hold" nodeType="afterEffect">
                                  <p:stCondLst>
                                    <p:cond delay="0"/>
                                  </p:stCondLst>
                                  <p:childTnLst>
                                    <p:set>
                                      <p:cBhvr>
                                        <p:cTn id="78" dur="1" fill="hold">
                                          <p:stCondLst>
                                            <p:cond delay="0"/>
                                          </p:stCondLst>
                                        </p:cTn>
                                        <p:tgtEl>
                                          <p:spTgt spid="98"/>
                                        </p:tgtEl>
                                        <p:attrNameLst>
                                          <p:attrName>style.visibility</p:attrName>
                                        </p:attrNameLst>
                                      </p:cBhvr>
                                      <p:to>
                                        <p:strVal val="visible"/>
                                      </p:to>
                                    </p:set>
                                    <p:animEffect transition="in" filter="wipe(up)">
                                      <p:cBhvr>
                                        <p:cTn id="79" dur="500"/>
                                        <p:tgtEl>
                                          <p:spTgt spid="9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68"/>
                                        </p:tgtEl>
                                        <p:attrNameLst>
                                          <p:attrName>style.visibility</p:attrName>
                                        </p:attrNameLst>
                                      </p:cBhvr>
                                      <p:to>
                                        <p:strVal val="visible"/>
                                      </p:to>
                                    </p:set>
                                    <p:anim calcmode="lin" valueType="num">
                                      <p:cBhvr>
                                        <p:cTn id="82" dur="500" fill="hold"/>
                                        <p:tgtEl>
                                          <p:spTgt spid="68"/>
                                        </p:tgtEl>
                                        <p:attrNameLst>
                                          <p:attrName>ppt_w</p:attrName>
                                        </p:attrNameLst>
                                      </p:cBhvr>
                                      <p:tavLst>
                                        <p:tav tm="0">
                                          <p:val>
                                            <p:fltVal val="0"/>
                                          </p:val>
                                        </p:tav>
                                        <p:tav tm="100000">
                                          <p:val>
                                            <p:strVal val="#ppt_w"/>
                                          </p:val>
                                        </p:tav>
                                      </p:tavLst>
                                    </p:anim>
                                    <p:anim calcmode="lin" valueType="num">
                                      <p:cBhvr>
                                        <p:cTn id="83" dur="500" fill="hold"/>
                                        <p:tgtEl>
                                          <p:spTgt spid="68"/>
                                        </p:tgtEl>
                                        <p:attrNameLst>
                                          <p:attrName>ppt_h</p:attrName>
                                        </p:attrNameLst>
                                      </p:cBhvr>
                                      <p:tavLst>
                                        <p:tav tm="0">
                                          <p:val>
                                            <p:fltVal val="0"/>
                                          </p:val>
                                        </p:tav>
                                        <p:tav tm="100000">
                                          <p:val>
                                            <p:strVal val="#ppt_h"/>
                                          </p:val>
                                        </p:tav>
                                      </p:tavLst>
                                    </p:anim>
                                    <p:animEffect transition="in" filter="fade">
                                      <p:cBhvr>
                                        <p:cTn id="84" dur="500"/>
                                        <p:tgtEl>
                                          <p:spTgt spid="68"/>
                                        </p:tgtEl>
                                      </p:cBhvr>
                                    </p:animEffect>
                                  </p:childTnLst>
                                </p:cTn>
                              </p:par>
                            </p:childTnLst>
                          </p:cTn>
                        </p:par>
                        <p:par>
                          <p:cTn id="85" fill="hold">
                            <p:stCondLst>
                              <p:cond delay="3500"/>
                            </p:stCondLst>
                            <p:childTnLst>
                              <p:par>
                                <p:cTn id="86" presetID="22" presetClass="entr" presetSubtype="2" fill="hold" nodeType="afterEffect">
                                  <p:stCondLst>
                                    <p:cond delay="0"/>
                                  </p:stCondLst>
                                  <p:childTnLst>
                                    <p:set>
                                      <p:cBhvr>
                                        <p:cTn id="87" dur="1" fill="hold">
                                          <p:stCondLst>
                                            <p:cond delay="0"/>
                                          </p:stCondLst>
                                        </p:cTn>
                                        <p:tgtEl>
                                          <p:spTgt spid="86"/>
                                        </p:tgtEl>
                                        <p:attrNameLst>
                                          <p:attrName>style.visibility</p:attrName>
                                        </p:attrNameLst>
                                      </p:cBhvr>
                                      <p:to>
                                        <p:strVal val="visible"/>
                                      </p:to>
                                    </p:set>
                                    <p:animEffect transition="in" filter="wipe(right)">
                                      <p:cBhvr>
                                        <p:cTn id="88" dur="500"/>
                                        <p:tgtEl>
                                          <p:spTgt spid="8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par>
                          <p:cTn id="94" fill="hold">
                            <p:stCondLst>
                              <p:cond delay="4000"/>
                            </p:stCondLst>
                            <p:childTnLst>
                              <p:par>
                                <p:cTn id="95" presetID="22" presetClass="entr" presetSubtype="4" fill="hold" nodeType="afterEffect">
                                  <p:stCondLst>
                                    <p:cond delay="0"/>
                                  </p:stCondLst>
                                  <p:childTnLst>
                                    <p:set>
                                      <p:cBhvr>
                                        <p:cTn id="96" dur="1" fill="hold">
                                          <p:stCondLst>
                                            <p:cond delay="0"/>
                                          </p:stCondLst>
                                        </p:cTn>
                                        <p:tgtEl>
                                          <p:spTgt spid="100"/>
                                        </p:tgtEl>
                                        <p:attrNameLst>
                                          <p:attrName>style.visibility</p:attrName>
                                        </p:attrNameLst>
                                      </p:cBhvr>
                                      <p:to>
                                        <p:strVal val="visible"/>
                                      </p:to>
                                    </p:set>
                                    <p:animEffect transition="in" filter="wipe(down)">
                                      <p:cBhvr>
                                        <p:cTn id="97" dur="500"/>
                                        <p:tgtEl>
                                          <p:spTgt spid="100"/>
                                        </p:tgtEl>
                                      </p:cBhvr>
                                    </p:animEffect>
                                  </p:childTnLst>
                                </p:cTn>
                              </p:par>
                            </p:childTnLst>
                          </p:cTn>
                        </p:par>
                        <p:par>
                          <p:cTn id="98" fill="hold">
                            <p:stCondLst>
                              <p:cond delay="4500"/>
                            </p:stCondLst>
                            <p:childTnLst>
                              <p:par>
                                <p:cTn id="99" presetID="22" presetClass="entr" presetSubtype="2" fill="hold" nodeType="afterEffect">
                                  <p:stCondLst>
                                    <p:cond delay="0"/>
                                  </p:stCondLst>
                                  <p:childTnLst>
                                    <p:set>
                                      <p:cBhvr>
                                        <p:cTn id="100" dur="1" fill="hold">
                                          <p:stCondLst>
                                            <p:cond delay="0"/>
                                          </p:stCondLst>
                                        </p:cTn>
                                        <p:tgtEl>
                                          <p:spTgt spid="87"/>
                                        </p:tgtEl>
                                        <p:attrNameLst>
                                          <p:attrName>style.visibility</p:attrName>
                                        </p:attrNameLst>
                                      </p:cBhvr>
                                      <p:to>
                                        <p:strVal val="visible"/>
                                      </p:to>
                                    </p:set>
                                    <p:animEffect transition="in" filter="wipe(right)">
                                      <p:cBhvr>
                                        <p:cTn id="101" dur="500"/>
                                        <p:tgtEl>
                                          <p:spTgt spid="87"/>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66"/>
                                        </p:tgtEl>
                                        <p:attrNameLst>
                                          <p:attrName>style.visibility</p:attrName>
                                        </p:attrNameLst>
                                      </p:cBhvr>
                                      <p:to>
                                        <p:strVal val="visible"/>
                                      </p:to>
                                    </p:set>
                                    <p:anim calcmode="lin" valueType="num">
                                      <p:cBhvr>
                                        <p:cTn id="104" dur="500" fill="hold"/>
                                        <p:tgtEl>
                                          <p:spTgt spid="66"/>
                                        </p:tgtEl>
                                        <p:attrNameLst>
                                          <p:attrName>ppt_w</p:attrName>
                                        </p:attrNameLst>
                                      </p:cBhvr>
                                      <p:tavLst>
                                        <p:tav tm="0">
                                          <p:val>
                                            <p:fltVal val="0"/>
                                          </p:val>
                                        </p:tav>
                                        <p:tav tm="100000">
                                          <p:val>
                                            <p:strVal val="#ppt_w"/>
                                          </p:val>
                                        </p:tav>
                                      </p:tavLst>
                                    </p:anim>
                                    <p:anim calcmode="lin" valueType="num">
                                      <p:cBhvr>
                                        <p:cTn id="105" dur="500" fill="hold"/>
                                        <p:tgtEl>
                                          <p:spTgt spid="66"/>
                                        </p:tgtEl>
                                        <p:attrNameLst>
                                          <p:attrName>ppt_h</p:attrName>
                                        </p:attrNameLst>
                                      </p:cBhvr>
                                      <p:tavLst>
                                        <p:tav tm="0">
                                          <p:val>
                                            <p:fltVal val="0"/>
                                          </p:val>
                                        </p:tav>
                                        <p:tav tm="100000">
                                          <p:val>
                                            <p:strVal val="#ppt_h"/>
                                          </p:val>
                                        </p:tav>
                                      </p:tavLst>
                                    </p:anim>
                                    <p:animEffect transition="in" filter="fade">
                                      <p:cBhvr>
                                        <p:cTn id="106" dur="500"/>
                                        <p:tgtEl>
                                          <p:spTgt spid="66"/>
                                        </p:tgtEl>
                                      </p:cBhvr>
                                    </p:animEffect>
                                  </p:childTnLst>
                                </p:cTn>
                              </p:par>
                            </p:childTnLst>
                          </p:cTn>
                        </p:par>
                        <p:par>
                          <p:cTn id="107" fill="hold">
                            <p:stCondLst>
                              <p:cond delay="5000"/>
                            </p:stCondLst>
                            <p:childTnLst>
                              <p:par>
                                <p:cTn id="108" presetID="22" presetClass="entr" presetSubtype="2" fill="hold" nodeType="afterEffect">
                                  <p:stCondLst>
                                    <p:cond delay="0"/>
                                  </p:stCondLst>
                                  <p:childTnLst>
                                    <p:set>
                                      <p:cBhvr>
                                        <p:cTn id="109" dur="1" fill="hold">
                                          <p:stCondLst>
                                            <p:cond delay="0"/>
                                          </p:stCondLst>
                                        </p:cTn>
                                        <p:tgtEl>
                                          <p:spTgt spid="88"/>
                                        </p:tgtEl>
                                        <p:attrNameLst>
                                          <p:attrName>style.visibility</p:attrName>
                                        </p:attrNameLst>
                                      </p:cBhvr>
                                      <p:to>
                                        <p:strVal val="visible"/>
                                      </p:to>
                                    </p:set>
                                    <p:animEffect transition="in" filter="wipe(right)">
                                      <p:cBhvr>
                                        <p:cTn id="110" dur="500"/>
                                        <p:tgtEl>
                                          <p:spTgt spid="8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Effect transition="in" filter="fade">
                                      <p:cBhvr>
                                        <p:cTn id="115" dur="500"/>
                                        <p:tgtEl>
                                          <p:spTgt spid="65"/>
                                        </p:tgtEl>
                                      </p:cBhvr>
                                    </p:animEffect>
                                  </p:childTnLst>
                                </p:cTn>
                              </p:par>
                            </p:childTnLst>
                          </p:cTn>
                        </p:par>
                        <p:par>
                          <p:cTn id="116" fill="hold">
                            <p:stCondLst>
                              <p:cond delay="5500"/>
                            </p:stCondLst>
                            <p:childTnLst>
                              <p:par>
                                <p:cTn id="117" presetID="22" presetClass="entr" presetSubtype="4" fill="hold" nodeType="afterEffect">
                                  <p:stCondLst>
                                    <p:cond delay="0"/>
                                  </p:stCondLst>
                                  <p:childTnLst>
                                    <p:set>
                                      <p:cBhvr>
                                        <p:cTn id="118" dur="1" fill="hold">
                                          <p:stCondLst>
                                            <p:cond delay="0"/>
                                          </p:stCondLst>
                                        </p:cTn>
                                        <p:tgtEl>
                                          <p:spTgt spid="96"/>
                                        </p:tgtEl>
                                        <p:attrNameLst>
                                          <p:attrName>style.visibility</p:attrName>
                                        </p:attrNameLst>
                                      </p:cBhvr>
                                      <p:to>
                                        <p:strVal val="visible"/>
                                      </p:to>
                                    </p:set>
                                    <p:animEffect transition="in" filter="wipe(down)">
                                      <p:cBhvr>
                                        <p:cTn id="119" dur="500"/>
                                        <p:tgtEl>
                                          <p:spTgt spid="96"/>
                                        </p:tgtEl>
                                      </p:cBhvr>
                                    </p:animEffect>
                                  </p:childTnLst>
                                </p:cTn>
                              </p:par>
                            </p:childTnLst>
                          </p:cTn>
                        </p:par>
                        <p:par>
                          <p:cTn id="120" fill="hold">
                            <p:stCondLst>
                              <p:cond delay="6000"/>
                            </p:stCondLst>
                            <p:childTnLst>
                              <p:par>
                                <p:cTn id="121" presetID="22" presetClass="entr" presetSubtype="2" fill="hold" nodeType="afterEffect">
                                  <p:stCondLst>
                                    <p:cond delay="0"/>
                                  </p:stCondLst>
                                  <p:childTnLst>
                                    <p:set>
                                      <p:cBhvr>
                                        <p:cTn id="122" dur="1" fill="hold">
                                          <p:stCondLst>
                                            <p:cond delay="0"/>
                                          </p:stCondLst>
                                        </p:cTn>
                                        <p:tgtEl>
                                          <p:spTgt spid="95"/>
                                        </p:tgtEl>
                                        <p:attrNameLst>
                                          <p:attrName>style.visibility</p:attrName>
                                        </p:attrNameLst>
                                      </p:cBhvr>
                                      <p:to>
                                        <p:strVal val="visible"/>
                                      </p:to>
                                    </p:set>
                                    <p:animEffect transition="in" filter="wipe(right)">
                                      <p:cBhvr>
                                        <p:cTn id="123" dur="500"/>
                                        <p:tgtEl>
                                          <p:spTgt spid="95"/>
                                        </p:tgtEl>
                                      </p:cBhvr>
                                    </p:animEffect>
                                  </p:childTnLst>
                                </p:cTn>
                              </p:par>
                            </p:childTnLst>
                          </p:cTn>
                        </p:par>
                        <p:par>
                          <p:cTn id="124" fill="hold">
                            <p:stCondLst>
                              <p:cond delay="6500"/>
                            </p:stCondLst>
                            <p:childTnLst>
                              <p:par>
                                <p:cTn id="125" presetID="22" presetClass="entr" presetSubtype="1" fill="hold" nodeType="afterEffect">
                                  <p:stCondLst>
                                    <p:cond delay="0"/>
                                  </p:stCondLst>
                                  <p:childTnLst>
                                    <p:set>
                                      <p:cBhvr>
                                        <p:cTn id="126" dur="1" fill="hold">
                                          <p:stCondLst>
                                            <p:cond delay="0"/>
                                          </p:stCondLst>
                                        </p:cTn>
                                        <p:tgtEl>
                                          <p:spTgt spid="97"/>
                                        </p:tgtEl>
                                        <p:attrNameLst>
                                          <p:attrName>style.visibility</p:attrName>
                                        </p:attrNameLst>
                                      </p:cBhvr>
                                      <p:to>
                                        <p:strVal val="visible"/>
                                      </p:to>
                                    </p:set>
                                    <p:animEffect transition="in" filter="wipe(up)">
                                      <p:cBhvr>
                                        <p:cTn id="127" dur="500"/>
                                        <p:tgtEl>
                                          <p:spTgt spid="97"/>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64"/>
                                        </p:tgtEl>
                                        <p:attrNameLst>
                                          <p:attrName>style.visibility</p:attrName>
                                        </p:attrNameLst>
                                      </p:cBhvr>
                                      <p:to>
                                        <p:strVal val="visible"/>
                                      </p:to>
                                    </p:set>
                                    <p:anim calcmode="lin" valueType="num">
                                      <p:cBhvr>
                                        <p:cTn id="130" dur="500" fill="hold"/>
                                        <p:tgtEl>
                                          <p:spTgt spid="64"/>
                                        </p:tgtEl>
                                        <p:attrNameLst>
                                          <p:attrName>ppt_w</p:attrName>
                                        </p:attrNameLst>
                                      </p:cBhvr>
                                      <p:tavLst>
                                        <p:tav tm="0">
                                          <p:val>
                                            <p:fltVal val="0"/>
                                          </p:val>
                                        </p:tav>
                                        <p:tav tm="100000">
                                          <p:val>
                                            <p:strVal val="#ppt_w"/>
                                          </p:val>
                                        </p:tav>
                                      </p:tavLst>
                                    </p:anim>
                                    <p:anim calcmode="lin" valueType="num">
                                      <p:cBhvr>
                                        <p:cTn id="131" dur="500" fill="hold"/>
                                        <p:tgtEl>
                                          <p:spTgt spid="64"/>
                                        </p:tgtEl>
                                        <p:attrNameLst>
                                          <p:attrName>ppt_h</p:attrName>
                                        </p:attrNameLst>
                                      </p:cBhvr>
                                      <p:tavLst>
                                        <p:tav tm="0">
                                          <p:val>
                                            <p:fltVal val="0"/>
                                          </p:val>
                                        </p:tav>
                                        <p:tav tm="100000">
                                          <p:val>
                                            <p:strVal val="#ppt_h"/>
                                          </p:val>
                                        </p:tav>
                                      </p:tavLst>
                                    </p:anim>
                                    <p:animEffect transition="in" filter="fade">
                                      <p:cBhvr>
                                        <p:cTn id="132" dur="500"/>
                                        <p:tgtEl>
                                          <p:spTgt spid="64"/>
                                        </p:tgtEl>
                                      </p:cBhvr>
                                    </p:animEffect>
                                  </p:childTnLst>
                                </p:cTn>
                              </p:par>
                            </p:childTnLst>
                          </p:cTn>
                        </p:par>
                        <p:par>
                          <p:cTn id="133" fill="hold">
                            <p:stCondLst>
                              <p:cond delay="7000"/>
                            </p:stCondLst>
                            <p:childTnLst>
                              <p:par>
                                <p:cTn id="134" presetID="22" presetClass="entr" presetSubtype="2" fill="hold" nodeType="after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wipe(right)">
                                      <p:cBhvr>
                                        <p:cTn id="136" dur="500"/>
                                        <p:tgtEl>
                                          <p:spTgt spid="80"/>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63"/>
                                        </p:tgtEl>
                                        <p:attrNameLst>
                                          <p:attrName>style.visibility</p:attrName>
                                        </p:attrNameLst>
                                      </p:cBhvr>
                                      <p:to>
                                        <p:strVal val="visible"/>
                                      </p:to>
                                    </p:set>
                                    <p:anim calcmode="lin" valueType="num">
                                      <p:cBhvr>
                                        <p:cTn id="139" dur="500" fill="hold"/>
                                        <p:tgtEl>
                                          <p:spTgt spid="63"/>
                                        </p:tgtEl>
                                        <p:attrNameLst>
                                          <p:attrName>ppt_w</p:attrName>
                                        </p:attrNameLst>
                                      </p:cBhvr>
                                      <p:tavLst>
                                        <p:tav tm="0">
                                          <p:val>
                                            <p:fltVal val="0"/>
                                          </p:val>
                                        </p:tav>
                                        <p:tav tm="100000">
                                          <p:val>
                                            <p:strVal val="#ppt_w"/>
                                          </p:val>
                                        </p:tav>
                                      </p:tavLst>
                                    </p:anim>
                                    <p:anim calcmode="lin" valueType="num">
                                      <p:cBhvr>
                                        <p:cTn id="140" dur="500" fill="hold"/>
                                        <p:tgtEl>
                                          <p:spTgt spid="63"/>
                                        </p:tgtEl>
                                        <p:attrNameLst>
                                          <p:attrName>ppt_h</p:attrName>
                                        </p:attrNameLst>
                                      </p:cBhvr>
                                      <p:tavLst>
                                        <p:tav tm="0">
                                          <p:val>
                                            <p:fltVal val="0"/>
                                          </p:val>
                                        </p:tav>
                                        <p:tav tm="100000">
                                          <p:val>
                                            <p:strVal val="#ppt_h"/>
                                          </p:val>
                                        </p:tav>
                                      </p:tavLst>
                                    </p:anim>
                                    <p:animEffect transition="in" filter="fade">
                                      <p:cBhvr>
                                        <p:cTn id="141" dur="500"/>
                                        <p:tgtEl>
                                          <p:spTgt spid="63"/>
                                        </p:tgtEl>
                                      </p:cBhvr>
                                    </p:animEffect>
                                  </p:childTnLst>
                                </p:cTn>
                              </p:par>
                            </p:childTnLst>
                          </p:cTn>
                        </p:par>
                        <p:par>
                          <p:cTn id="142" fill="hold">
                            <p:stCondLst>
                              <p:cond delay="7500"/>
                            </p:stCondLst>
                            <p:childTnLst>
                              <p:par>
                                <p:cTn id="143" presetID="22" presetClass="entr" presetSubtype="4" fill="hold" nodeType="afterEffect">
                                  <p:stCondLst>
                                    <p:cond delay="0"/>
                                  </p:stCondLst>
                                  <p:childTnLst>
                                    <p:set>
                                      <p:cBhvr>
                                        <p:cTn id="144" dur="1" fill="hold">
                                          <p:stCondLst>
                                            <p:cond delay="0"/>
                                          </p:stCondLst>
                                        </p:cTn>
                                        <p:tgtEl>
                                          <p:spTgt spid="82"/>
                                        </p:tgtEl>
                                        <p:attrNameLst>
                                          <p:attrName>style.visibility</p:attrName>
                                        </p:attrNameLst>
                                      </p:cBhvr>
                                      <p:to>
                                        <p:strVal val="visible"/>
                                      </p:to>
                                    </p:set>
                                    <p:animEffect transition="in" filter="wipe(down)">
                                      <p:cBhvr>
                                        <p:cTn id="145" dur="500"/>
                                        <p:tgtEl>
                                          <p:spTgt spid="82"/>
                                        </p:tgtEl>
                                      </p:cBhvr>
                                    </p:animEffect>
                                  </p:childTnLst>
                                </p:cTn>
                              </p:par>
                            </p:childTnLst>
                          </p:cTn>
                        </p:par>
                        <p:par>
                          <p:cTn id="146" fill="hold">
                            <p:stCondLst>
                              <p:cond delay="8000"/>
                            </p:stCondLst>
                            <p:childTnLst>
                              <p:par>
                                <p:cTn id="147" presetID="22" presetClass="entr" presetSubtype="1" fill="hold" nodeType="afterEffect">
                                  <p:stCondLst>
                                    <p:cond delay="0"/>
                                  </p:stCondLst>
                                  <p:childTnLst>
                                    <p:set>
                                      <p:cBhvr>
                                        <p:cTn id="148" dur="1" fill="hold">
                                          <p:stCondLst>
                                            <p:cond delay="0"/>
                                          </p:stCondLst>
                                        </p:cTn>
                                        <p:tgtEl>
                                          <p:spTgt spid="77"/>
                                        </p:tgtEl>
                                        <p:attrNameLst>
                                          <p:attrName>style.visibility</p:attrName>
                                        </p:attrNameLst>
                                      </p:cBhvr>
                                      <p:to>
                                        <p:strVal val="visible"/>
                                      </p:to>
                                    </p:set>
                                    <p:animEffect transition="in" filter="wipe(up)">
                                      <p:cBhvr>
                                        <p:cTn id="149" dur="500"/>
                                        <p:tgtEl>
                                          <p:spTgt spid="77"/>
                                        </p:tgtEl>
                                      </p:cBhvr>
                                    </p:animEffect>
                                  </p:childTnLst>
                                </p:cTn>
                              </p:par>
                            </p:childTnLst>
                          </p:cTn>
                        </p:par>
                        <p:par>
                          <p:cTn id="150" fill="hold">
                            <p:stCondLst>
                              <p:cond delay="8500"/>
                            </p:stCondLst>
                            <p:childTnLst>
                              <p:par>
                                <p:cTn id="151" presetID="22" presetClass="entr" presetSubtype="1" fill="hold" nodeType="afterEffect">
                                  <p:stCondLst>
                                    <p:cond delay="0"/>
                                  </p:stCondLst>
                                  <p:childTnLst>
                                    <p:set>
                                      <p:cBhvr>
                                        <p:cTn id="152" dur="1" fill="hold">
                                          <p:stCondLst>
                                            <p:cond delay="0"/>
                                          </p:stCondLst>
                                        </p:cTn>
                                        <p:tgtEl>
                                          <p:spTgt spid="94"/>
                                        </p:tgtEl>
                                        <p:attrNameLst>
                                          <p:attrName>style.visibility</p:attrName>
                                        </p:attrNameLst>
                                      </p:cBhvr>
                                      <p:to>
                                        <p:strVal val="visible"/>
                                      </p:to>
                                    </p:set>
                                    <p:animEffect transition="in" filter="wipe(up)">
                                      <p:cBhvr>
                                        <p:cTn id="153" dur="500"/>
                                        <p:tgtEl>
                                          <p:spTgt spid="94"/>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69"/>
                                        </p:tgtEl>
                                        <p:attrNameLst>
                                          <p:attrName>style.visibility</p:attrName>
                                        </p:attrNameLst>
                                      </p:cBhvr>
                                      <p:to>
                                        <p:strVal val="visible"/>
                                      </p:to>
                                    </p:set>
                                    <p:anim calcmode="lin" valueType="num">
                                      <p:cBhvr>
                                        <p:cTn id="156" dur="500" fill="hold"/>
                                        <p:tgtEl>
                                          <p:spTgt spid="69"/>
                                        </p:tgtEl>
                                        <p:attrNameLst>
                                          <p:attrName>ppt_w</p:attrName>
                                        </p:attrNameLst>
                                      </p:cBhvr>
                                      <p:tavLst>
                                        <p:tav tm="0">
                                          <p:val>
                                            <p:fltVal val="0"/>
                                          </p:val>
                                        </p:tav>
                                        <p:tav tm="100000">
                                          <p:val>
                                            <p:strVal val="#ppt_w"/>
                                          </p:val>
                                        </p:tav>
                                      </p:tavLst>
                                    </p:anim>
                                    <p:anim calcmode="lin" valueType="num">
                                      <p:cBhvr>
                                        <p:cTn id="157" dur="500" fill="hold"/>
                                        <p:tgtEl>
                                          <p:spTgt spid="69"/>
                                        </p:tgtEl>
                                        <p:attrNameLst>
                                          <p:attrName>ppt_h</p:attrName>
                                        </p:attrNameLst>
                                      </p:cBhvr>
                                      <p:tavLst>
                                        <p:tav tm="0">
                                          <p:val>
                                            <p:fltVal val="0"/>
                                          </p:val>
                                        </p:tav>
                                        <p:tav tm="100000">
                                          <p:val>
                                            <p:strVal val="#ppt_h"/>
                                          </p:val>
                                        </p:tav>
                                      </p:tavLst>
                                    </p:anim>
                                    <p:animEffect transition="in" filter="fade">
                                      <p:cBhvr>
                                        <p:cTn id="158" dur="500"/>
                                        <p:tgtEl>
                                          <p:spTgt spid="69"/>
                                        </p:tgtEl>
                                      </p:cBhvr>
                                    </p:animEffect>
                                  </p:childTnLst>
                                </p:cTn>
                              </p:par>
                            </p:childTnLst>
                          </p:cTn>
                        </p:par>
                        <p:par>
                          <p:cTn id="159" fill="hold">
                            <p:stCondLst>
                              <p:cond delay="9000"/>
                            </p:stCondLst>
                            <p:childTnLst>
                              <p:par>
                                <p:cTn id="160" presetID="22" presetClass="entr" presetSubtype="1" fill="hold" nodeType="afterEffect">
                                  <p:stCondLst>
                                    <p:cond delay="0"/>
                                  </p:stCondLst>
                                  <p:childTnLst>
                                    <p:set>
                                      <p:cBhvr>
                                        <p:cTn id="161" dur="1" fill="hold">
                                          <p:stCondLst>
                                            <p:cond delay="0"/>
                                          </p:stCondLst>
                                        </p:cTn>
                                        <p:tgtEl>
                                          <p:spTgt spid="89"/>
                                        </p:tgtEl>
                                        <p:attrNameLst>
                                          <p:attrName>style.visibility</p:attrName>
                                        </p:attrNameLst>
                                      </p:cBhvr>
                                      <p:to>
                                        <p:strVal val="visible"/>
                                      </p:to>
                                    </p:set>
                                    <p:animEffect transition="in" filter="wipe(up)">
                                      <p:cBhvr>
                                        <p:cTn id="162" dur="500"/>
                                        <p:tgtEl>
                                          <p:spTgt spid="89"/>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71"/>
                                        </p:tgtEl>
                                        <p:attrNameLst>
                                          <p:attrName>style.visibility</p:attrName>
                                        </p:attrNameLst>
                                      </p:cBhvr>
                                      <p:to>
                                        <p:strVal val="visible"/>
                                      </p:to>
                                    </p:set>
                                    <p:anim calcmode="lin" valueType="num">
                                      <p:cBhvr>
                                        <p:cTn id="165" dur="500" fill="hold"/>
                                        <p:tgtEl>
                                          <p:spTgt spid="71"/>
                                        </p:tgtEl>
                                        <p:attrNameLst>
                                          <p:attrName>ppt_w</p:attrName>
                                        </p:attrNameLst>
                                      </p:cBhvr>
                                      <p:tavLst>
                                        <p:tav tm="0">
                                          <p:val>
                                            <p:fltVal val="0"/>
                                          </p:val>
                                        </p:tav>
                                        <p:tav tm="100000">
                                          <p:val>
                                            <p:strVal val="#ppt_w"/>
                                          </p:val>
                                        </p:tav>
                                      </p:tavLst>
                                    </p:anim>
                                    <p:anim calcmode="lin" valueType="num">
                                      <p:cBhvr>
                                        <p:cTn id="166" dur="500" fill="hold"/>
                                        <p:tgtEl>
                                          <p:spTgt spid="71"/>
                                        </p:tgtEl>
                                        <p:attrNameLst>
                                          <p:attrName>ppt_h</p:attrName>
                                        </p:attrNameLst>
                                      </p:cBhvr>
                                      <p:tavLst>
                                        <p:tav tm="0">
                                          <p:val>
                                            <p:fltVal val="0"/>
                                          </p:val>
                                        </p:tav>
                                        <p:tav tm="100000">
                                          <p:val>
                                            <p:strVal val="#ppt_h"/>
                                          </p:val>
                                        </p:tav>
                                      </p:tavLst>
                                    </p:anim>
                                    <p:animEffect transition="in" filter="fade">
                                      <p:cBhvr>
                                        <p:cTn id="167" dur="500"/>
                                        <p:tgtEl>
                                          <p:spTgt spid="71"/>
                                        </p:tgtEl>
                                      </p:cBhvr>
                                    </p:animEffect>
                                  </p:childTnLst>
                                </p:cTn>
                              </p:par>
                            </p:childTnLst>
                          </p:cTn>
                        </p:par>
                        <p:par>
                          <p:cTn id="168" fill="hold">
                            <p:stCondLst>
                              <p:cond delay="9500"/>
                            </p:stCondLst>
                            <p:childTnLst>
                              <p:par>
                                <p:cTn id="169" presetID="22" presetClass="entr" presetSubtype="8" fill="hold" nodeType="afterEffect">
                                  <p:stCondLst>
                                    <p:cond delay="0"/>
                                  </p:stCondLst>
                                  <p:childTnLst>
                                    <p:set>
                                      <p:cBhvr>
                                        <p:cTn id="170" dur="1" fill="hold">
                                          <p:stCondLst>
                                            <p:cond delay="0"/>
                                          </p:stCondLst>
                                        </p:cTn>
                                        <p:tgtEl>
                                          <p:spTgt spid="93"/>
                                        </p:tgtEl>
                                        <p:attrNameLst>
                                          <p:attrName>style.visibility</p:attrName>
                                        </p:attrNameLst>
                                      </p:cBhvr>
                                      <p:to>
                                        <p:strVal val="visible"/>
                                      </p:to>
                                    </p:set>
                                    <p:animEffect transition="in" filter="wipe(left)">
                                      <p:cBhvr>
                                        <p:cTn id="171" dur="500"/>
                                        <p:tgtEl>
                                          <p:spTgt spid="93"/>
                                        </p:tgtEl>
                                      </p:cBhvr>
                                    </p:animEffect>
                                  </p:childTnLst>
                                </p:cTn>
                              </p:par>
                            </p:childTnLst>
                          </p:cTn>
                        </p:par>
                        <p:par>
                          <p:cTn id="172" fill="hold">
                            <p:stCondLst>
                              <p:cond delay="10000"/>
                            </p:stCondLst>
                            <p:childTnLst>
                              <p:par>
                                <p:cTn id="173" presetID="22" presetClass="entr" presetSubtype="2" fill="hold" nodeType="afterEffect">
                                  <p:stCondLst>
                                    <p:cond delay="0"/>
                                  </p:stCondLst>
                                  <p:childTnLst>
                                    <p:set>
                                      <p:cBhvr>
                                        <p:cTn id="174" dur="1" fill="hold">
                                          <p:stCondLst>
                                            <p:cond delay="0"/>
                                          </p:stCondLst>
                                        </p:cTn>
                                        <p:tgtEl>
                                          <p:spTgt spid="92"/>
                                        </p:tgtEl>
                                        <p:attrNameLst>
                                          <p:attrName>style.visibility</p:attrName>
                                        </p:attrNameLst>
                                      </p:cBhvr>
                                      <p:to>
                                        <p:strVal val="visible"/>
                                      </p:to>
                                    </p:set>
                                    <p:animEffect transition="in" filter="wipe(right)">
                                      <p:cBhvr>
                                        <p:cTn id="175" dur="500"/>
                                        <p:tgtEl>
                                          <p:spTgt spid="92"/>
                                        </p:tgtEl>
                                      </p:cBhvr>
                                    </p:animEffect>
                                  </p:childTnLst>
                                </p:cTn>
                              </p:par>
                            </p:childTnLst>
                          </p:cTn>
                        </p:par>
                        <p:par>
                          <p:cTn id="176" fill="hold">
                            <p:stCondLst>
                              <p:cond delay="10500"/>
                            </p:stCondLst>
                            <p:childTnLst>
                              <p:par>
                                <p:cTn id="177" presetID="2" presetClass="entr" presetSubtype="4" fill="hold" grpId="0" nodeType="afterEffect">
                                  <p:stCondLst>
                                    <p:cond delay="0"/>
                                  </p:stCondLst>
                                  <p:childTnLst>
                                    <p:set>
                                      <p:cBhvr>
                                        <p:cTn id="178" dur="1" fill="hold">
                                          <p:stCondLst>
                                            <p:cond delay="0"/>
                                          </p:stCondLst>
                                        </p:cTn>
                                        <p:tgtEl>
                                          <p:spTgt spid="70"/>
                                        </p:tgtEl>
                                        <p:attrNameLst>
                                          <p:attrName>style.visibility</p:attrName>
                                        </p:attrNameLst>
                                      </p:cBhvr>
                                      <p:to>
                                        <p:strVal val="visible"/>
                                      </p:to>
                                    </p:set>
                                    <p:anim calcmode="lin" valueType="num">
                                      <p:cBhvr additive="base">
                                        <p:cTn id="179" dur="500" fill="hold"/>
                                        <p:tgtEl>
                                          <p:spTgt spid="70"/>
                                        </p:tgtEl>
                                        <p:attrNameLst>
                                          <p:attrName>ppt_x</p:attrName>
                                        </p:attrNameLst>
                                      </p:cBhvr>
                                      <p:tavLst>
                                        <p:tav tm="0">
                                          <p:val>
                                            <p:strVal val="#ppt_x"/>
                                          </p:val>
                                        </p:tav>
                                        <p:tav tm="100000">
                                          <p:val>
                                            <p:strVal val="#ppt_x"/>
                                          </p:val>
                                        </p:tav>
                                      </p:tavLst>
                                    </p:anim>
                                    <p:anim calcmode="lin" valueType="num">
                                      <p:cBhvr additive="base">
                                        <p:cTn id="180"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53" grpId="0" animBg="1"/>
      <p:bldP spid="60" grpId="0"/>
      <p:bldP spid="63" grpId="0" animBg="1"/>
      <p:bldP spid="64" grpId="0" animBg="1"/>
      <p:bldP spid="65" grpId="0" animBg="1"/>
      <p:bldP spid="66" grpId="0" animBg="1"/>
      <p:bldP spid="67" grpId="0" animBg="1"/>
      <p:bldP spid="68" grpId="0" animBg="1"/>
      <p:bldP spid="69" grpId="0" animBg="1"/>
      <p:bldP spid="70" grpId="0" animBg="1"/>
      <p:bldP spid="71" grpId="0" animBg="1"/>
      <p:bldP spid="102" grpId="0" animBg="1"/>
      <p:bldP spid="104" grpId="0" animBg="1"/>
      <p:bldP spid="106" grpId="0" animBg="1"/>
      <p:bldP spid="108" grpId="0" animBg="1"/>
      <p:bldP spid="110" grpId="0" animBg="1"/>
      <p:bldP spid="43"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4" name="Прямоугольник 3"/>
          <p:cNvSpPr/>
          <p:nvPr/>
        </p:nvSpPr>
        <p:spPr>
          <a:xfrm>
            <a:off x="364141" y="283221"/>
            <a:ext cx="6902507"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06903" y="419705"/>
            <a:ext cx="6214027" cy="543247"/>
          </a:xfrm>
        </p:spPr>
        <p:txBody>
          <a:bodyPr>
            <a:noAutofit/>
          </a:bodyPr>
          <a:lstStyle/>
          <a:p>
            <a:r>
              <a:rPr lang="ru-RU" sz="3200" b="1" dirty="0" smtClean="0">
                <a:latin typeface="Arial" panose="020B0604020202020204" pitchFamily="34" charset="0"/>
                <a:cs typeface="Arial" panose="020B0604020202020204" pitchFamily="34" charset="0"/>
              </a:rPr>
              <a:t>Мама, это я</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2711144"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9" name="Подзаголовок 2"/>
          <p:cNvSpPr txBox="1">
            <a:spLocks/>
          </p:cNvSpPr>
          <p:nvPr/>
        </p:nvSpPr>
        <p:spPr>
          <a:xfrm>
            <a:off x="364141" y="1099436"/>
            <a:ext cx="11490691" cy="5511757"/>
          </a:xfrm>
          <a:prstGeom prst="rect">
            <a:avLst/>
          </a:prstGeom>
          <a:solidFill>
            <a:schemeClr val="bg1">
              <a:lumMod val="50000"/>
              <a:lumOff val="50000"/>
              <a:alpha val="85098"/>
            </a:schemeClr>
          </a:solidFill>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just">
              <a:spcBef>
                <a:spcPts val="0"/>
              </a:spcBef>
            </a:pPr>
            <a:endParaRPr lang="ru-RU" sz="1800" dirty="0">
              <a:solidFill>
                <a:schemeClr val="bg1"/>
              </a:solidFill>
              <a:latin typeface="Arial" panose="020B0604020202020204" pitchFamily="34" charset="0"/>
              <a:cs typeface="Arial" panose="020B0604020202020204" pitchFamily="34" charset="0"/>
            </a:endParaRPr>
          </a:p>
        </p:txBody>
      </p:sp>
      <p:sp>
        <p:nvSpPr>
          <p:cNvPr id="8" name="Подзаголовок 2"/>
          <p:cNvSpPr txBox="1">
            <a:spLocks/>
          </p:cNvSpPr>
          <p:nvPr/>
        </p:nvSpPr>
        <p:spPr>
          <a:xfrm>
            <a:off x="453153" y="1173344"/>
            <a:ext cx="11304737" cy="683165"/>
          </a:xfrm>
          <a:prstGeom prst="rect">
            <a:avLst/>
          </a:prstGeom>
          <a:solidFill>
            <a:srgbClr val="FFFFFF"/>
          </a:solidFill>
          <a:effectLst>
            <a:outerShdw blurRad="50800" dist="38100" dir="16200000" rotWithShape="0">
              <a:prstClr val="black">
                <a:alpha val="40000"/>
              </a:prstClr>
            </a:outerShdw>
          </a:effectLst>
        </p:spPr>
        <p:txBody>
          <a:bodyPr vert="horz" lIns="91440" tIns="45720" rIns="91440" bIns="45720" rtlCol="0" anchor="t">
            <a:noAutofit/>
          </a:bodyPr>
          <a:lstStyle>
            <a:defPPr>
              <a:defRPr lang="ru-RU"/>
            </a:defPPr>
            <a:lvl1pPr indent="0" algn="ctr" defTabSz="457200">
              <a:spcBef>
                <a:spcPts val="0"/>
              </a:spcBef>
              <a:spcAft>
                <a:spcPts val="0"/>
              </a:spcAft>
              <a:buClr>
                <a:schemeClr val="tx1"/>
              </a:buClr>
              <a:buSzPct val="80000"/>
              <a:buFont typeface="Wingdings 3" panose="05040102010807070707" pitchFamily="18" charset="2"/>
              <a:buNone/>
              <a:defRPr sz="2000" b="1" cap="none">
                <a:solidFill>
                  <a:schemeClr val="bg2">
                    <a:lumMod val="75000"/>
                  </a:schemeClr>
                </a:solidFill>
                <a:effectLst/>
              </a:defRPr>
            </a:lvl1pPr>
            <a:lvl2pPr indent="0" algn="ctr" defTabSz="457200">
              <a:spcBef>
                <a:spcPct val="20000"/>
              </a:spcBef>
              <a:spcAft>
                <a:spcPts val="600"/>
              </a:spcAft>
              <a:buClr>
                <a:schemeClr val="tx1"/>
              </a:buClr>
              <a:buSzPct val="80000"/>
              <a:buFont typeface="Wingdings 3" panose="05040102010807070707" pitchFamily="18" charset="2"/>
              <a:buNone/>
              <a:defRPr cap="none">
                <a:solidFill>
                  <a:schemeClr val="tx1">
                    <a:tint val="75000"/>
                  </a:schemeClr>
                </a:solidFill>
                <a:effectLst/>
              </a:defRPr>
            </a:lvl2pPr>
            <a:lvl3pPr indent="0" algn="ctr" defTabSz="457200">
              <a:spcBef>
                <a:spcPct val="20000"/>
              </a:spcBef>
              <a:spcAft>
                <a:spcPts val="600"/>
              </a:spcAft>
              <a:buClr>
                <a:schemeClr val="tx1"/>
              </a:buClr>
              <a:buSzPct val="80000"/>
              <a:buFont typeface="Wingdings 3" panose="05040102010807070707" pitchFamily="18" charset="2"/>
              <a:buNone/>
              <a:defRPr sz="1600" cap="none">
                <a:solidFill>
                  <a:schemeClr val="tx1">
                    <a:tint val="75000"/>
                  </a:schemeClr>
                </a:solidFill>
                <a:effectLst/>
              </a:defRPr>
            </a:lvl3pPr>
            <a:lvl4pPr indent="0" algn="ctr" defTabSz="457200">
              <a:spcBef>
                <a:spcPct val="20000"/>
              </a:spcBef>
              <a:spcAft>
                <a:spcPts val="600"/>
              </a:spcAft>
              <a:buClr>
                <a:schemeClr val="tx1"/>
              </a:buClr>
              <a:buSzPct val="80000"/>
              <a:buFont typeface="Wingdings 3" panose="05040102010807070707" pitchFamily="18" charset="2"/>
              <a:buNone/>
              <a:defRPr sz="1400" cap="none">
                <a:solidFill>
                  <a:schemeClr val="tx1">
                    <a:tint val="75000"/>
                  </a:schemeClr>
                </a:solidFill>
                <a:effectLst/>
              </a:defRPr>
            </a:lvl4pPr>
            <a:lvl5pPr indent="0" algn="ctr" defTabSz="457200">
              <a:spcBef>
                <a:spcPct val="20000"/>
              </a:spcBef>
              <a:spcAft>
                <a:spcPts val="600"/>
              </a:spcAft>
              <a:buClr>
                <a:schemeClr val="tx1"/>
              </a:buClr>
              <a:buSzPct val="80000"/>
              <a:buFont typeface="Wingdings 3" panose="05040102010807070707" pitchFamily="18" charset="2"/>
              <a:buNone/>
              <a:defRPr sz="1400" cap="none">
                <a:solidFill>
                  <a:schemeClr val="tx1">
                    <a:tint val="75000"/>
                  </a:schemeClr>
                </a:solidFill>
                <a:effectLst/>
              </a:defRPr>
            </a:lvl5pPr>
            <a:lvl6pPr indent="0" algn="ctr" defTabSz="457200">
              <a:spcBef>
                <a:spcPct val="20000"/>
              </a:spcBef>
              <a:spcAft>
                <a:spcPts val="600"/>
              </a:spcAft>
              <a:buClr>
                <a:schemeClr val="tx1"/>
              </a:buClr>
              <a:buSzPct val="80000"/>
              <a:buFont typeface="Wingdings 3" panose="05040102010807070707" pitchFamily="18" charset="2"/>
              <a:buNone/>
              <a:defRPr sz="1400" cap="none">
                <a:solidFill>
                  <a:schemeClr val="tx1">
                    <a:tint val="75000"/>
                  </a:schemeClr>
                </a:solidFill>
                <a:effectLst/>
              </a:defRPr>
            </a:lvl6pPr>
            <a:lvl7pPr indent="0" algn="ctr" defTabSz="457200">
              <a:spcBef>
                <a:spcPct val="20000"/>
              </a:spcBef>
              <a:spcAft>
                <a:spcPts val="600"/>
              </a:spcAft>
              <a:buClr>
                <a:schemeClr val="tx1"/>
              </a:buClr>
              <a:buSzPct val="80000"/>
              <a:buFont typeface="Wingdings 3" panose="05040102010807070707" pitchFamily="18" charset="2"/>
              <a:buNone/>
              <a:defRPr sz="1400" cap="none">
                <a:solidFill>
                  <a:schemeClr val="tx1">
                    <a:tint val="75000"/>
                  </a:schemeClr>
                </a:solidFill>
                <a:effectLst/>
              </a:defRPr>
            </a:lvl7pPr>
            <a:lvl8pPr indent="0" algn="ctr" defTabSz="457200">
              <a:spcBef>
                <a:spcPct val="20000"/>
              </a:spcBef>
              <a:spcAft>
                <a:spcPts val="600"/>
              </a:spcAft>
              <a:buClr>
                <a:schemeClr val="tx1"/>
              </a:buClr>
              <a:buSzPct val="80000"/>
              <a:buFont typeface="Wingdings 3" panose="05040102010807070707" pitchFamily="18" charset="2"/>
              <a:buNone/>
              <a:defRPr sz="1400" cap="none">
                <a:solidFill>
                  <a:schemeClr val="tx1">
                    <a:tint val="75000"/>
                  </a:schemeClr>
                </a:solidFill>
                <a:effectLst/>
              </a:defRPr>
            </a:lvl8pPr>
            <a:lvl9pPr indent="0" algn="ctr" defTabSz="457200">
              <a:spcBef>
                <a:spcPct val="20000"/>
              </a:spcBef>
              <a:spcAft>
                <a:spcPts val="600"/>
              </a:spcAft>
              <a:buClr>
                <a:schemeClr val="tx1"/>
              </a:buClr>
              <a:buSzPct val="80000"/>
              <a:buFont typeface="Wingdings 3" panose="05040102010807070707" pitchFamily="18" charset="2"/>
              <a:buNone/>
              <a:defRPr sz="1400" cap="none">
                <a:solidFill>
                  <a:schemeClr val="tx1">
                    <a:tint val="75000"/>
                  </a:schemeClr>
                </a:solidFill>
                <a:effectLst/>
              </a:defRPr>
            </a:lvl9pPr>
          </a:lstStyle>
          <a:p>
            <a:r>
              <a:rPr lang="ru-RU" sz="1800" dirty="0"/>
              <a:t>Основная цель – перевести разговор на «близкий уровень», представившись родственником жертвы или знакомым или тем, кому можно доверять, и выманить деньги. </a:t>
            </a:r>
            <a:endParaRPr lang="ru-RU" sz="1800" dirty="0"/>
          </a:p>
        </p:txBody>
      </p:sp>
      <p:sp>
        <p:nvSpPr>
          <p:cNvPr id="10" name="Подзаголовок 2"/>
          <p:cNvSpPr txBox="1">
            <a:spLocks/>
          </p:cNvSpPr>
          <p:nvPr/>
        </p:nvSpPr>
        <p:spPr>
          <a:xfrm>
            <a:off x="453149" y="2672724"/>
            <a:ext cx="3490773" cy="816215"/>
          </a:xfrm>
          <a:prstGeom prst="rect">
            <a:avLst/>
          </a:prstGeom>
          <a:solidFill>
            <a:schemeClr val="tx2">
              <a:lumMod val="25000"/>
              <a:alpha val="85098"/>
            </a:schemeClr>
          </a:solidFill>
          <a:effectLst>
            <a:outerShdw blurRad="50800" dist="38100" dir="16200000"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solidFill>
                  <a:schemeClr val="tx1"/>
                </a:solidFill>
              </a:rPr>
              <a:t>«Звонок босса»</a:t>
            </a:r>
          </a:p>
          <a:p>
            <a:pPr algn="ctr">
              <a:spcBef>
                <a:spcPts val="0"/>
              </a:spcBef>
              <a:spcAft>
                <a:spcPts val="0"/>
              </a:spcAft>
            </a:pPr>
            <a:r>
              <a:rPr lang="ru-RU" sz="1000" dirty="0" smtClean="0">
                <a:solidFill>
                  <a:schemeClr val="tx1"/>
                </a:solidFill>
              </a:rPr>
              <a:t>(звонок под видом руководителя)</a:t>
            </a:r>
            <a:endParaRPr lang="ru-RU" sz="1000" dirty="0">
              <a:solidFill>
                <a:schemeClr val="tx1"/>
              </a:solidFill>
            </a:endParaRPr>
          </a:p>
        </p:txBody>
      </p:sp>
      <p:sp>
        <p:nvSpPr>
          <p:cNvPr id="11" name="Подзаголовок 2"/>
          <p:cNvSpPr txBox="1">
            <a:spLocks/>
          </p:cNvSpPr>
          <p:nvPr/>
        </p:nvSpPr>
        <p:spPr>
          <a:xfrm>
            <a:off x="453149" y="3623889"/>
            <a:ext cx="3490773" cy="816215"/>
          </a:xfrm>
          <a:prstGeom prst="rect">
            <a:avLst/>
          </a:prstGeom>
          <a:solidFill>
            <a:srgbClr val="77C2E8">
              <a:alpha val="85098"/>
            </a:srgbClr>
          </a:solidFill>
          <a:effectLst>
            <a:outerShdw blurRad="50800" dist="38100" dir="16200000"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solidFill>
                  <a:schemeClr val="bg1"/>
                </a:solidFill>
              </a:rPr>
              <a:t>«Звонок из ПФР»</a:t>
            </a:r>
          </a:p>
          <a:p>
            <a:pPr algn="ctr">
              <a:spcBef>
                <a:spcPts val="0"/>
              </a:spcBef>
              <a:spcAft>
                <a:spcPts val="0"/>
              </a:spcAft>
            </a:pPr>
            <a:r>
              <a:rPr lang="ru-RU" sz="1000" dirty="0" smtClean="0">
                <a:solidFill>
                  <a:schemeClr val="bg1"/>
                </a:solidFill>
              </a:rPr>
              <a:t>(сообщают о перерасчете пенсии и просят код из смс</a:t>
            </a:r>
            <a:endParaRPr lang="ru-RU" sz="1000" dirty="0">
              <a:solidFill>
                <a:schemeClr val="bg1"/>
              </a:solidFill>
            </a:endParaRPr>
          </a:p>
        </p:txBody>
      </p:sp>
      <p:sp>
        <p:nvSpPr>
          <p:cNvPr id="12" name="Подзаголовок 2"/>
          <p:cNvSpPr txBox="1">
            <a:spLocks/>
          </p:cNvSpPr>
          <p:nvPr/>
        </p:nvSpPr>
        <p:spPr>
          <a:xfrm>
            <a:off x="453149" y="4549930"/>
            <a:ext cx="3490773" cy="816215"/>
          </a:xfrm>
          <a:prstGeom prst="rect">
            <a:avLst/>
          </a:prstGeom>
          <a:solidFill>
            <a:schemeClr val="tx2">
              <a:lumMod val="25000"/>
              <a:alpha val="85098"/>
            </a:schemeClr>
          </a:solidFill>
          <a:effectLst>
            <a:outerShdw blurRad="50800" dist="38100" dir="5400000" algn="t"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800" dirty="0" smtClean="0">
                <a:solidFill>
                  <a:schemeClr val="tx1"/>
                </a:solidFill>
              </a:rPr>
              <a:t>«Звонок из поликлиники»</a:t>
            </a:r>
          </a:p>
          <a:p>
            <a:pPr algn="ctr"/>
            <a:r>
              <a:rPr lang="ru-RU" sz="1000" dirty="0" smtClean="0">
                <a:solidFill>
                  <a:schemeClr val="tx1"/>
                </a:solidFill>
              </a:rPr>
              <a:t>(сообщают о «плохих» анализах и требуют заключить договор на медобслуживание)</a:t>
            </a:r>
            <a:endParaRPr lang="ru-RU" sz="1000" dirty="0">
              <a:solidFill>
                <a:schemeClr val="tx1"/>
              </a:solidFill>
            </a:endParaRPr>
          </a:p>
        </p:txBody>
      </p:sp>
      <p:sp>
        <p:nvSpPr>
          <p:cNvPr id="13" name="Подзаголовок 2"/>
          <p:cNvSpPr txBox="1">
            <a:spLocks/>
          </p:cNvSpPr>
          <p:nvPr/>
        </p:nvSpPr>
        <p:spPr>
          <a:xfrm>
            <a:off x="453149" y="1989559"/>
            <a:ext cx="11304738" cy="467313"/>
          </a:xfrm>
          <a:prstGeom prst="rect">
            <a:avLst/>
          </a:prstGeom>
          <a:solidFill>
            <a:srgbClr val="FFFFFF"/>
          </a:solidFill>
          <a:effectLst>
            <a:outerShdw blurRad="50800" dist="38100" dir="16200000"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2000" b="1" dirty="0" smtClean="0"/>
              <a:t>Варианты:</a:t>
            </a:r>
            <a:endParaRPr lang="ru-RU" sz="2000" b="1" dirty="0"/>
          </a:p>
        </p:txBody>
      </p:sp>
      <p:sp>
        <p:nvSpPr>
          <p:cNvPr id="14" name="Подзаголовок 2"/>
          <p:cNvSpPr txBox="1">
            <a:spLocks/>
          </p:cNvSpPr>
          <p:nvPr/>
        </p:nvSpPr>
        <p:spPr>
          <a:xfrm>
            <a:off x="453149" y="5503199"/>
            <a:ext cx="3490773" cy="816215"/>
          </a:xfrm>
          <a:prstGeom prst="rect">
            <a:avLst/>
          </a:prstGeom>
          <a:solidFill>
            <a:srgbClr val="77C2E8">
              <a:alpha val="85098"/>
            </a:srgbClr>
          </a:solidFill>
          <a:effectLst>
            <a:outerShdw blurRad="50800" dist="38100" dir="5400000" algn="t"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solidFill>
                  <a:schemeClr val="bg1"/>
                </a:solidFill>
              </a:rPr>
              <a:t>«Звонок Оператора связи»</a:t>
            </a:r>
            <a:r>
              <a:rPr lang="ru-RU" sz="1800" dirty="0">
                <a:solidFill>
                  <a:schemeClr val="bg1"/>
                </a:solidFill>
              </a:rPr>
              <a:t> </a:t>
            </a:r>
            <a:endParaRPr lang="ru-RU" sz="1800" dirty="0" smtClean="0">
              <a:solidFill>
                <a:schemeClr val="bg1"/>
              </a:solidFill>
            </a:endParaRPr>
          </a:p>
          <a:p>
            <a:pPr algn="ctr">
              <a:spcBef>
                <a:spcPts val="0"/>
              </a:spcBef>
              <a:spcAft>
                <a:spcPts val="0"/>
              </a:spcAft>
            </a:pPr>
            <a:r>
              <a:rPr lang="ru-RU" sz="1000" dirty="0" smtClean="0">
                <a:solidFill>
                  <a:schemeClr val="bg1"/>
                </a:solidFill>
              </a:rPr>
              <a:t>(сообщают о блокировке номера. Для восстановления нужно набрать комбинацию цифр. Включается </a:t>
            </a:r>
            <a:r>
              <a:rPr lang="ru-RU" sz="1000" dirty="0" err="1" smtClean="0">
                <a:solidFill>
                  <a:schemeClr val="bg1"/>
                </a:solidFill>
              </a:rPr>
              <a:t>передаресация</a:t>
            </a:r>
            <a:r>
              <a:rPr lang="ru-RU" sz="1000" dirty="0" smtClean="0">
                <a:solidFill>
                  <a:schemeClr val="bg1"/>
                </a:solidFill>
              </a:rPr>
              <a:t>)</a:t>
            </a:r>
            <a:endParaRPr lang="ru-RU" sz="1000" dirty="0">
              <a:solidFill>
                <a:schemeClr val="bg1"/>
              </a:solidFill>
            </a:endParaRPr>
          </a:p>
          <a:p>
            <a:pPr algn="ctr"/>
            <a:endParaRPr lang="ru-RU" sz="1800" dirty="0"/>
          </a:p>
        </p:txBody>
      </p:sp>
      <p:sp>
        <p:nvSpPr>
          <p:cNvPr id="15" name="Подзаголовок 2"/>
          <p:cNvSpPr txBox="1">
            <a:spLocks/>
          </p:cNvSpPr>
          <p:nvPr/>
        </p:nvSpPr>
        <p:spPr>
          <a:xfrm>
            <a:off x="4360129" y="2672723"/>
            <a:ext cx="3490773" cy="816215"/>
          </a:xfrm>
          <a:prstGeom prst="rect">
            <a:avLst/>
          </a:prstGeom>
          <a:solidFill>
            <a:srgbClr val="77C2E8">
              <a:alpha val="85098"/>
            </a:srgbClr>
          </a:solidFill>
          <a:effectLst>
            <a:outerShdw blurRad="50800" dist="38100" dir="16200000"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t>«Сбор денег для соседки»</a:t>
            </a:r>
          </a:p>
          <a:p>
            <a:pPr algn="ctr">
              <a:spcBef>
                <a:spcPts val="0"/>
              </a:spcBef>
              <a:spcAft>
                <a:spcPts val="0"/>
              </a:spcAft>
            </a:pPr>
            <a:r>
              <a:rPr lang="ru-RU" sz="1000" dirty="0" smtClean="0"/>
              <a:t>(неизвестные под видом соседей собирают деньги)</a:t>
            </a:r>
            <a:endParaRPr lang="ru-RU" sz="1000" dirty="0"/>
          </a:p>
        </p:txBody>
      </p:sp>
      <p:sp>
        <p:nvSpPr>
          <p:cNvPr id="16" name="Подзаголовок 2"/>
          <p:cNvSpPr txBox="1">
            <a:spLocks/>
          </p:cNvSpPr>
          <p:nvPr/>
        </p:nvSpPr>
        <p:spPr>
          <a:xfrm>
            <a:off x="4360129" y="3630857"/>
            <a:ext cx="3490773" cy="816215"/>
          </a:xfrm>
          <a:prstGeom prst="rect">
            <a:avLst/>
          </a:prstGeom>
          <a:solidFill>
            <a:schemeClr val="tx2">
              <a:lumMod val="25000"/>
              <a:alpha val="85098"/>
            </a:schemeClr>
          </a:solidFill>
          <a:effectLst>
            <a:outerShdw blurRad="50800" dist="38100" dir="16200000"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solidFill>
                  <a:schemeClr val="tx1"/>
                </a:solidFill>
              </a:rPr>
              <a:t>«Вы выиграли в Спортлото!»</a:t>
            </a:r>
          </a:p>
          <a:p>
            <a:pPr algn="ctr">
              <a:spcBef>
                <a:spcPts val="0"/>
              </a:spcBef>
              <a:spcAft>
                <a:spcPts val="0"/>
              </a:spcAft>
            </a:pPr>
            <a:r>
              <a:rPr lang="ru-RU" sz="1000" dirty="0" smtClean="0">
                <a:solidFill>
                  <a:schemeClr val="tx1"/>
                </a:solidFill>
              </a:rPr>
              <a:t>(для получения выигрыша надо оплатить «сервисный сбор»)</a:t>
            </a:r>
            <a:endParaRPr lang="ru-RU" sz="1000" dirty="0">
              <a:solidFill>
                <a:schemeClr val="tx1"/>
              </a:solidFill>
            </a:endParaRPr>
          </a:p>
        </p:txBody>
      </p:sp>
      <p:sp>
        <p:nvSpPr>
          <p:cNvPr id="17" name="Подзаголовок 2"/>
          <p:cNvSpPr txBox="1">
            <a:spLocks/>
          </p:cNvSpPr>
          <p:nvPr/>
        </p:nvSpPr>
        <p:spPr>
          <a:xfrm>
            <a:off x="8267109" y="2671191"/>
            <a:ext cx="3490773" cy="816215"/>
          </a:xfrm>
          <a:prstGeom prst="rect">
            <a:avLst/>
          </a:prstGeom>
          <a:solidFill>
            <a:schemeClr val="tx2">
              <a:lumMod val="25000"/>
              <a:alpha val="85098"/>
            </a:schemeClr>
          </a:solidFill>
          <a:effectLst>
            <a:outerShdw blurRad="50800" dist="38100" dir="16200000"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solidFill>
                  <a:schemeClr val="tx1"/>
                </a:solidFill>
              </a:rPr>
              <a:t>«Помоги – проголосуй!»</a:t>
            </a:r>
          </a:p>
          <a:p>
            <a:pPr algn="ctr">
              <a:spcBef>
                <a:spcPts val="0"/>
              </a:spcBef>
              <a:spcAft>
                <a:spcPts val="0"/>
              </a:spcAft>
            </a:pPr>
            <a:r>
              <a:rPr lang="ru-RU" sz="1000" dirty="0" smtClean="0">
                <a:solidFill>
                  <a:schemeClr val="tx1"/>
                </a:solidFill>
              </a:rPr>
              <a:t>(продиктовать код, пройти по ссылке)</a:t>
            </a:r>
          </a:p>
          <a:p>
            <a:pPr algn="ctr"/>
            <a:endParaRPr lang="ru-RU" sz="1800" dirty="0">
              <a:solidFill>
                <a:schemeClr val="tx1"/>
              </a:solidFill>
            </a:endParaRPr>
          </a:p>
        </p:txBody>
      </p:sp>
      <p:sp>
        <p:nvSpPr>
          <p:cNvPr id="18" name="Подзаголовок 2"/>
          <p:cNvSpPr txBox="1">
            <a:spLocks/>
          </p:cNvSpPr>
          <p:nvPr/>
        </p:nvSpPr>
        <p:spPr>
          <a:xfrm>
            <a:off x="8267109" y="3622356"/>
            <a:ext cx="3490773" cy="816215"/>
          </a:xfrm>
          <a:prstGeom prst="rect">
            <a:avLst/>
          </a:prstGeom>
          <a:solidFill>
            <a:srgbClr val="77C2E8">
              <a:alpha val="85098"/>
            </a:srgbClr>
          </a:solidFill>
          <a:effectLst>
            <a:outerShdw blurRad="50800" dist="38100" dir="16200000"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t>«Поверка счетчиков»</a:t>
            </a:r>
          </a:p>
          <a:p>
            <a:pPr algn="ctr">
              <a:spcBef>
                <a:spcPts val="0"/>
              </a:spcBef>
              <a:spcAft>
                <a:spcPts val="0"/>
              </a:spcAft>
            </a:pPr>
            <a:r>
              <a:rPr lang="ru-RU" sz="1000" dirty="0" smtClean="0"/>
              <a:t>(цель: подписать договор на навязанные услуги)</a:t>
            </a:r>
            <a:endParaRPr lang="ru-RU" sz="1000" dirty="0"/>
          </a:p>
        </p:txBody>
      </p:sp>
      <p:sp>
        <p:nvSpPr>
          <p:cNvPr id="19" name="Подзаголовок 2"/>
          <p:cNvSpPr txBox="1">
            <a:spLocks/>
          </p:cNvSpPr>
          <p:nvPr/>
        </p:nvSpPr>
        <p:spPr>
          <a:xfrm>
            <a:off x="8267109" y="4563867"/>
            <a:ext cx="3490773" cy="816215"/>
          </a:xfrm>
          <a:prstGeom prst="rect">
            <a:avLst/>
          </a:prstGeom>
          <a:solidFill>
            <a:schemeClr val="tx2">
              <a:lumMod val="25000"/>
              <a:alpha val="85098"/>
            </a:schemeClr>
          </a:solidFill>
          <a:effectLst>
            <a:outerShdw blurRad="50800" dist="38100" dir="5400000" algn="t"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solidFill>
                  <a:schemeClr val="tx1"/>
                </a:solidFill>
              </a:rPr>
              <a:t>«Обмен </a:t>
            </a:r>
            <a:r>
              <a:rPr lang="ru-RU" sz="1800" dirty="0" err="1" smtClean="0">
                <a:solidFill>
                  <a:schemeClr val="tx1"/>
                </a:solidFill>
              </a:rPr>
              <a:t>кешбэка</a:t>
            </a:r>
            <a:r>
              <a:rPr lang="ru-RU" sz="1800" dirty="0" smtClean="0">
                <a:solidFill>
                  <a:schemeClr val="tx1"/>
                </a:solidFill>
              </a:rPr>
              <a:t>»</a:t>
            </a:r>
          </a:p>
          <a:p>
            <a:pPr algn="ctr">
              <a:spcBef>
                <a:spcPts val="0"/>
              </a:spcBef>
              <a:spcAft>
                <a:spcPts val="0"/>
              </a:spcAft>
            </a:pPr>
            <a:r>
              <a:rPr lang="ru-RU" sz="1000" dirty="0" smtClean="0">
                <a:solidFill>
                  <a:schemeClr val="tx1"/>
                </a:solidFill>
              </a:rPr>
              <a:t>(звонок «из банка» с предложением обмены </a:t>
            </a:r>
            <a:r>
              <a:rPr lang="ru-RU" sz="1000" dirty="0" err="1" smtClean="0">
                <a:solidFill>
                  <a:schemeClr val="tx1"/>
                </a:solidFill>
              </a:rPr>
              <a:t>кешбека</a:t>
            </a:r>
            <a:r>
              <a:rPr lang="ru-RU" sz="1000" dirty="0" smtClean="0">
                <a:solidFill>
                  <a:schemeClr val="tx1"/>
                </a:solidFill>
              </a:rPr>
              <a:t> на рубли, для чего нужно сообщить код из смс)</a:t>
            </a:r>
            <a:endParaRPr lang="ru-RU" sz="1000" dirty="0">
              <a:solidFill>
                <a:schemeClr val="tx1"/>
              </a:solidFill>
            </a:endParaRPr>
          </a:p>
        </p:txBody>
      </p:sp>
      <p:sp>
        <p:nvSpPr>
          <p:cNvPr id="20" name="Подзаголовок 2"/>
          <p:cNvSpPr txBox="1">
            <a:spLocks/>
          </p:cNvSpPr>
          <p:nvPr/>
        </p:nvSpPr>
        <p:spPr>
          <a:xfrm>
            <a:off x="8267109" y="5501666"/>
            <a:ext cx="3490773" cy="816215"/>
          </a:xfrm>
          <a:prstGeom prst="rect">
            <a:avLst/>
          </a:prstGeom>
          <a:solidFill>
            <a:srgbClr val="77C2E8">
              <a:alpha val="85098"/>
            </a:srgbClr>
          </a:solidFill>
          <a:effectLst>
            <a:outerShdw blurRad="50800" dist="38100" dir="5400000" algn="t"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t>«Предложение работы»</a:t>
            </a:r>
          </a:p>
          <a:p>
            <a:pPr algn="ctr">
              <a:spcBef>
                <a:spcPts val="0"/>
              </a:spcBef>
              <a:spcAft>
                <a:spcPts val="0"/>
              </a:spcAft>
            </a:pPr>
            <a:r>
              <a:rPr lang="ru-RU" sz="1000" dirty="0" smtClean="0"/>
              <a:t>(просят реквизиты карты для перечисления ЗП, либо оплатить регистрацию на </a:t>
            </a:r>
            <a:r>
              <a:rPr lang="ru-RU" sz="1000" dirty="0" err="1" smtClean="0"/>
              <a:t>маркетплейс</a:t>
            </a:r>
            <a:r>
              <a:rPr lang="ru-RU" sz="1000" dirty="0" smtClean="0"/>
              <a:t>. </a:t>
            </a:r>
          </a:p>
          <a:p>
            <a:pPr algn="ctr">
              <a:spcBef>
                <a:spcPts val="0"/>
              </a:spcBef>
              <a:spcAft>
                <a:spcPts val="0"/>
              </a:spcAft>
            </a:pPr>
            <a:r>
              <a:rPr lang="ru-RU" sz="1000" dirty="0" smtClean="0"/>
              <a:t>+ вариант с перехватом экрана)</a:t>
            </a:r>
            <a:endParaRPr lang="ru-RU" sz="1000" dirty="0"/>
          </a:p>
        </p:txBody>
      </p:sp>
      <p:sp>
        <p:nvSpPr>
          <p:cNvPr id="21" name="Подзаголовок 2"/>
          <p:cNvSpPr txBox="1">
            <a:spLocks/>
          </p:cNvSpPr>
          <p:nvPr/>
        </p:nvSpPr>
        <p:spPr>
          <a:xfrm>
            <a:off x="4360129" y="4563867"/>
            <a:ext cx="3490773" cy="816215"/>
          </a:xfrm>
          <a:prstGeom prst="rect">
            <a:avLst/>
          </a:prstGeom>
          <a:solidFill>
            <a:srgbClr val="77C2E8">
              <a:alpha val="85098"/>
            </a:srgbClr>
          </a:solidFill>
          <a:effectLst>
            <a:outerShdw blurRad="50800" dist="38100" dir="5400000" algn="t"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t>«Звонок из Банка России»</a:t>
            </a:r>
          </a:p>
          <a:p>
            <a:pPr algn="ctr">
              <a:spcBef>
                <a:spcPts val="0"/>
              </a:spcBef>
              <a:spcAft>
                <a:spcPts val="0"/>
              </a:spcAft>
            </a:pPr>
            <a:r>
              <a:rPr lang="ru-RU" sz="1000" dirty="0" smtClean="0"/>
              <a:t>(запугивание (отмывание, обнал, экстремизм, терроризм. «безопасный счет»)</a:t>
            </a:r>
            <a:endParaRPr lang="ru-RU" sz="1000" dirty="0"/>
          </a:p>
        </p:txBody>
      </p:sp>
      <p:sp>
        <p:nvSpPr>
          <p:cNvPr id="22" name="Подзаголовок 2"/>
          <p:cNvSpPr txBox="1">
            <a:spLocks/>
          </p:cNvSpPr>
          <p:nvPr/>
        </p:nvSpPr>
        <p:spPr>
          <a:xfrm>
            <a:off x="4360129" y="5503199"/>
            <a:ext cx="3490773" cy="816215"/>
          </a:xfrm>
          <a:prstGeom prst="rect">
            <a:avLst/>
          </a:prstGeom>
          <a:solidFill>
            <a:schemeClr val="tx2">
              <a:lumMod val="25000"/>
              <a:alpha val="85098"/>
            </a:schemeClr>
          </a:solidFill>
          <a:effectLst>
            <a:outerShdw blurRad="50800" dist="38100" dir="5400000" algn="t"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1800" dirty="0" smtClean="0">
                <a:solidFill>
                  <a:schemeClr val="tx1"/>
                </a:solidFill>
              </a:rPr>
              <a:t>«Звонок из МВД» </a:t>
            </a:r>
          </a:p>
          <a:p>
            <a:pPr algn="ctr">
              <a:spcBef>
                <a:spcPts val="0"/>
              </a:spcBef>
              <a:spcAft>
                <a:spcPts val="0"/>
              </a:spcAft>
            </a:pPr>
            <a:r>
              <a:rPr lang="ru-RU" sz="1000" dirty="0" smtClean="0">
                <a:solidFill>
                  <a:schemeClr val="tx1"/>
                </a:solidFill>
              </a:rPr>
              <a:t>(утечка персональных данных – предлагают сверку)</a:t>
            </a:r>
            <a:endParaRPr lang="ru-RU" sz="1000" dirty="0">
              <a:solidFill>
                <a:schemeClr val="tx1"/>
              </a:solidFill>
            </a:endParaRPr>
          </a:p>
        </p:txBody>
      </p:sp>
    </p:spTree>
    <p:extLst>
      <p:ext uri="{BB962C8B-B14F-4D97-AF65-F5344CB8AC3E}">
        <p14:creationId xmlns:p14="http://schemas.microsoft.com/office/powerpoint/2010/main" val="179016187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randombar(horizont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randombar(horizont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randombar(horizontal)">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randombar(horizontal)">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randombar(horizontal)">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randombar(horizontal)">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4141" y="283221"/>
            <a:ext cx="6902507"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06903" y="419705"/>
            <a:ext cx="6214027" cy="543247"/>
          </a:xfrm>
        </p:spPr>
        <p:txBody>
          <a:bodyPr>
            <a:noAutofit/>
          </a:bodyPr>
          <a:lstStyle/>
          <a:p>
            <a:r>
              <a:rPr lang="ru-RU" sz="3200" b="1" dirty="0" smtClean="0">
                <a:latin typeface="Arial" panose="020B0604020202020204" pitchFamily="34" charset="0"/>
                <a:cs typeface="Arial" panose="020B0604020202020204" pitchFamily="34" charset="0"/>
              </a:rPr>
              <a:t>ОШИБОЧНЫЕ ПЕРЕВОДЫ</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5343508"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9" name="Подзаголовок 2"/>
          <p:cNvSpPr txBox="1">
            <a:spLocks/>
          </p:cNvSpPr>
          <p:nvPr/>
        </p:nvSpPr>
        <p:spPr>
          <a:xfrm>
            <a:off x="364142" y="1099436"/>
            <a:ext cx="5704150" cy="5172055"/>
          </a:xfrm>
          <a:prstGeom prst="rect">
            <a:avLst/>
          </a:prstGeom>
          <a:solidFill>
            <a:srgbClr val="77C2E8">
              <a:alpha val="85098"/>
            </a:srgbClr>
          </a:solidFill>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just">
              <a:spcBef>
                <a:spcPts val="0"/>
              </a:spcBef>
            </a:pPr>
            <a:endParaRPr lang="ru-RU" sz="1800" dirty="0">
              <a:solidFill>
                <a:schemeClr val="bg1"/>
              </a:solidFill>
              <a:latin typeface="Arial" panose="020B0604020202020204" pitchFamily="34" charset="0"/>
              <a:cs typeface="Arial" panose="020B0604020202020204" pitchFamily="34" charset="0"/>
            </a:endParaRPr>
          </a:p>
        </p:txBody>
      </p:sp>
      <p:sp>
        <p:nvSpPr>
          <p:cNvPr id="7" name="Прямоугольник 6"/>
          <p:cNvSpPr/>
          <p:nvPr/>
        </p:nvSpPr>
        <p:spPr>
          <a:xfrm>
            <a:off x="460163" y="1274618"/>
            <a:ext cx="5512107" cy="692727"/>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Arial" panose="020B0604020202020204" pitchFamily="34" charset="0"/>
                <a:cs typeface="Arial" panose="020B0604020202020204" pitchFamily="34" charset="0"/>
              </a:rPr>
              <a:t>Вы </a:t>
            </a:r>
            <a:r>
              <a:rPr lang="ru-RU" b="1" dirty="0" smtClean="0">
                <a:solidFill>
                  <a:schemeClr val="tx1"/>
                </a:solidFill>
                <a:latin typeface="Arial" panose="020B0604020202020204" pitchFamily="34" charset="0"/>
                <a:cs typeface="Arial" panose="020B0604020202020204" pitchFamily="34" charset="0"/>
              </a:rPr>
              <a:t>ошибочно перевели деньги. </a:t>
            </a:r>
            <a:r>
              <a:rPr lang="ru-RU" b="1" dirty="0">
                <a:solidFill>
                  <a:schemeClr val="tx1"/>
                </a:solidFill>
                <a:latin typeface="Arial" panose="020B0604020202020204" pitchFamily="34" charset="0"/>
                <a:cs typeface="Arial" panose="020B0604020202020204" pitchFamily="34" charset="0"/>
              </a:rPr>
              <a:t>Что </a:t>
            </a:r>
            <a:r>
              <a:rPr lang="ru-RU" b="1" dirty="0" smtClean="0">
                <a:solidFill>
                  <a:schemeClr val="tx1"/>
                </a:solidFill>
                <a:latin typeface="Arial" panose="020B0604020202020204" pitchFamily="34" charset="0"/>
                <a:cs typeface="Arial" panose="020B0604020202020204" pitchFamily="34" charset="0"/>
              </a:rPr>
              <a:t>делать</a:t>
            </a:r>
            <a:r>
              <a:rPr lang="ru-RU" b="1" dirty="0">
                <a:solidFill>
                  <a:schemeClr val="tx1"/>
                </a:solidFill>
                <a:latin typeface="Arial" panose="020B0604020202020204" pitchFamily="34" charset="0"/>
                <a:cs typeface="Arial" panose="020B0604020202020204" pitchFamily="34" charset="0"/>
              </a:rPr>
              <a:t>?</a:t>
            </a:r>
          </a:p>
        </p:txBody>
      </p:sp>
      <p:sp>
        <p:nvSpPr>
          <p:cNvPr id="11" name="Подзаголовок 2"/>
          <p:cNvSpPr txBox="1">
            <a:spLocks/>
          </p:cNvSpPr>
          <p:nvPr/>
        </p:nvSpPr>
        <p:spPr>
          <a:xfrm>
            <a:off x="6164579" y="1099436"/>
            <a:ext cx="5704150" cy="5172055"/>
          </a:xfrm>
          <a:prstGeom prst="rect">
            <a:avLst/>
          </a:prstGeom>
          <a:solidFill>
            <a:srgbClr val="77C2E8">
              <a:alpha val="85098"/>
            </a:srgbClr>
          </a:solidFill>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just">
              <a:spcBef>
                <a:spcPts val="0"/>
              </a:spcBef>
            </a:pPr>
            <a:endParaRPr lang="ru-RU" sz="1800" dirty="0">
              <a:solidFill>
                <a:schemeClr val="bg1"/>
              </a:solidFill>
              <a:latin typeface="Arial" panose="020B0604020202020204" pitchFamily="34" charset="0"/>
              <a:cs typeface="Arial" panose="020B0604020202020204" pitchFamily="34" charset="0"/>
            </a:endParaRPr>
          </a:p>
        </p:txBody>
      </p:sp>
      <p:sp>
        <p:nvSpPr>
          <p:cNvPr id="10" name="Прямоугольник 9"/>
          <p:cNvSpPr/>
          <p:nvPr/>
        </p:nvSpPr>
        <p:spPr>
          <a:xfrm>
            <a:off x="6268836" y="1274618"/>
            <a:ext cx="5495636" cy="692727"/>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cs typeface="Arial" panose="020B0604020202020204" pitchFamily="34" charset="0"/>
              </a:rPr>
              <a:t>Вам ошибочно перевели деньги. </a:t>
            </a:r>
            <a:r>
              <a:rPr lang="ru-RU" b="1" dirty="0">
                <a:solidFill>
                  <a:schemeClr val="tx1"/>
                </a:solidFill>
                <a:latin typeface="Arial" panose="020B0604020202020204" pitchFamily="34" charset="0"/>
                <a:cs typeface="Arial" panose="020B0604020202020204" pitchFamily="34" charset="0"/>
              </a:rPr>
              <a:t>Что </a:t>
            </a:r>
            <a:r>
              <a:rPr lang="ru-RU" b="1" dirty="0" smtClean="0">
                <a:solidFill>
                  <a:schemeClr val="tx1"/>
                </a:solidFill>
                <a:latin typeface="Arial" panose="020B0604020202020204" pitchFamily="34" charset="0"/>
                <a:cs typeface="Arial" panose="020B0604020202020204" pitchFamily="34" charset="0"/>
              </a:rPr>
              <a:t>делать</a:t>
            </a:r>
            <a:r>
              <a:rPr lang="ru-RU" b="1" dirty="0">
                <a:solidFill>
                  <a:schemeClr val="tx1"/>
                </a:solidFill>
                <a:latin typeface="Arial" panose="020B0604020202020204" pitchFamily="34" charset="0"/>
                <a:cs typeface="Arial" panose="020B0604020202020204" pitchFamily="34" charset="0"/>
              </a:rPr>
              <a:t>?</a:t>
            </a:r>
          </a:p>
        </p:txBody>
      </p:sp>
      <p:sp>
        <p:nvSpPr>
          <p:cNvPr id="14" name="Прямоугольник 13"/>
          <p:cNvSpPr/>
          <p:nvPr/>
        </p:nvSpPr>
        <p:spPr>
          <a:xfrm>
            <a:off x="964504" y="2179472"/>
            <a:ext cx="4503424" cy="692727"/>
          </a:xfrm>
          <a:prstGeom prst="rect">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cs typeface="Arial" panose="020B0604020202020204" pitchFamily="34" charset="0"/>
              </a:rPr>
              <a:t>Звонок в ваш банк</a:t>
            </a:r>
            <a:endParaRPr lang="ru-RU" b="1" dirty="0">
              <a:solidFill>
                <a:schemeClr val="tx1"/>
              </a:solidFill>
              <a:latin typeface="Arial" panose="020B0604020202020204" pitchFamily="34" charset="0"/>
              <a:cs typeface="Arial" panose="020B0604020202020204" pitchFamily="34" charset="0"/>
            </a:endParaRPr>
          </a:p>
        </p:txBody>
      </p:sp>
      <p:sp>
        <p:nvSpPr>
          <p:cNvPr id="15" name="Прямоугольник 14"/>
          <p:cNvSpPr/>
          <p:nvPr/>
        </p:nvSpPr>
        <p:spPr>
          <a:xfrm>
            <a:off x="964504" y="3102489"/>
            <a:ext cx="4503424" cy="692727"/>
          </a:xfrm>
          <a:prstGeom prst="rect">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cs typeface="Arial" panose="020B0604020202020204" pitchFamily="34" charset="0"/>
              </a:rPr>
              <a:t>Оформление заявления</a:t>
            </a:r>
            <a:endParaRPr lang="ru-RU" b="1" dirty="0">
              <a:solidFill>
                <a:schemeClr val="tx1"/>
              </a:solidFill>
              <a:latin typeface="Arial" panose="020B0604020202020204" pitchFamily="34" charset="0"/>
              <a:cs typeface="Arial" panose="020B0604020202020204" pitchFamily="34" charset="0"/>
            </a:endParaRPr>
          </a:p>
        </p:txBody>
      </p:sp>
      <p:sp>
        <p:nvSpPr>
          <p:cNvPr id="16" name="Прямоугольник 15"/>
          <p:cNvSpPr/>
          <p:nvPr/>
        </p:nvSpPr>
        <p:spPr>
          <a:xfrm>
            <a:off x="964504" y="4025506"/>
            <a:ext cx="4503424" cy="692727"/>
          </a:xfrm>
          <a:prstGeom prst="rect">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cs typeface="Arial" panose="020B0604020202020204" pitchFamily="34" charset="0"/>
              </a:rPr>
              <a:t>Связь с получателем</a:t>
            </a:r>
            <a:endParaRPr lang="ru-RU" b="1" dirty="0">
              <a:solidFill>
                <a:schemeClr val="tx1"/>
              </a:solidFill>
              <a:latin typeface="Arial" panose="020B0604020202020204" pitchFamily="34" charset="0"/>
              <a:cs typeface="Arial" panose="020B0604020202020204" pitchFamily="34" charset="0"/>
            </a:endParaRPr>
          </a:p>
        </p:txBody>
      </p:sp>
      <p:sp>
        <p:nvSpPr>
          <p:cNvPr id="17" name="Прямоугольник 16"/>
          <p:cNvSpPr/>
          <p:nvPr/>
        </p:nvSpPr>
        <p:spPr>
          <a:xfrm>
            <a:off x="6771671" y="2179472"/>
            <a:ext cx="4489966" cy="692727"/>
          </a:xfrm>
          <a:prstGeom prst="rect">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cs typeface="Arial" panose="020B0604020202020204" pitchFamily="34" charset="0"/>
              </a:rPr>
              <a:t>Звонок в ваш банк</a:t>
            </a:r>
            <a:endParaRPr lang="ru-RU" b="1" dirty="0">
              <a:solidFill>
                <a:schemeClr val="tx1"/>
              </a:solidFill>
              <a:latin typeface="Arial" panose="020B0604020202020204" pitchFamily="34" charset="0"/>
              <a:cs typeface="Arial" panose="020B0604020202020204" pitchFamily="34" charset="0"/>
            </a:endParaRPr>
          </a:p>
        </p:txBody>
      </p:sp>
      <p:sp>
        <p:nvSpPr>
          <p:cNvPr id="18" name="Прямоугольник 17"/>
          <p:cNvSpPr/>
          <p:nvPr/>
        </p:nvSpPr>
        <p:spPr>
          <a:xfrm>
            <a:off x="6771671" y="3102489"/>
            <a:ext cx="4489966" cy="692727"/>
          </a:xfrm>
          <a:prstGeom prst="rect">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cs typeface="Arial" panose="020B0604020202020204" pitchFamily="34" charset="0"/>
              </a:rPr>
              <a:t>Оформление возврата</a:t>
            </a:r>
            <a:endParaRPr lang="ru-RU" b="1" dirty="0">
              <a:solidFill>
                <a:schemeClr val="tx1"/>
              </a:solidFill>
              <a:latin typeface="Arial" panose="020B0604020202020204" pitchFamily="34" charset="0"/>
              <a:cs typeface="Arial" panose="020B0604020202020204" pitchFamily="34" charset="0"/>
            </a:endParaRPr>
          </a:p>
        </p:txBody>
      </p:sp>
      <p:sp>
        <p:nvSpPr>
          <p:cNvPr id="19" name="Подзаголовок 2"/>
          <p:cNvSpPr txBox="1">
            <a:spLocks/>
          </p:cNvSpPr>
          <p:nvPr/>
        </p:nvSpPr>
        <p:spPr>
          <a:xfrm>
            <a:off x="356171" y="1099435"/>
            <a:ext cx="11512557" cy="5511758"/>
          </a:xfrm>
          <a:prstGeom prst="rect">
            <a:avLst/>
          </a:prstGeom>
          <a:solidFill>
            <a:srgbClr val="77C2E8"/>
          </a:solidFill>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just">
              <a:spcBef>
                <a:spcPts val="0"/>
              </a:spcBef>
            </a:pPr>
            <a:endParaRPr lang="ru-RU" sz="1800" dirty="0">
              <a:solidFill>
                <a:schemeClr val="bg1"/>
              </a:solidFill>
              <a:latin typeface="Arial" panose="020B0604020202020204" pitchFamily="34" charset="0"/>
              <a:cs typeface="Arial" panose="020B0604020202020204" pitchFamily="34" charset="0"/>
            </a:endParaRPr>
          </a:p>
        </p:txBody>
      </p:sp>
      <p:sp>
        <p:nvSpPr>
          <p:cNvPr id="20" name="Подзаголовок 2"/>
          <p:cNvSpPr txBox="1">
            <a:spLocks/>
          </p:cNvSpPr>
          <p:nvPr/>
        </p:nvSpPr>
        <p:spPr>
          <a:xfrm>
            <a:off x="724783" y="1274618"/>
            <a:ext cx="10818479" cy="765946"/>
          </a:xfrm>
          <a:prstGeom prst="rect">
            <a:avLst/>
          </a:prstGeom>
          <a:solidFill>
            <a:srgbClr val="77C2E8"/>
          </a:solidFill>
          <a:effectLst>
            <a:outerShdw blurRad="63500" sx="102000" sy="102000" algn="ctr"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pPr>
            <a:r>
              <a:rPr lang="ru-RU" sz="3600" dirty="0" smtClean="0">
                <a:solidFill>
                  <a:schemeClr val="bg1"/>
                </a:solidFill>
                <a:latin typeface="Arial" panose="020B0604020202020204" pitchFamily="34" charset="0"/>
                <a:cs typeface="Arial" panose="020B0604020202020204" pitchFamily="34" charset="0"/>
              </a:rPr>
              <a:t>В чем опасность возврата не туда?</a:t>
            </a:r>
            <a:endParaRPr lang="ru-RU" sz="3600" dirty="0">
              <a:solidFill>
                <a:schemeClr val="bg1"/>
              </a:solidFill>
              <a:latin typeface="Arial" panose="020B0604020202020204" pitchFamily="34" charset="0"/>
              <a:cs typeface="Arial" panose="020B0604020202020204" pitchFamily="34" charset="0"/>
            </a:endParaRPr>
          </a:p>
        </p:txBody>
      </p:sp>
      <p:sp>
        <p:nvSpPr>
          <p:cNvPr id="21" name="Подзаголовок 2"/>
          <p:cNvSpPr txBox="1">
            <a:spLocks/>
          </p:cNvSpPr>
          <p:nvPr/>
        </p:nvSpPr>
        <p:spPr>
          <a:xfrm>
            <a:off x="724783" y="2142528"/>
            <a:ext cx="3209908" cy="4182072"/>
          </a:xfrm>
          <a:prstGeom prst="rect">
            <a:avLst/>
          </a:prstGeom>
          <a:solidFill>
            <a:schemeClr val="tx1"/>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pPr>
            <a:endParaRPr lang="ru-RU" sz="3600" dirty="0">
              <a:solidFill>
                <a:schemeClr val="bg1"/>
              </a:solidFill>
              <a:latin typeface="Arial" panose="020B0604020202020204" pitchFamily="34" charset="0"/>
              <a:cs typeface="Arial" panose="020B0604020202020204" pitchFamily="34" charset="0"/>
            </a:endParaRPr>
          </a:p>
        </p:txBody>
      </p:sp>
      <p:sp>
        <p:nvSpPr>
          <p:cNvPr id="22" name="Подзаголовок 2"/>
          <p:cNvSpPr txBox="1">
            <a:spLocks/>
          </p:cNvSpPr>
          <p:nvPr/>
        </p:nvSpPr>
        <p:spPr>
          <a:xfrm>
            <a:off x="833438" y="2233999"/>
            <a:ext cx="2990850" cy="1295015"/>
          </a:xfrm>
          <a:prstGeom prst="rect">
            <a:avLst/>
          </a:prstGeom>
          <a:solidFill>
            <a:schemeClr val="tx1"/>
          </a:solidFill>
          <a:ln>
            <a:solidFill>
              <a:schemeClr val="bg1"/>
            </a:solidFill>
          </a:ln>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2400" b="1" dirty="0" smtClean="0">
                <a:solidFill>
                  <a:schemeClr val="bg1"/>
                </a:solidFill>
                <a:latin typeface="Arial" panose="020B0604020202020204" pitchFamily="34" charset="0"/>
                <a:cs typeface="Arial" panose="020B0604020202020204" pitchFamily="34" charset="0"/>
              </a:rPr>
              <a:t>ПРОДАМ</a:t>
            </a:r>
          </a:p>
          <a:p>
            <a:pPr algn="ctr">
              <a:spcBef>
                <a:spcPts val="0"/>
              </a:spcBef>
              <a:spcAft>
                <a:spcPts val="0"/>
              </a:spcAft>
            </a:pPr>
            <a:r>
              <a:rPr lang="ru-RU" sz="2400" b="1" dirty="0" smtClean="0">
                <a:solidFill>
                  <a:schemeClr val="bg1"/>
                </a:solidFill>
                <a:latin typeface="Arial" panose="020B0604020202020204" pitchFamily="34" charset="0"/>
                <a:cs typeface="Arial" panose="020B0604020202020204" pitchFamily="34" charset="0"/>
              </a:rPr>
              <a:t>ВЕЛОСИПЕД (НОВЫЙ)</a:t>
            </a:r>
            <a:endParaRPr lang="ru-RU" sz="2400" b="1" dirty="0">
              <a:solidFill>
                <a:schemeClr val="bg1"/>
              </a:solidFill>
              <a:latin typeface="Arial" panose="020B0604020202020204" pitchFamily="34" charset="0"/>
              <a:cs typeface="Arial" panose="020B0604020202020204" pitchFamily="34" charset="0"/>
            </a:endParaRPr>
          </a:p>
        </p:txBody>
      </p:sp>
      <p:sp>
        <p:nvSpPr>
          <p:cNvPr id="23" name="Подзаголовок 2"/>
          <p:cNvSpPr txBox="1">
            <a:spLocks/>
          </p:cNvSpPr>
          <p:nvPr/>
        </p:nvSpPr>
        <p:spPr>
          <a:xfrm>
            <a:off x="833438" y="3593003"/>
            <a:ext cx="2990850" cy="2101370"/>
          </a:xfrm>
          <a:prstGeom prst="rect">
            <a:avLst/>
          </a:prstGeom>
          <a:solidFill>
            <a:schemeClr val="tx2">
              <a:lumMod val="90000"/>
            </a:schemeClr>
          </a:solidFill>
          <a:ln>
            <a:solidFill>
              <a:schemeClr val="bg1"/>
            </a:solidFill>
          </a:ln>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endParaRPr lang="ru-RU" sz="2400" b="1" dirty="0">
              <a:solidFill>
                <a:schemeClr val="bg1"/>
              </a:solidFill>
              <a:latin typeface="Arial" panose="020B0604020202020204" pitchFamily="34" charset="0"/>
              <a:cs typeface="Arial" panose="020B0604020202020204" pitchFamily="34" charset="0"/>
            </a:endParaRPr>
          </a:p>
        </p:txBody>
      </p:sp>
      <p:sp>
        <p:nvSpPr>
          <p:cNvPr id="3" name="Овал 2"/>
          <p:cNvSpPr/>
          <p:nvPr/>
        </p:nvSpPr>
        <p:spPr>
          <a:xfrm>
            <a:off x="996994" y="4538663"/>
            <a:ext cx="1088502" cy="105845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2530231" y="4410075"/>
            <a:ext cx="1205087" cy="1187043"/>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единительная линия 7"/>
          <p:cNvCxnSpPr/>
          <p:nvPr/>
        </p:nvCxnSpPr>
        <p:spPr>
          <a:xfrm flipV="1">
            <a:off x="1532481" y="4082799"/>
            <a:ext cx="397386" cy="984787"/>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2249052" y="4913071"/>
            <a:ext cx="883722" cy="119905"/>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1851676" y="4345228"/>
            <a:ext cx="397376" cy="572515"/>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1879840" y="4213506"/>
            <a:ext cx="727900" cy="18537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2607740" y="4398882"/>
            <a:ext cx="525034" cy="634094"/>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1751877" y="3988651"/>
            <a:ext cx="410629" cy="177938"/>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2461877" y="4245413"/>
            <a:ext cx="394420" cy="970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2262306" y="4255119"/>
            <a:ext cx="416134" cy="657951"/>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flipH="1">
            <a:off x="1752049" y="3879487"/>
            <a:ext cx="7970" cy="93715"/>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H="1">
            <a:off x="2165831" y="4125328"/>
            <a:ext cx="92962" cy="3719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46" name="Овал 45"/>
          <p:cNvSpPr/>
          <p:nvPr/>
        </p:nvSpPr>
        <p:spPr>
          <a:xfrm>
            <a:off x="2981385" y="4879707"/>
            <a:ext cx="301774" cy="30653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1418666" y="4948523"/>
            <a:ext cx="227842" cy="221027"/>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Подзаголовок 2"/>
          <p:cNvSpPr txBox="1">
            <a:spLocks/>
          </p:cNvSpPr>
          <p:nvPr/>
        </p:nvSpPr>
        <p:spPr>
          <a:xfrm>
            <a:off x="824544" y="5778644"/>
            <a:ext cx="2990850" cy="428886"/>
          </a:xfrm>
          <a:prstGeom prst="rect">
            <a:avLst/>
          </a:prstGeom>
          <a:solidFill>
            <a:schemeClr val="accent5">
              <a:lumMod val="40000"/>
              <a:lumOff val="60000"/>
            </a:schemeClr>
          </a:solidFill>
          <a:ln>
            <a:solidFill>
              <a:schemeClr val="bg1"/>
            </a:solidFill>
          </a:ln>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2400" b="1" dirty="0" smtClean="0">
                <a:solidFill>
                  <a:schemeClr val="bg1"/>
                </a:solidFill>
                <a:latin typeface="Arial" panose="020B0604020202020204" pitchFamily="34" charset="0"/>
                <a:cs typeface="Arial" panose="020B0604020202020204" pitchFamily="34" charset="0"/>
              </a:rPr>
              <a:t>цена: 10 000р!</a:t>
            </a:r>
            <a:endParaRPr lang="ru-RU" sz="2400" b="1" dirty="0">
              <a:solidFill>
                <a:schemeClr val="bg1"/>
              </a:solidFill>
              <a:latin typeface="Arial" panose="020B0604020202020204" pitchFamily="34" charset="0"/>
              <a:cs typeface="Arial" panose="020B0604020202020204" pitchFamily="34" charset="0"/>
            </a:endParaRPr>
          </a:p>
        </p:txBody>
      </p:sp>
      <p:sp>
        <p:nvSpPr>
          <p:cNvPr id="63" name="Подзаголовок 2"/>
          <p:cNvSpPr txBox="1">
            <a:spLocks/>
          </p:cNvSpPr>
          <p:nvPr/>
        </p:nvSpPr>
        <p:spPr>
          <a:xfrm>
            <a:off x="6414105" y="2130989"/>
            <a:ext cx="2990850" cy="714073"/>
          </a:xfrm>
          <a:prstGeom prst="rect">
            <a:avLst/>
          </a:prstGeom>
          <a:solidFill>
            <a:schemeClr val="accent5">
              <a:lumMod val="40000"/>
              <a:lumOff val="60000"/>
            </a:schemeClr>
          </a:solidFill>
          <a:ln>
            <a:solidFill>
              <a:schemeClr val="bg1"/>
            </a:solidFill>
          </a:ln>
          <a:effectLst/>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2400" b="1" dirty="0" smtClean="0">
                <a:solidFill>
                  <a:schemeClr val="bg1"/>
                </a:solidFill>
                <a:latin typeface="Arial" panose="020B0604020202020204" pitchFamily="34" charset="0"/>
                <a:cs typeface="Arial" panose="020B0604020202020204" pitchFamily="34" charset="0"/>
              </a:rPr>
              <a:t>покупатель</a:t>
            </a:r>
            <a:endParaRPr lang="ru-RU" sz="2400" b="1" dirty="0">
              <a:solidFill>
                <a:schemeClr val="bg1"/>
              </a:solidFill>
              <a:latin typeface="Arial" panose="020B0604020202020204" pitchFamily="34" charset="0"/>
              <a:cs typeface="Arial" panose="020B0604020202020204" pitchFamily="34" charset="0"/>
            </a:endParaRPr>
          </a:p>
        </p:txBody>
      </p:sp>
      <p:sp>
        <p:nvSpPr>
          <p:cNvPr id="64" name="Подзаголовок 2"/>
          <p:cNvSpPr txBox="1">
            <a:spLocks/>
          </p:cNvSpPr>
          <p:nvPr/>
        </p:nvSpPr>
        <p:spPr>
          <a:xfrm>
            <a:off x="4295332" y="5626873"/>
            <a:ext cx="2990850" cy="714071"/>
          </a:xfrm>
          <a:prstGeom prst="rect">
            <a:avLst/>
          </a:prstGeom>
          <a:solidFill>
            <a:schemeClr val="accent5">
              <a:lumMod val="40000"/>
              <a:lumOff val="60000"/>
            </a:schemeClr>
          </a:solidFill>
          <a:ln>
            <a:solidFill>
              <a:schemeClr val="bg1"/>
            </a:solidFill>
          </a:ln>
          <a:effectLst/>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2400" b="1" dirty="0" smtClean="0">
                <a:solidFill>
                  <a:schemeClr val="bg1"/>
                </a:solidFill>
                <a:latin typeface="Arial" panose="020B0604020202020204" pitchFamily="34" charset="0"/>
                <a:cs typeface="Arial" panose="020B0604020202020204" pitchFamily="34" charset="0"/>
              </a:rPr>
              <a:t>«</a:t>
            </a:r>
            <a:r>
              <a:rPr lang="ru-RU" sz="2400" b="1" dirty="0">
                <a:solidFill>
                  <a:schemeClr val="bg1"/>
                </a:solidFill>
                <a:latin typeface="Arial" panose="020B0604020202020204" pitchFamily="34" charset="0"/>
                <a:cs typeface="Arial" panose="020B0604020202020204" pitchFamily="34" charset="0"/>
              </a:rPr>
              <a:t>продавец»</a:t>
            </a:r>
          </a:p>
        </p:txBody>
      </p:sp>
      <p:sp>
        <p:nvSpPr>
          <p:cNvPr id="69" name="Подзаголовок 2"/>
          <p:cNvSpPr txBox="1">
            <a:spLocks/>
          </p:cNvSpPr>
          <p:nvPr/>
        </p:nvSpPr>
        <p:spPr>
          <a:xfrm>
            <a:off x="6416685" y="3352953"/>
            <a:ext cx="2985690" cy="1784920"/>
          </a:xfrm>
          <a:prstGeom prst="rect">
            <a:avLst/>
          </a:prstGeom>
          <a:solidFill>
            <a:schemeClr val="accent5">
              <a:lumMod val="40000"/>
              <a:lumOff val="60000"/>
            </a:schemeClr>
          </a:solidFill>
          <a:ln>
            <a:solidFill>
              <a:schemeClr val="bg1"/>
            </a:solidFill>
          </a:ln>
          <a:effectLst/>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2400" b="1" dirty="0" smtClean="0">
                <a:solidFill>
                  <a:schemeClr val="bg1"/>
                </a:solidFill>
                <a:latin typeface="Arial" panose="020B0604020202020204" pitchFamily="34" charset="0"/>
                <a:cs typeface="Arial" panose="020B0604020202020204" pitchFamily="34" charset="0"/>
              </a:rPr>
              <a:t>ПРЕДОПЛАТА</a:t>
            </a:r>
          </a:p>
          <a:p>
            <a:pPr algn="ctr">
              <a:spcBef>
                <a:spcPts val="0"/>
              </a:spcBef>
              <a:spcAft>
                <a:spcPts val="0"/>
              </a:spcAft>
            </a:pPr>
            <a:r>
              <a:rPr lang="ru-RU" sz="2400" b="1" dirty="0" smtClean="0">
                <a:solidFill>
                  <a:schemeClr val="bg1"/>
                </a:solidFill>
                <a:latin typeface="Arial" panose="020B0604020202020204" pitchFamily="34" charset="0"/>
                <a:cs typeface="Arial" panose="020B0604020202020204" pitchFamily="34" charset="0"/>
              </a:rPr>
              <a:t>3 000</a:t>
            </a:r>
            <a:endParaRPr lang="ru-RU" sz="2400" b="1" dirty="0">
              <a:solidFill>
                <a:schemeClr val="bg1"/>
              </a:solidFill>
              <a:latin typeface="Arial" panose="020B0604020202020204" pitchFamily="34" charset="0"/>
              <a:cs typeface="Arial" panose="020B0604020202020204" pitchFamily="34" charset="0"/>
            </a:endParaRPr>
          </a:p>
        </p:txBody>
      </p:sp>
      <p:cxnSp>
        <p:nvCxnSpPr>
          <p:cNvPr id="71" name="Прямая со стрелкой 70"/>
          <p:cNvCxnSpPr>
            <a:endCxn id="69" idx="0"/>
          </p:cNvCxnSpPr>
          <p:nvPr/>
        </p:nvCxnSpPr>
        <p:spPr>
          <a:xfrm flipH="1">
            <a:off x="7909530" y="2858043"/>
            <a:ext cx="104" cy="494910"/>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72" name="Подзаголовок 2"/>
          <p:cNvSpPr txBox="1">
            <a:spLocks/>
          </p:cNvSpPr>
          <p:nvPr/>
        </p:nvSpPr>
        <p:spPr>
          <a:xfrm>
            <a:off x="8552412" y="5626870"/>
            <a:ext cx="2990850" cy="716898"/>
          </a:xfrm>
          <a:prstGeom prst="rect">
            <a:avLst/>
          </a:prstGeom>
          <a:solidFill>
            <a:schemeClr val="accent5">
              <a:lumMod val="40000"/>
              <a:lumOff val="60000"/>
            </a:schemeClr>
          </a:solidFill>
          <a:ln>
            <a:solidFill>
              <a:schemeClr val="bg1"/>
            </a:solidFill>
          </a:ln>
          <a:effectLst/>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ru-RU" sz="2400" b="1" dirty="0" smtClean="0">
                <a:solidFill>
                  <a:schemeClr val="bg1"/>
                </a:solidFill>
                <a:latin typeface="Arial" panose="020B0604020202020204" pitchFamily="34" charset="0"/>
                <a:cs typeface="Arial" panose="020B0604020202020204" pitchFamily="34" charset="0"/>
              </a:rPr>
              <a:t>Вы</a:t>
            </a:r>
            <a:endParaRPr lang="ru-RU" sz="2400" b="1" dirty="0">
              <a:solidFill>
                <a:schemeClr val="bg1"/>
              </a:solidFill>
              <a:latin typeface="Arial" panose="020B0604020202020204" pitchFamily="34" charset="0"/>
              <a:cs typeface="Arial" panose="020B0604020202020204" pitchFamily="34" charset="0"/>
            </a:endParaRPr>
          </a:p>
        </p:txBody>
      </p:sp>
      <p:cxnSp>
        <p:nvCxnSpPr>
          <p:cNvPr id="75" name="Прямая со стрелкой 74"/>
          <p:cNvCxnSpPr/>
          <p:nvPr/>
        </p:nvCxnSpPr>
        <p:spPr>
          <a:xfrm>
            <a:off x="9396527" y="4296246"/>
            <a:ext cx="651310" cy="1311124"/>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flipH="1">
            <a:off x="7286183" y="6012186"/>
            <a:ext cx="1266228" cy="0"/>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nvGrpSpPr>
          <p:cNvPr id="81" name="Группа 80"/>
          <p:cNvGrpSpPr/>
          <p:nvPr/>
        </p:nvGrpSpPr>
        <p:grpSpPr>
          <a:xfrm>
            <a:off x="724783" y="2098497"/>
            <a:ext cx="7821885" cy="4342845"/>
            <a:chOff x="645694" y="2091427"/>
            <a:chExt cx="7906717" cy="4355245"/>
          </a:xfrm>
        </p:grpSpPr>
        <p:sp>
          <p:nvSpPr>
            <p:cNvPr id="79" name="Подзаголовок 2"/>
            <p:cNvSpPr txBox="1">
              <a:spLocks/>
            </p:cNvSpPr>
            <p:nvPr/>
          </p:nvSpPr>
          <p:spPr>
            <a:xfrm>
              <a:off x="645694" y="2091427"/>
              <a:ext cx="5623142" cy="4355245"/>
            </a:xfrm>
            <a:prstGeom prst="rect">
              <a:avLst/>
            </a:prstGeom>
            <a:solidFill>
              <a:schemeClr val="tx2">
                <a:lumMod val="75000"/>
              </a:schemeClr>
            </a:solidFill>
            <a:ln>
              <a:noFill/>
            </a:ln>
            <a:effectLst/>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endParaRPr lang="ru-RU" sz="2400" b="1" dirty="0">
                <a:solidFill>
                  <a:schemeClr val="bg1"/>
                </a:solidFill>
                <a:latin typeface="Arial" panose="020B0604020202020204" pitchFamily="34" charset="0"/>
                <a:cs typeface="Arial" panose="020B0604020202020204" pitchFamily="34" charset="0"/>
              </a:endParaRPr>
            </a:p>
          </p:txBody>
        </p:sp>
        <p:sp>
          <p:nvSpPr>
            <p:cNvPr id="80" name="Подзаголовок 2"/>
            <p:cNvSpPr txBox="1">
              <a:spLocks/>
            </p:cNvSpPr>
            <p:nvPr/>
          </p:nvSpPr>
          <p:spPr>
            <a:xfrm>
              <a:off x="4384453" y="5331268"/>
              <a:ext cx="4167958" cy="1115403"/>
            </a:xfrm>
            <a:prstGeom prst="rect">
              <a:avLst/>
            </a:prstGeom>
            <a:solidFill>
              <a:schemeClr val="tx2">
                <a:lumMod val="75000"/>
              </a:schemeClr>
            </a:solidFill>
            <a:ln>
              <a:noFill/>
            </a:ln>
            <a:effectLst/>
          </p:spPr>
          <p:txBody>
            <a:bodyPr vert="horz" lIns="91440" tIns="45720" rIns="91440" bIns="45720" rtlCol="0" anchor="ctr" anchorCtr="0">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spcBef>
                  <a:spcPts val="0"/>
                </a:spcBef>
                <a:spcAft>
                  <a:spcPts val="0"/>
                </a:spcAft>
              </a:pPr>
              <a:endParaRPr lang="ru-RU" sz="2400" b="1" dirty="0">
                <a:solidFill>
                  <a:schemeClr val="bg1"/>
                </a:solidFill>
                <a:latin typeface="Arial" panose="020B0604020202020204" pitchFamily="34" charset="0"/>
                <a:cs typeface="Arial" panose="020B0604020202020204" pitchFamily="34" charset="0"/>
              </a:endParaRPr>
            </a:p>
          </p:txBody>
        </p:sp>
      </p:grpSp>
      <p:cxnSp>
        <p:nvCxnSpPr>
          <p:cNvPr id="82" name="Прямая со стрелкой 81"/>
          <p:cNvCxnSpPr/>
          <p:nvPr/>
        </p:nvCxnSpPr>
        <p:spPr>
          <a:xfrm>
            <a:off x="9404955" y="2467101"/>
            <a:ext cx="1492741" cy="3162397"/>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84" name="Скругленный прямоугольник 83"/>
          <p:cNvSpPr/>
          <p:nvPr/>
        </p:nvSpPr>
        <p:spPr>
          <a:xfrm>
            <a:off x="9897730" y="3795216"/>
            <a:ext cx="863649" cy="848472"/>
          </a:xfrm>
          <a:prstGeom prst="roundRect">
            <a:avLst/>
          </a:prstGeom>
          <a:solidFill>
            <a:srgbClr val="FF000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ru-RU"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062150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righ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par>
                          <p:cTn id="69" fill="hold">
                            <p:stCondLst>
                              <p:cond delay="500"/>
                            </p:stCondLst>
                            <p:childTnLst>
                              <p:par>
                                <p:cTn id="70" presetID="22" presetClass="entr" presetSubtype="4"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down)">
                                      <p:cBhvr>
                                        <p:cTn id="72" dur="500"/>
                                        <p:tgtEl>
                                          <p:spTgt spid="22"/>
                                        </p:tgtEl>
                                      </p:cBhvr>
                                    </p:animEffect>
                                  </p:childTnLst>
                                </p:cTn>
                              </p:par>
                            </p:childTnLst>
                          </p:cTn>
                        </p:par>
                        <p:par>
                          <p:cTn id="73" fill="hold">
                            <p:stCondLst>
                              <p:cond delay="1000"/>
                            </p:stCondLst>
                            <p:childTnLst>
                              <p:par>
                                <p:cTn id="74" presetID="22" presetClass="entr" presetSubtype="4"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down)">
                                      <p:cBhvr>
                                        <p:cTn id="76" dur="500"/>
                                        <p:tgtEl>
                                          <p:spTgt spid="23"/>
                                        </p:tgtEl>
                                      </p:cBhvr>
                                    </p:animEffect>
                                  </p:childTnLst>
                                </p:cTn>
                              </p:par>
                            </p:childTnLst>
                          </p:cTn>
                        </p:par>
                        <p:par>
                          <p:cTn id="77" fill="hold">
                            <p:stCondLst>
                              <p:cond delay="1500"/>
                            </p:stCondLst>
                            <p:childTnLst>
                              <p:par>
                                <p:cTn id="78" presetID="31" presetClass="entr" presetSubtype="0" fill="hold" grpId="0" nodeType="afterEffect">
                                  <p:stCondLst>
                                    <p:cond delay="0"/>
                                  </p:stCondLst>
                                  <p:childTnLst>
                                    <p:set>
                                      <p:cBhvr>
                                        <p:cTn id="79" dur="1" fill="hold">
                                          <p:stCondLst>
                                            <p:cond delay="0"/>
                                          </p:stCondLst>
                                        </p:cTn>
                                        <p:tgtEl>
                                          <p:spTgt spid="3"/>
                                        </p:tgtEl>
                                        <p:attrNameLst>
                                          <p:attrName>style.visibility</p:attrName>
                                        </p:attrNameLst>
                                      </p:cBhvr>
                                      <p:to>
                                        <p:strVal val="visible"/>
                                      </p:to>
                                    </p:set>
                                    <p:anim calcmode="lin" valueType="num">
                                      <p:cBhvr>
                                        <p:cTn id="80" dur="1000" fill="hold"/>
                                        <p:tgtEl>
                                          <p:spTgt spid="3"/>
                                        </p:tgtEl>
                                        <p:attrNameLst>
                                          <p:attrName>ppt_w</p:attrName>
                                        </p:attrNameLst>
                                      </p:cBhvr>
                                      <p:tavLst>
                                        <p:tav tm="0">
                                          <p:val>
                                            <p:fltVal val="0"/>
                                          </p:val>
                                        </p:tav>
                                        <p:tav tm="100000">
                                          <p:val>
                                            <p:strVal val="#ppt_w"/>
                                          </p:val>
                                        </p:tav>
                                      </p:tavLst>
                                    </p:anim>
                                    <p:anim calcmode="lin" valueType="num">
                                      <p:cBhvr>
                                        <p:cTn id="81" dur="1000" fill="hold"/>
                                        <p:tgtEl>
                                          <p:spTgt spid="3"/>
                                        </p:tgtEl>
                                        <p:attrNameLst>
                                          <p:attrName>ppt_h</p:attrName>
                                        </p:attrNameLst>
                                      </p:cBhvr>
                                      <p:tavLst>
                                        <p:tav tm="0">
                                          <p:val>
                                            <p:fltVal val="0"/>
                                          </p:val>
                                        </p:tav>
                                        <p:tav tm="100000">
                                          <p:val>
                                            <p:strVal val="#ppt_h"/>
                                          </p:val>
                                        </p:tav>
                                      </p:tavLst>
                                    </p:anim>
                                    <p:anim calcmode="lin" valueType="num">
                                      <p:cBhvr>
                                        <p:cTn id="82" dur="1000" fill="hold"/>
                                        <p:tgtEl>
                                          <p:spTgt spid="3"/>
                                        </p:tgtEl>
                                        <p:attrNameLst>
                                          <p:attrName>style.rotation</p:attrName>
                                        </p:attrNameLst>
                                      </p:cBhvr>
                                      <p:tavLst>
                                        <p:tav tm="0">
                                          <p:val>
                                            <p:fltVal val="90"/>
                                          </p:val>
                                        </p:tav>
                                        <p:tav tm="100000">
                                          <p:val>
                                            <p:fltVal val="0"/>
                                          </p:val>
                                        </p:tav>
                                      </p:tavLst>
                                    </p:anim>
                                    <p:animEffect transition="in" filter="fade">
                                      <p:cBhvr>
                                        <p:cTn id="83" dur="1000"/>
                                        <p:tgtEl>
                                          <p:spTgt spid="3"/>
                                        </p:tgtEl>
                                      </p:cBhvr>
                                    </p:animEffect>
                                  </p:childTnLst>
                                </p:cTn>
                              </p:par>
                              <p:par>
                                <p:cTn id="84" presetID="31"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p:cTn id="86" dur="1000" fill="hold"/>
                                        <p:tgtEl>
                                          <p:spTgt spid="47"/>
                                        </p:tgtEl>
                                        <p:attrNameLst>
                                          <p:attrName>ppt_w</p:attrName>
                                        </p:attrNameLst>
                                      </p:cBhvr>
                                      <p:tavLst>
                                        <p:tav tm="0">
                                          <p:val>
                                            <p:fltVal val="0"/>
                                          </p:val>
                                        </p:tav>
                                        <p:tav tm="100000">
                                          <p:val>
                                            <p:strVal val="#ppt_w"/>
                                          </p:val>
                                        </p:tav>
                                      </p:tavLst>
                                    </p:anim>
                                    <p:anim calcmode="lin" valueType="num">
                                      <p:cBhvr>
                                        <p:cTn id="87" dur="1000" fill="hold"/>
                                        <p:tgtEl>
                                          <p:spTgt spid="47"/>
                                        </p:tgtEl>
                                        <p:attrNameLst>
                                          <p:attrName>ppt_h</p:attrName>
                                        </p:attrNameLst>
                                      </p:cBhvr>
                                      <p:tavLst>
                                        <p:tav tm="0">
                                          <p:val>
                                            <p:fltVal val="0"/>
                                          </p:val>
                                        </p:tav>
                                        <p:tav tm="100000">
                                          <p:val>
                                            <p:strVal val="#ppt_h"/>
                                          </p:val>
                                        </p:tav>
                                      </p:tavLst>
                                    </p:anim>
                                    <p:anim calcmode="lin" valueType="num">
                                      <p:cBhvr>
                                        <p:cTn id="88" dur="1000" fill="hold"/>
                                        <p:tgtEl>
                                          <p:spTgt spid="47"/>
                                        </p:tgtEl>
                                        <p:attrNameLst>
                                          <p:attrName>style.rotation</p:attrName>
                                        </p:attrNameLst>
                                      </p:cBhvr>
                                      <p:tavLst>
                                        <p:tav tm="0">
                                          <p:val>
                                            <p:fltVal val="90"/>
                                          </p:val>
                                        </p:tav>
                                        <p:tav tm="100000">
                                          <p:val>
                                            <p:fltVal val="0"/>
                                          </p:val>
                                        </p:tav>
                                      </p:tavLst>
                                    </p:anim>
                                    <p:animEffect transition="in" filter="fade">
                                      <p:cBhvr>
                                        <p:cTn id="89" dur="1000"/>
                                        <p:tgtEl>
                                          <p:spTgt spid="47"/>
                                        </p:tgtEl>
                                      </p:cBhvr>
                                    </p:animEffect>
                                  </p:childTnLst>
                                </p:cTn>
                              </p:par>
                              <p:par>
                                <p:cTn id="90" presetID="31" presetClass="entr" presetSubtype="0" fill="hold" nodeType="with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p:cTn id="92" dur="1000" fill="hold"/>
                                        <p:tgtEl>
                                          <p:spTgt spid="8"/>
                                        </p:tgtEl>
                                        <p:attrNameLst>
                                          <p:attrName>ppt_w</p:attrName>
                                        </p:attrNameLst>
                                      </p:cBhvr>
                                      <p:tavLst>
                                        <p:tav tm="0">
                                          <p:val>
                                            <p:fltVal val="0"/>
                                          </p:val>
                                        </p:tav>
                                        <p:tav tm="100000">
                                          <p:val>
                                            <p:strVal val="#ppt_w"/>
                                          </p:val>
                                        </p:tav>
                                      </p:tavLst>
                                    </p:anim>
                                    <p:anim calcmode="lin" valueType="num">
                                      <p:cBhvr>
                                        <p:cTn id="93" dur="1000" fill="hold"/>
                                        <p:tgtEl>
                                          <p:spTgt spid="8"/>
                                        </p:tgtEl>
                                        <p:attrNameLst>
                                          <p:attrName>ppt_h</p:attrName>
                                        </p:attrNameLst>
                                      </p:cBhvr>
                                      <p:tavLst>
                                        <p:tav tm="0">
                                          <p:val>
                                            <p:fltVal val="0"/>
                                          </p:val>
                                        </p:tav>
                                        <p:tav tm="100000">
                                          <p:val>
                                            <p:strVal val="#ppt_h"/>
                                          </p:val>
                                        </p:tav>
                                      </p:tavLst>
                                    </p:anim>
                                    <p:anim calcmode="lin" valueType="num">
                                      <p:cBhvr>
                                        <p:cTn id="94" dur="1000" fill="hold"/>
                                        <p:tgtEl>
                                          <p:spTgt spid="8"/>
                                        </p:tgtEl>
                                        <p:attrNameLst>
                                          <p:attrName>style.rotation</p:attrName>
                                        </p:attrNameLst>
                                      </p:cBhvr>
                                      <p:tavLst>
                                        <p:tav tm="0">
                                          <p:val>
                                            <p:fltVal val="90"/>
                                          </p:val>
                                        </p:tav>
                                        <p:tav tm="100000">
                                          <p:val>
                                            <p:fltVal val="0"/>
                                          </p:val>
                                        </p:tav>
                                      </p:tavLst>
                                    </p:anim>
                                    <p:animEffect transition="in" filter="fade">
                                      <p:cBhvr>
                                        <p:cTn id="95" dur="1000"/>
                                        <p:tgtEl>
                                          <p:spTgt spid="8"/>
                                        </p:tgtEl>
                                      </p:cBhvr>
                                    </p:animEffect>
                                  </p:childTnLst>
                                </p:cTn>
                              </p:par>
                              <p:par>
                                <p:cTn id="96" presetID="31" presetClass="entr" presetSubtype="0" fill="hold" nodeType="withEffect">
                                  <p:stCondLst>
                                    <p:cond delay="0"/>
                                  </p:stCondLst>
                                  <p:childTnLst>
                                    <p:set>
                                      <p:cBhvr>
                                        <p:cTn id="97" dur="1" fill="hold">
                                          <p:stCondLst>
                                            <p:cond delay="0"/>
                                          </p:stCondLst>
                                        </p:cTn>
                                        <p:tgtEl>
                                          <p:spTgt spid="41"/>
                                        </p:tgtEl>
                                        <p:attrNameLst>
                                          <p:attrName>style.visibility</p:attrName>
                                        </p:attrNameLst>
                                      </p:cBhvr>
                                      <p:to>
                                        <p:strVal val="visible"/>
                                      </p:to>
                                    </p:set>
                                    <p:anim calcmode="lin" valueType="num">
                                      <p:cBhvr>
                                        <p:cTn id="98" dur="1000" fill="hold"/>
                                        <p:tgtEl>
                                          <p:spTgt spid="41"/>
                                        </p:tgtEl>
                                        <p:attrNameLst>
                                          <p:attrName>ppt_w</p:attrName>
                                        </p:attrNameLst>
                                      </p:cBhvr>
                                      <p:tavLst>
                                        <p:tav tm="0">
                                          <p:val>
                                            <p:fltVal val="0"/>
                                          </p:val>
                                        </p:tav>
                                        <p:tav tm="100000">
                                          <p:val>
                                            <p:strVal val="#ppt_w"/>
                                          </p:val>
                                        </p:tav>
                                      </p:tavLst>
                                    </p:anim>
                                    <p:anim calcmode="lin" valueType="num">
                                      <p:cBhvr>
                                        <p:cTn id="99" dur="1000" fill="hold"/>
                                        <p:tgtEl>
                                          <p:spTgt spid="41"/>
                                        </p:tgtEl>
                                        <p:attrNameLst>
                                          <p:attrName>ppt_h</p:attrName>
                                        </p:attrNameLst>
                                      </p:cBhvr>
                                      <p:tavLst>
                                        <p:tav tm="0">
                                          <p:val>
                                            <p:fltVal val="0"/>
                                          </p:val>
                                        </p:tav>
                                        <p:tav tm="100000">
                                          <p:val>
                                            <p:strVal val="#ppt_h"/>
                                          </p:val>
                                        </p:tav>
                                      </p:tavLst>
                                    </p:anim>
                                    <p:anim calcmode="lin" valueType="num">
                                      <p:cBhvr>
                                        <p:cTn id="100" dur="1000" fill="hold"/>
                                        <p:tgtEl>
                                          <p:spTgt spid="41"/>
                                        </p:tgtEl>
                                        <p:attrNameLst>
                                          <p:attrName>style.rotation</p:attrName>
                                        </p:attrNameLst>
                                      </p:cBhvr>
                                      <p:tavLst>
                                        <p:tav tm="0">
                                          <p:val>
                                            <p:fltVal val="90"/>
                                          </p:val>
                                        </p:tav>
                                        <p:tav tm="100000">
                                          <p:val>
                                            <p:fltVal val="0"/>
                                          </p:val>
                                        </p:tav>
                                      </p:tavLst>
                                    </p:anim>
                                    <p:animEffect transition="in" filter="fade">
                                      <p:cBhvr>
                                        <p:cTn id="101" dur="1000"/>
                                        <p:tgtEl>
                                          <p:spTgt spid="41"/>
                                        </p:tgtEl>
                                      </p:cBhvr>
                                    </p:animEffect>
                                  </p:childTnLst>
                                </p:cTn>
                              </p:par>
                              <p:par>
                                <p:cTn id="102" presetID="31" presetClass="entr" presetSubtype="0" fill="hold" nodeType="withEffect">
                                  <p:stCondLst>
                                    <p:cond delay="0"/>
                                  </p:stCondLst>
                                  <p:childTnLst>
                                    <p:set>
                                      <p:cBhvr>
                                        <p:cTn id="103" dur="1" fill="hold">
                                          <p:stCondLst>
                                            <p:cond delay="0"/>
                                          </p:stCondLst>
                                        </p:cTn>
                                        <p:tgtEl>
                                          <p:spTgt spid="32"/>
                                        </p:tgtEl>
                                        <p:attrNameLst>
                                          <p:attrName>style.visibility</p:attrName>
                                        </p:attrNameLst>
                                      </p:cBhvr>
                                      <p:to>
                                        <p:strVal val="visible"/>
                                      </p:to>
                                    </p:set>
                                    <p:anim calcmode="lin" valueType="num">
                                      <p:cBhvr>
                                        <p:cTn id="104" dur="1000" fill="hold"/>
                                        <p:tgtEl>
                                          <p:spTgt spid="32"/>
                                        </p:tgtEl>
                                        <p:attrNameLst>
                                          <p:attrName>ppt_w</p:attrName>
                                        </p:attrNameLst>
                                      </p:cBhvr>
                                      <p:tavLst>
                                        <p:tav tm="0">
                                          <p:val>
                                            <p:fltVal val="0"/>
                                          </p:val>
                                        </p:tav>
                                        <p:tav tm="100000">
                                          <p:val>
                                            <p:strVal val="#ppt_w"/>
                                          </p:val>
                                        </p:tav>
                                      </p:tavLst>
                                    </p:anim>
                                    <p:anim calcmode="lin" valueType="num">
                                      <p:cBhvr>
                                        <p:cTn id="105" dur="1000" fill="hold"/>
                                        <p:tgtEl>
                                          <p:spTgt spid="32"/>
                                        </p:tgtEl>
                                        <p:attrNameLst>
                                          <p:attrName>ppt_h</p:attrName>
                                        </p:attrNameLst>
                                      </p:cBhvr>
                                      <p:tavLst>
                                        <p:tav tm="0">
                                          <p:val>
                                            <p:fltVal val="0"/>
                                          </p:val>
                                        </p:tav>
                                        <p:tav tm="100000">
                                          <p:val>
                                            <p:strVal val="#ppt_h"/>
                                          </p:val>
                                        </p:tav>
                                      </p:tavLst>
                                    </p:anim>
                                    <p:anim calcmode="lin" valueType="num">
                                      <p:cBhvr>
                                        <p:cTn id="106" dur="1000" fill="hold"/>
                                        <p:tgtEl>
                                          <p:spTgt spid="32"/>
                                        </p:tgtEl>
                                        <p:attrNameLst>
                                          <p:attrName>style.rotation</p:attrName>
                                        </p:attrNameLst>
                                      </p:cBhvr>
                                      <p:tavLst>
                                        <p:tav tm="0">
                                          <p:val>
                                            <p:fltVal val="90"/>
                                          </p:val>
                                        </p:tav>
                                        <p:tav tm="100000">
                                          <p:val>
                                            <p:fltVal val="0"/>
                                          </p:val>
                                        </p:tav>
                                      </p:tavLst>
                                    </p:anim>
                                    <p:animEffect transition="in" filter="fade">
                                      <p:cBhvr>
                                        <p:cTn id="107" dur="1000"/>
                                        <p:tgtEl>
                                          <p:spTgt spid="32"/>
                                        </p:tgtEl>
                                      </p:cBhvr>
                                    </p:animEffect>
                                  </p:childTnLst>
                                </p:cTn>
                              </p:par>
                              <p:par>
                                <p:cTn id="108" presetID="31" presetClass="entr" presetSubtype="0" fill="hold" nodeType="with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p:cTn id="110" dur="1000" fill="hold"/>
                                        <p:tgtEl>
                                          <p:spTgt spid="43"/>
                                        </p:tgtEl>
                                        <p:attrNameLst>
                                          <p:attrName>ppt_w</p:attrName>
                                        </p:attrNameLst>
                                      </p:cBhvr>
                                      <p:tavLst>
                                        <p:tav tm="0">
                                          <p:val>
                                            <p:fltVal val="0"/>
                                          </p:val>
                                        </p:tav>
                                        <p:tav tm="100000">
                                          <p:val>
                                            <p:strVal val="#ppt_w"/>
                                          </p:val>
                                        </p:tav>
                                      </p:tavLst>
                                    </p:anim>
                                    <p:anim calcmode="lin" valueType="num">
                                      <p:cBhvr>
                                        <p:cTn id="111" dur="1000" fill="hold"/>
                                        <p:tgtEl>
                                          <p:spTgt spid="43"/>
                                        </p:tgtEl>
                                        <p:attrNameLst>
                                          <p:attrName>ppt_h</p:attrName>
                                        </p:attrNameLst>
                                      </p:cBhvr>
                                      <p:tavLst>
                                        <p:tav tm="0">
                                          <p:val>
                                            <p:fltVal val="0"/>
                                          </p:val>
                                        </p:tav>
                                        <p:tav tm="100000">
                                          <p:val>
                                            <p:strVal val="#ppt_h"/>
                                          </p:val>
                                        </p:tav>
                                      </p:tavLst>
                                    </p:anim>
                                    <p:anim calcmode="lin" valueType="num">
                                      <p:cBhvr>
                                        <p:cTn id="112" dur="1000" fill="hold"/>
                                        <p:tgtEl>
                                          <p:spTgt spid="43"/>
                                        </p:tgtEl>
                                        <p:attrNameLst>
                                          <p:attrName>style.rotation</p:attrName>
                                        </p:attrNameLst>
                                      </p:cBhvr>
                                      <p:tavLst>
                                        <p:tav tm="0">
                                          <p:val>
                                            <p:fltVal val="90"/>
                                          </p:val>
                                        </p:tav>
                                        <p:tav tm="100000">
                                          <p:val>
                                            <p:fltVal val="0"/>
                                          </p:val>
                                        </p:tav>
                                      </p:tavLst>
                                    </p:anim>
                                    <p:animEffect transition="in" filter="fade">
                                      <p:cBhvr>
                                        <p:cTn id="113" dur="1000"/>
                                        <p:tgtEl>
                                          <p:spTgt spid="43"/>
                                        </p:tgtEl>
                                      </p:cBhvr>
                                    </p:animEffect>
                                  </p:childTnLst>
                                </p:cTn>
                              </p:par>
                              <p:par>
                                <p:cTn id="114" presetID="31" presetClass="entr" presetSubtype="0" fill="hold" nodeType="withEffect">
                                  <p:stCondLst>
                                    <p:cond delay="0"/>
                                  </p:stCondLst>
                                  <p:childTnLst>
                                    <p:set>
                                      <p:cBhvr>
                                        <p:cTn id="115" dur="1" fill="hold">
                                          <p:stCondLst>
                                            <p:cond delay="0"/>
                                          </p:stCondLst>
                                        </p:cTn>
                                        <p:tgtEl>
                                          <p:spTgt spid="28"/>
                                        </p:tgtEl>
                                        <p:attrNameLst>
                                          <p:attrName>style.visibility</p:attrName>
                                        </p:attrNameLst>
                                      </p:cBhvr>
                                      <p:to>
                                        <p:strVal val="visible"/>
                                      </p:to>
                                    </p:set>
                                    <p:anim calcmode="lin" valueType="num">
                                      <p:cBhvr>
                                        <p:cTn id="116" dur="1000" fill="hold"/>
                                        <p:tgtEl>
                                          <p:spTgt spid="28"/>
                                        </p:tgtEl>
                                        <p:attrNameLst>
                                          <p:attrName>ppt_w</p:attrName>
                                        </p:attrNameLst>
                                      </p:cBhvr>
                                      <p:tavLst>
                                        <p:tav tm="0">
                                          <p:val>
                                            <p:fltVal val="0"/>
                                          </p:val>
                                        </p:tav>
                                        <p:tav tm="100000">
                                          <p:val>
                                            <p:strVal val="#ppt_w"/>
                                          </p:val>
                                        </p:tav>
                                      </p:tavLst>
                                    </p:anim>
                                    <p:anim calcmode="lin" valueType="num">
                                      <p:cBhvr>
                                        <p:cTn id="117" dur="1000" fill="hold"/>
                                        <p:tgtEl>
                                          <p:spTgt spid="28"/>
                                        </p:tgtEl>
                                        <p:attrNameLst>
                                          <p:attrName>ppt_h</p:attrName>
                                        </p:attrNameLst>
                                      </p:cBhvr>
                                      <p:tavLst>
                                        <p:tav tm="0">
                                          <p:val>
                                            <p:fltVal val="0"/>
                                          </p:val>
                                        </p:tav>
                                        <p:tav tm="100000">
                                          <p:val>
                                            <p:strVal val="#ppt_h"/>
                                          </p:val>
                                        </p:tav>
                                      </p:tavLst>
                                    </p:anim>
                                    <p:anim calcmode="lin" valueType="num">
                                      <p:cBhvr>
                                        <p:cTn id="118" dur="1000" fill="hold"/>
                                        <p:tgtEl>
                                          <p:spTgt spid="28"/>
                                        </p:tgtEl>
                                        <p:attrNameLst>
                                          <p:attrName>style.rotation</p:attrName>
                                        </p:attrNameLst>
                                      </p:cBhvr>
                                      <p:tavLst>
                                        <p:tav tm="0">
                                          <p:val>
                                            <p:fltVal val="90"/>
                                          </p:val>
                                        </p:tav>
                                        <p:tav tm="100000">
                                          <p:val>
                                            <p:fltVal val="0"/>
                                          </p:val>
                                        </p:tav>
                                      </p:tavLst>
                                    </p:anim>
                                    <p:animEffect transition="in" filter="fade">
                                      <p:cBhvr>
                                        <p:cTn id="119" dur="1000"/>
                                        <p:tgtEl>
                                          <p:spTgt spid="28"/>
                                        </p:tgtEl>
                                      </p:cBhvr>
                                    </p:animEffect>
                                  </p:childTnLst>
                                </p:cTn>
                              </p:par>
                              <p:par>
                                <p:cTn id="120" presetID="31" presetClass="entr" presetSubtype="0" fill="hold" nodeType="withEffect">
                                  <p:stCondLst>
                                    <p:cond delay="0"/>
                                  </p:stCondLst>
                                  <p:childTnLst>
                                    <p:set>
                                      <p:cBhvr>
                                        <p:cTn id="121" dur="1" fill="hold">
                                          <p:stCondLst>
                                            <p:cond delay="0"/>
                                          </p:stCondLst>
                                        </p:cTn>
                                        <p:tgtEl>
                                          <p:spTgt spid="26"/>
                                        </p:tgtEl>
                                        <p:attrNameLst>
                                          <p:attrName>style.visibility</p:attrName>
                                        </p:attrNameLst>
                                      </p:cBhvr>
                                      <p:to>
                                        <p:strVal val="visible"/>
                                      </p:to>
                                    </p:set>
                                    <p:anim calcmode="lin" valueType="num">
                                      <p:cBhvr>
                                        <p:cTn id="122" dur="1000" fill="hold"/>
                                        <p:tgtEl>
                                          <p:spTgt spid="26"/>
                                        </p:tgtEl>
                                        <p:attrNameLst>
                                          <p:attrName>ppt_w</p:attrName>
                                        </p:attrNameLst>
                                      </p:cBhvr>
                                      <p:tavLst>
                                        <p:tav tm="0">
                                          <p:val>
                                            <p:fltVal val="0"/>
                                          </p:val>
                                        </p:tav>
                                        <p:tav tm="100000">
                                          <p:val>
                                            <p:strVal val="#ppt_w"/>
                                          </p:val>
                                        </p:tav>
                                      </p:tavLst>
                                    </p:anim>
                                    <p:anim calcmode="lin" valueType="num">
                                      <p:cBhvr>
                                        <p:cTn id="123" dur="1000" fill="hold"/>
                                        <p:tgtEl>
                                          <p:spTgt spid="26"/>
                                        </p:tgtEl>
                                        <p:attrNameLst>
                                          <p:attrName>ppt_h</p:attrName>
                                        </p:attrNameLst>
                                      </p:cBhvr>
                                      <p:tavLst>
                                        <p:tav tm="0">
                                          <p:val>
                                            <p:fltVal val="0"/>
                                          </p:val>
                                        </p:tav>
                                        <p:tav tm="100000">
                                          <p:val>
                                            <p:strVal val="#ppt_h"/>
                                          </p:val>
                                        </p:tav>
                                      </p:tavLst>
                                    </p:anim>
                                    <p:anim calcmode="lin" valueType="num">
                                      <p:cBhvr>
                                        <p:cTn id="124" dur="1000" fill="hold"/>
                                        <p:tgtEl>
                                          <p:spTgt spid="26"/>
                                        </p:tgtEl>
                                        <p:attrNameLst>
                                          <p:attrName>style.rotation</p:attrName>
                                        </p:attrNameLst>
                                      </p:cBhvr>
                                      <p:tavLst>
                                        <p:tav tm="0">
                                          <p:val>
                                            <p:fltVal val="90"/>
                                          </p:val>
                                        </p:tav>
                                        <p:tav tm="100000">
                                          <p:val>
                                            <p:fltVal val="0"/>
                                          </p:val>
                                        </p:tav>
                                      </p:tavLst>
                                    </p:anim>
                                    <p:animEffect transition="in" filter="fade">
                                      <p:cBhvr>
                                        <p:cTn id="125" dur="1000"/>
                                        <p:tgtEl>
                                          <p:spTgt spid="26"/>
                                        </p:tgtEl>
                                      </p:cBhvr>
                                    </p:animEffect>
                                  </p:childTnLst>
                                </p:cTn>
                              </p:par>
                              <p:par>
                                <p:cTn id="126" presetID="31" presetClass="entr" presetSubtype="0" fill="hold" nodeType="withEffect">
                                  <p:stCondLst>
                                    <p:cond delay="0"/>
                                  </p:stCondLst>
                                  <p:childTnLst>
                                    <p:set>
                                      <p:cBhvr>
                                        <p:cTn id="127" dur="1" fill="hold">
                                          <p:stCondLst>
                                            <p:cond delay="0"/>
                                          </p:stCondLst>
                                        </p:cTn>
                                        <p:tgtEl>
                                          <p:spTgt spid="25"/>
                                        </p:tgtEl>
                                        <p:attrNameLst>
                                          <p:attrName>style.visibility</p:attrName>
                                        </p:attrNameLst>
                                      </p:cBhvr>
                                      <p:to>
                                        <p:strVal val="visible"/>
                                      </p:to>
                                    </p:set>
                                    <p:anim calcmode="lin" valueType="num">
                                      <p:cBhvr>
                                        <p:cTn id="128" dur="1000" fill="hold"/>
                                        <p:tgtEl>
                                          <p:spTgt spid="25"/>
                                        </p:tgtEl>
                                        <p:attrNameLst>
                                          <p:attrName>ppt_w</p:attrName>
                                        </p:attrNameLst>
                                      </p:cBhvr>
                                      <p:tavLst>
                                        <p:tav tm="0">
                                          <p:val>
                                            <p:fltVal val="0"/>
                                          </p:val>
                                        </p:tav>
                                        <p:tav tm="100000">
                                          <p:val>
                                            <p:strVal val="#ppt_w"/>
                                          </p:val>
                                        </p:tav>
                                      </p:tavLst>
                                    </p:anim>
                                    <p:anim calcmode="lin" valueType="num">
                                      <p:cBhvr>
                                        <p:cTn id="129" dur="1000" fill="hold"/>
                                        <p:tgtEl>
                                          <p:spTgt spid="25"/>
                                        </p:tgtEl>
                                        <p:attrNameLst>
                                          <p:attrName>ppt_h</p:attrName>
                                        </p:attrNameLst>
                                      </p:cBhvr>
                                      <p:tavLst>
                                        <p:tav tm="0">
                                          <p:val>
                                            <p:fltVal val="0"/>
                                          </p:val>
                                        </p:tav>
                                        <p:tav tm="100000">
                                          <p:val>
                                            <p:strVal val="#ppt_h"/>
                                          </p:val>
                                        </p:tav>
                                      </p:tavLst>
                                    </p:anim>
                                    <p:anim calcmode="lin" valueType="num">
                                      <p:cBhvr>
                                        <p:cTn id="130" dur="1000" fill="hold"/>
                                        <p:tgtEl>
                                          <p:spTgt spid="25"/>
                                        </p:tgtEl>
                                        <p:attrNameLst>
                                          <p:attrName>style.rotation</p:attrName>
                                        </p:attrNameLst>
                                      </p:cBhvr>
                                      <p:tavLst>
                                        <p:tav tm="0">
                                          <p:val>
                                            <p:fltVal val="90"/>
                                          </p:val>
                                        </p:tav>
                                        <p:tav tm="100000">
                                          <p:val>
                                            <p:fltVal val="0"/>
                                          </p:val>
                                        </p:tav>
                                      </p:tavLst>
                                    </p:anim>
                                    <p:animEffect transition="in" filter="fade">
                                      <p:cBhvr>
                                        <p:cTn id="131" dur="1000"/>
                                        <p:tgtEl>
                                          <p:spTgt spid="25"/>
                                        </p:tgtEl>
                                      </p:cBhvr>
                                    </p:animEffect>
                                  </p:childTnLst>
                                </p:cTn>
                              </p:par>
                              <p:par>
                                <p:cTn id="132" presetID="31" presetClass="entr" presetSubtype="0" fill="hold" grpId="0" nodeType="withEffect">
                                  <p:stCondLst>
                                    <p:cond delay="0"/>
                                  </p:stCondLst>
                                  <p:childTnLst>
                                    <p:set>
                                      <p:cBhvr>
                                        <p:cTn id="133" dur="1" fill="hold">
                                          <p:stCondLst>
                                            <p:cond delay="0"/>
                                          </p:stCondLst>
                                        </p:cTn>
                                        <p:tgtEl>
                                          <p:spTgt spid="24"/>
                                        </p:tgtEl>
                                        <p:attrNameLst>
                                          <p:attrName>style.visibility</p:attrName>
                                        </p:attrNameLst>
                                      </p:cBhvr>
                                      <p:to>
                                        <p:strVal val="visible"/>
                                      </p:to>
                                    </p:set>
                                    <p:anim calcmode="lin" valueType="num">
                                      <p:cBhvr>
                                        <p:cTn id="134" dur="1000" fill="hold"/>
                                        <p:tgtEl>
                                          <p:spTgt spid="24"/>
                                        </p:tgtEl>
                                        <p:attrNameLst>
                                          <p:attrName>ppt_w</p:attrName>
                                        </p:attrNameLst>
                                      </p:cBhvr>
                                      <p:tavLst>
                                        <p:tav tm="0">
                                          <p:val>
                                            <p:fltVal val="0"/>
                                          </p:val>
                                        </p:tav>
                                        <p:tav tm="100000">
                                          <p:val>
                                            <p:strVal val="#ppt_w"/>
                                          </p:val>
                                        </p:tav>
                                      </p:tavLst>
                                    </p:anim>
                                    <p:anim calcmode="lin" valueType="num">
                                      <p:cBhvr>
                                        <p:cTn id="135" dur="1000" fill="hold"/>
                                        <p:tgtEl>
                                          <p:spTgt spid="24"/>
                                        </p:tgtEl>
                                        <p:attrNameLst>
                                          <p:attrName>ppt_h</p:attrName>
                                        </p:attrNameLst>
                                      </p:cBhvr>
                                      <p:tavLst>
                                        <p:tav tm="0">
                                          <p:val>
                                            <p:fltVal val="0"/>
                                          </p:val>
                                        </p:tav>
                                        <p:tav tm="100000">
                                          <p:val>
                                            <p:strVal val="#ppt_h"/>
                                          </p:val>
                                        </p:tav>
                                      </p:tavLst>
                                    </p:anim>
                                    <p:anim calcmode="lin" valueType="num">
                                      <p:cBhvr>
                                        <p:cTn id="136" dur="1000" fill="hold"/>
                                        <p:tgtEl>
                                          <p:spTgt spid="24"/>
                                        </p:tgtEl>
                                        <p:attrNameLst>
                                          <p:attrName>style.rotation</p:attrName>
                                        </p:attrNameLst>
                                      </p:cBhvr>
                                      <p:tavLst>
                                        <p:tav tm="0">
                                          <p:val>
                                            <p:fltVal val="90"/>
                                          </p:val>
                                        </p:tav>
                                        <p:tav tm="100000">
                                          <p:val>
                                            <p:fltVal val="0"/>
                                          </p:val>
                                        </p:tav>
                                      </p:tavLst>
                                    </p:anim>
                                    <p:animEffect transition="in" filter="fade">
                                      <p:cBhvr>
                                        <p:cTn id="137" dur="1000"/>
                                        <p:tgtEl>
                                          <p:spTgt spid="24"/>
                                        </p:tgtEl>
                                      </p:cBhvr>
                                    </p:animEffect>
                                  </p:childTnLst>
                                </p:cTn>
                              </p:par>
                              <p:par>
                                <p:cTn id="138" presetID="31" presetClass="entr" presetSubtype="0" fill="hold" nodeType="withEffect">
                                  <p:stCondLst>
                                    <p:cond delay="0"/>
                                  </p:stCondLst>
                                  <p:childTnLst>
                                    <p:set>
                                      <p:cBhvr>
                                        <p:cTn id="139" dur="1" fill="hold">
                                          <p:stCondLst>
                                            <p:cond delay="0"/>
                                          </p:stCondLst>
                                        </p:cTn>
                                        <p:tgtEl>
                                          <p:spTgt spid="30"/>
                                        </p:tgtEl>
                                        <p:attrNameLst>
                                          <p:attrName>style.visibility</p:attrName>
                                        </p:attrNameLst>
                                      </p:cBhvr>
                                      <p:to>
                                        <p:strVal val="visible"/>
                                      </p:to>
                                    </p:set>
                                    <p:anim calcmode="lin" valueType="num">
                                      <p:cBhvr>
                                        <p:cTn id="140" dur="1000" fill="hold"/>
                                        <p:tgtEl>
                                          <p:spTgt spid="30"/>
                                        </p:tgtEl>
                                        <p:attrNameLst>
                                          <p:attrName>ppt_w</p:attrName>
                                        </p:attrNameLst>
                                      </p:cBhvr>
                                      <p:tavLst>
                                        <p:tav tm="0">
                                          <p:val>
                                            <p:fltVal val="0"/>
                                          </p:val>
                                        </p:tav>
                                        <p:tav tm="100000">
                                          <p:val>
                                            <p:strVal val="#ppt_w"/>
                                          </p:val>
                                        </p:tav>
                                      </p:tavLst>
                                    </p:anim>
                                    <p:anim calcmode="lin" valueType="num">
                                      <p:cBhvr>
                                        <p:cTn id="141" dur="1000" fill="hold"/>
                                        <p:tgtEl>
                                          <p:spTgt spid="30"/>
                                        </p:tgtEl>
                                        <p:attrNameLst>
                                          <p:attrName>ppt_h</p:attrName>
                                        </p:attrNameLst>
                                      </p:cBhvr>
                                      <p:tavLst>
                                        <p:tav tm="0">
                                          <p:val>
                                            <p:fltVal val="0"/>
                                          </p:val>
                                        </p:tav>
                                        <p:tav tm="100000">
                                          <p:val>
                                            <p:strVal val="#ppt_h"/>
                                          </p:val>
                                        </p:tav>
                                      </p:tavLst>
                                    </p:anim>
                                    <p:anim calcmode="lin" valueType="num">
                                      <p:cBhvr>
                                        <p:cTn id="142" dur="1000" fill="hold"/>
                                        <p:tgtEl>
                                          <p:spTgt spid="30"/>
                                        </p:tgtEl>
                                        <p:attrNameLst>
                                          <p:attrName>style.rotation</p:attrName>
                                        </p:attrNameLst>
                                      </p:cBhvr>
                                      <p:tavLst>
                                        <p:tav tm="0">
                                          <p:val>
                                            <p:fltVal val="90"/>
                                          </p:val>
                                        </p:tav>
                                        <p:tav tm="100000">
                                          <p:val>
                                            <p:fltVal val="0"/>
                                          </p:val>
                                        </p:tav>
                                      </p:tavLst>
                                    </p:anim>
                                    <p:animEffect transition="in" filter="fade">
                                      <p:cBhvr>
                                        <p:cTn id="143" dur="1000"/>
                                        <p:tgtEl>
                                          <p:spTgt spid="30"/>
                                        </p:tgtEl>
                                      </p:cBhvr>
                                    </p:animEffect>
                                  </p:childTnLst>
                                </p:cTn>
                              </p:par>
                              <p:par>
                                <p:cTn id="144" presetID="31" presetClass="entr" presetSubtype="0" fill="hold" grpId="0" nodeType="with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p:cTn id="146" dur="1000" fill="hold"/>
                                        <p:tgtEl>
                                          <p:spTgt spid="46"/>
                                        </p:tgtEl>
                                        <p:attrNameLst>
                                          <p:attrName>ppt_w</p:attrName>
                                        </p:attrNameLst>
                                      </p:cBhvr>
                                      <p:tavLst>
                                        <p:tav tm="0">
                                          <p:val>
                                            <p:fltVal val="0"/>
                                          </p:val>
                                        </p:tav>
                                        <p:tav tm="100000">
                                          <p:val>
                                            <p:strVal val="#ppt_w"/>
                                          </p:val>
                                        </p:tav>
                                      </p:tavLst>
                                    </p:anim>
                                    <p:anim calcmode="lin" valueType="num">
                                      <p:cBhvr>
                                        <p:cTn id="147" dur="1000" fill="hold"/>
                                        <p:tgtEl>
                                          <p:spTgt spid="46"/>
                                        </p:tgtEl>
                                        <p:attrNameLst>
                                          <p:attrName>ppt_h</p:attrName>
                                        </p:attrNameLst>
                                      </p:cBhvr>
                                      <p:tavLst>
                                        <p:tav tm="0">
                                          <p:val>
                                            <p:fltVal val="0"/>
                                          </p:val>
                                        </p:tav>
                                        <p:tav tm="100000">
                                          <p:val>
                                            <p:strVal val="#ppt_h"/>
                                          </p:val>
                                        </p:tav>
                                      </p:tavLst>
                                    </p:anim>
                                    <p:anim calcmode="lin" valueType="num">
                                      <p:cBhvr>
                                        <p:cTn id="148" dur="1000" fill="hold"/>
                                        <p:tgtEl>
                                          <p:spTgt spid="46"/>
                                        </p:tgtEl>
                                        <p:attrNameLst>
                                          <p:attrName>style.rotation</p:attrName>
                                        </p:attrNameLst>
                                      </p:cBhvr>
                                      <p:tavLst>
                                        <p:tav tm="0">
                                          <p:val>
                                            <p:fltVal val="90"/>
                                          </p:val>
                                        </p:tav>
                                        <p:tav tm="100000">
                                          <p:val>
                                            <p:fltVal val="0"/>
                                          </p:val>
                                        </p:tav>
                                      </p:tavLst>
                                    </p:anim>
                                    <p:animEffect transition="in" filter="fade">
                                      <p:cBhvr>
                                        <p:cTn id="149" dur="1000"/>
                                        <p:tgtEl>
                                          <p:spTgt spid="46"/>
                                        </p:tgtEl>
                                      </p:cBhvr>
                                    </p:animEffect>
                                  </p:childTnLst>
                                </p:cTn>
                              </p:par>
                              <p:par>
                                <p:cTn id="150" presetID="31" presetClass="entr" presetSubtype="0" fill="hold"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p:cTn id="152" dur="1000" fill="hold"/>
                                        <p:tgtEl>
                                          <p:spTgt spid="36"/>
                                        </p:tgtEl>
                                        <p:attrNameLst>
                                          <p:attrName>ppt_w</p:attrName>
                                        </p:attrNameLst>
                                      </p:cBhvr>
                                      <p:tavLst>
                                        <p:tav tm="0">
                                          <p:val>
                                            <p:fltVal val="0"/>
                                          </p:val>
                                        </p:tav>
                                        <p:tav tm="100000">
                                          <p:val>
                                            <p:strVal val="#ppt_w"/>
                                          </p:val>
                                        </p:tav>
                                      </p:tavLst>
                                    </p:anim>
                                    <p:anim calcmode="lin" valueType="num">
                                      <p:cBhvr>
                                        <p:cTn id="153" dur="1000" fill="hold"/>
                                        <p:tgtEl>
                                          <p:spTgt spid="36"/>
                                        </p:tgtEl>
                                        <p:attrNameLst>
                                          <p:attrName>ppt_h</p:attrName>
                                        </p:attrNameLst>
                                      </p:cBhvr>
                                      <p:tavLst>
                                        <p:tav tm="0">
                                          <p:val>
                                            <p:fltVal val="0"/>
                                          </p:val>
                                        </p:tav>
                                        <p:tav tm="100000">
                                          <p:val>
                                            <p:strVal val="#ppt_h"/>
                                          </p:val>
                                        </p:tav>
                                      </p:tavLst>
                                    </p:anim>
                                    <p:anim calcmode="lin" valueType="num">
                                      <p:cBhvr>
                                        <p:cTn id="154" dur="1000" fill="hold"/>
                                        <p:tgtEl>
                                          <p:spTgt spid="36"/>
                                        </p:tgtEl>
                                        <p:attrNameLst>
                                          <p:attrName>style.rotation</p:attrName>
                                        </p:attrNameLst>
                                      </p:cBhvr>
                                      <p:tavLst>
                                        <p:tav tm="0">
                                          <p:val>
                                            <p:fltVal val="90"/>
                                          </p:val>
                                        </p:tav>
                                        <p:tav tm="100000">
                                          <p:val>
                                            <p:fltVal val="0"/>
                                          </p:val>
                                        </p:tav>
                                      </p:tavLst>
                                    </p:anim>
                                    <p:animEffect transition="in" filter="fade">
                                      <p:cBhvr>
                                        <p:cTn id="155" dur="1000"/>
                                        <p:tgtEl>
                                          <p:spTgt spid="36"/>
                                        </p:tgtEl>
                                      </p:cBhvr>
                                    </p:animEffect>
                                  </p:childTnLst>
                                </p:cTn>
                              </p:par>
                              <p:par>
                                <p:cTn id="156" presetID="31" presetClass="entr" presetSubtype="0" fill="hold" nodeType="withEffect">
                                  <p:stCondLst>
                                    <p:cond delay="0"/>
                                  </p:stCondLst>
                                  <p:childTnLst>
                                    <p:set>
                                      <p:cBhvr>
                                        <p:cTn id="157" dur="1" fill="hold">
                                          <p:stCondLst>
                                            <p:cond delay="0"/>
                                          </p:stCondLst>
                                        </p:cTn>
                                        <p:tgtEl>
                                          <p:spTgt spid="33"/>
                                        </p:tgtEl>
                                        <p:attrNameLst>
                                          <p:attrName>style.visibility</p:attrName>
                                        </p:attrNameLst>
                                      </p:cBhvr>
                                      <p:to>
                                        <p:strVal val="visible"/>
                                      </p:to>
                                    </p:set>
                                    <p:anim calcmode="lin" valueType="num">
                                      <p:cBhvr>
                                        <p:cTn id="158" dur="1000" fill="hold"/>
                                        <p:tgtEl>
                                          <p:spTgt spid="33"/>
                                        </p:tgtEl>
                                        <p:attrNameLst>
                                          <p:attrName>ppt_w</p:attrName>
                                        </p:attrNameLst>
                                      </p:cBhvr>
                                      <p:tavLst>
                                        <p:tav tm="0">
                                          <p:val>
                                            <p:fltVal val="0"/>
                                          </p:val>
                                        </p:tav>
                                        <p:tav tm="100000">
                                          <p:val>
                                            <p:strVal val="#ppt_w"/>
                                          </p:val>
                                        </p:tav>
                                      </p:tavLst>
                                    </p:anim>
                                    <p:anim calcmode="lin" valueType="num">
                                      <p:cBhvr>
                                        <p:cTn id="159" dur="1000" fill="hold"/>
                                        <p:tgtEl>
                                          <p:spTgt spid="33"/>
                                        </p:tgtEl>
                                        <p:attrNameLst>
                                          <p:attrName>ppt_h</p:attrName>
                                        </p:attrNameLst>
                                      </p:cBhvr>
                                      <p:tavLst>
                                        <p:tav tm="0">
                                          <p:val>
                                            <p:fltVal val="0"/>
                                          </p:val>
                                        </p:tav>
                                        <p:tav tm="100000">
                                          <p:val>
                                            <p:strVal val="#ppt_h"/>
                                          </p:val>
                                        </p:tav>
                                      </p:tavLst>
                                    </p:anim>
                                    <p:anim calcmode="lin" valueType="num">
                                      <p:cBhvr>
                                        <p:cTn id="160" dur="1000" fill="hold"/>
                                        <p:tgtEl>
                                          <p:spTgt spid="33"/>
                                        </p:tgtEl>
                                        <p:attrNameLst>
                                          <p:attrName>style.rotation</p:attrName>
                                        </p:attrNameLst>
                                      </p:cBhvr>
                                      <p:tavLst>
                                        <p:tav tm="0">
                                          <p:val>
                                            <p:fltVal val="90"/>
                                          </p:val>
                                        </p:tav>
                                        <p:tav tm="100000">
                                          <p:val>
                                            <p:fltVal val="0"/>
                                          </p:val>
                                        </p:tav>
                                      </p:tavLst>
                                    </p:anim>
                                    <p:animEffect transition="in" filter="fade">
                                      <p:cBhvr>
                                        <p:cTn id="161" dur="1000"/>
                                        <p:tgtEl>
                                          <p:spTgt spid="33"/>
                                        </p:tgtEl>
                                      </p:cBhvr>
                                    </p:animEffect>
                                  </p:childTnLst>
                                </p:cTn>
                              </p:par>
                            </p:childTnLst>
                          </p:cTn>
                        </p:par>
                        <p:par>
                          <p:cTn id="162" fill="hold">
                            <p:stCondLst>
                              <p:cond delay="2500"/>
                            </p:stCondLst>
                            <p:childTnLst>
                              <p:par>
                                <p:cTn id="163" presetID="6" presetClass="entr" presetSubtype="32" fill="hold" grpId="0" nodeType="afterEffect">
                                  <p:stCondLst>
                                    <p:cond delay="0"/>
                                  </p:stCondLst>
                                  <p:childTnLst>
                                    <p:set>
                                      <p:cBhvr>
                                        <p:cTn id="164" dur="1" fill="hold">
                                          <p:stCondLst>
                                            <p:cond delay="0"/>
                                          </p:stCondLst>
                                        </p:cTn>
                                        <p:tgtEl>
                                          <p:spTgt spid="62"/>
                                        </p:tgtEl>
                                        <p:attrNameLst>
                                          <p:attrName>style.visibility</p:attrName>
                                        </p:attrNameLst>
                                      </p:cBhvr>
                                      <p:to>
                                        <p:strVal val="visible"/>
                                      </p:to>
                                    </p:set>
                                    <p:animEffect transition="in" filter="circle(out)">
                                      <p:cBhvr>
                                        <p:cTn id="165" dur="2000"/>
                                        <p:tgtEl>
                                          <p:spTgt spid="62"/>
                                        </p:tgtEl>
                                      </p:cBhvr>
                                    </p:animEffect>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63"/>
                                        </p:tgtEl>
                                        <p:attrNameLst>
                                          <p:attrName>style.visibility</p:attrName>
                                        </p:attrNameLst>
                                      </p:cBhvr>
                                      <p:to>
                                        <p:strVal val="visible"/>
                                      </p:to>
                                    </p:set>
                                    <p:anim calcmode="lin" valueType="num">
                                      <p:cBhvr additive="base">
                                        <p:cTn id="170" dur="500" fill="hold"/>
                                        <p:tgtEl>
                                          <p:spTgt spid="63"/>
                                        </p:tgtEl>
                                        <p:attrNameLst>
                                          <p:attrName>ppt_x</p:attrName>
                                        </p:attrNameLst>
                                      </p:cBhvr>
                                      <p:tavLst>
                                        <p:tav tm="0">
                                          <p:val>
                                            <p:strVal val="#ppt_x"/>
                                          </p:val>
                                        </p:tav>
                                        <p:tav tm="100000">
                                          <p:val>
                                            <p:strVal val="#ppt_x"/>
                                          </p:val>
                                        </p:tav>
                                      </p:tavLst>
                                    </p:anim>
                                    <p:anim calcmode="lin" valueType="num">
                                      <p:cBhvr additive="base">
                                        <p:cTn id="171"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64"/>
                                        </p:tgtEl>
                                        <p:attrNameLst>
                                          <p:attrName>style.visibility</p:attrName>
                                        </p:attrNameLst>
                                      </p:cBhvr>
                                      <p:to>
                                        <p:strVal val="visible"/>
                                      </p:to>
                                    </p:set>
                                    <p:anim calcmode="lin" valueType="num">
                                      <p:cBhvr additive="base">
                                        <p:cTn id="176" dur="500" fill="hold"/>
                                        <p:tgtEl>
                                          <p:spTgt spid="64"/>
                                        </p:tgtEl>
                                        <p:attrNameLst>
                                          <p:attrName>ppt_x</p:attrName>
                                        </p:attrNameLst>
                                      </p:cBhvr>
                                      <p:tavLst>
                                        <p:tav tm="0">
                                          <p:val>
                                            <p:strVal val="#ppt_x"/>
                                          </p:val>
                                        </p:tav>
                                        <p:tav tm="100000">
                                          <p:val>
                                            <p:strVal val="#ppt_x"/>
                                          </p:val>
                                        </p:tav>
                                      </p:tavLst>
                                    </p:anim>
                                    <p:anim calcmode="lin" valueType="num">
                                      <p:cBhvr additive="base">
                                        <p:cTn id="177"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69"/>
                                        </p:tgtEl>
                                        <p:attrNameLst>
                                          <p:attrName>style.visibility</p:attrName>
                                        </p:attrNameLst>
                                      </p:cBhvr>
                                      <p:to>
                                        <p:strVal val="visible"/>
                                      </p:to>
                                    </p:set>
                                    <p:anim calcmode="lin" valueType="num">
                                      <p:cBhvr additive="base">
                                        <p:cTn id="182" dur="500" fill="hold"/>
                                        <p:tgtEl>
                                          <p:spTgt spid="69"/>
                                        </p:tgtEl>
                                        <p:attrNameLst>
                                          <p:attrName>ppt_x</p:attrName>
                                        </p:attrNameLst>
                                      </p:cBhvr>
                                      <p:tavLst>
                                        <p:tav tm="0">
                                          <p:val>
                                            <p:strVal val="#ppt_x"/>
                                          </p:val>
                                        </p:tav>
                                        <p:tav tm="100000">
                                          <p:val>
                                            <p:strVal val="#ppt_x"/>
                                          </p:val>
                                        </p:tav>
                                      </p:tavLst>
                                    </p:anim>
                                    <p:anim calcmode="lin" valueType="num">
                                      <p:cBhvr additive="base">
                                        <p:cTn id="18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72"/>
                                        </p:tgtEl>
                                        <p:attrNameLst>
                                          <p:attrName>style.visibility</p:attrName>
                                        </p:attrNameLst>
                                      </p:cBhvr>
                                      <p:to>
                                        <p:strVal val="visible"/>
                                      </p:to>
                                    </p:set>
                                    <p:anim calcmode="lin" valueType="num">
                                      <p:cBhvr additive="base">
                                        <p:cTn id="188" dur="500" fill="hold"/>
                                        <p:tgtEl>
                                          <p:spTgt spid="72"/>
                                        </p:tgtEl>
                                        <p:attrNameLst>
                                          <p:attrName>ppt_x</p:attrName>
                                        </p:attrNameLst>
                                      </p:cBhvr>
                                      <p:tavLst>
                                        <p:tav tm="0">
                                          <p:val>
                                            <p:strVal val="#ppt_x"/>
                                          </p:val>
                                        </p:tav>
                                        <p:tav tm="100000">
                                          <p:val>
                                            <p:strVal val="#ppt_x"/>
                                          </p:val>
                                        </p:tav>
                                      </p:tavLst>
                                    </p:anim>
                                    <p:anim calcmode="lin" valueType="num">
                                      <p:cBhvr additive="base">
                                        <p:cTn id="189"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2" presetClass="entr" presetSubtype="1" fill="hold" nodeType="clickEffect">
                                  <p:stCondLst>
                                    <p:cond delay="0"/>
                                  </p:stCondLst>
                                  <p:childTnLst>
                                    <p:set>
                                      <p:cBhvr>
                                        <p:cTn id="193" dur="1" fill="hold">
                                          <p:stCondLst>
                                            <p:cond delay="0"/>
                                          </p:stCondLst>
                                        </p:cTn>
                                        <p:tgtEl>
                                          <p:spTgt spid="71"/>
                                        </p:tgtEl>
                                        <p:attrNameLst>
                                          <p:attrName>style.visibility</p:attrName>
                                        </p:attrNameLst>
                                      </p:cBhvr>
                                      <p:to>
                                        <p:strVal val="visible"/>
                                      </p:to>
                                    </p:set>
                                    <p:animEffect transition="in" filter="wipe(up)">
                                      <p:cBhvr>
                                        <p:cTn id="194" dur="500"/>
                                        <p:tgtEl>
                                          <p:spTgt spid="71"/>
                                        </p:tgtEl>
                                      </p:cBhvr>
                                    </p:animEffect>
                                  </p:childTnLst>
                                </p:cTn>
                              </p:par>
                            </p:childTnLst>
                          </p:cTn>
                        </p:par>
                        <p:par>
                          <p:cTn id="195" fill="hold">
                            <p:stCondLst>
                              <p:cond delay="500"/>
                            </p:stCondLst>
                            <p:childTnLst>
                              <p:par>
                                <p:cTn id="196" presetID="22" presetClass="entr" presetSubtype="1" fill="hold" nodeType="afterEffect">
                                  <p:stCondLst>
                                    <p:cond delay="0"/>
                                  </p:stCondLst>
                                  <p:childTnLst>
                                    <p:set>
                                      <p:cBhvr>
                                        <p:cTn id="197" dur="1" fill="hold">
                                          <p:stCondLst>
                                            <p:cond delay="0"/>
                                          </p:stCondLst>
                                        </p:cTn>
                                        <p:tgtEl>
                                          <p:spTgt spid="75"/>
                                        </p:tgtEl>
                                        <p:attrNameLst>
                                          <p:attrName>style.visibility</p:attrName>
                                        </p:attrNameLst>
                                      </p:cBhvr>
                                      <p:to>
                                        <p:strVal val="visible"/>
                                      </p:to>
                                    </p:set>
                                    <p:animEffect transition="in" filter="wipe(up)">
                                      <p:cBhvr>
                                        <p:cTn id="198" dur="500"/>
                                        <p:tgtEl>
                                          <p:spTgt spid="75"/>
                                        </p:tgtEl>
                                      </p:cBhvr>
                                    </p:animEffect>
                                  </p:childTnLst>
                                </p:cTn>
                              </p:par>
                            </p:childTnLst>
                          </p:cTn>
                        </p:par>
                      </p:childTnLst>
                    </p:cTn>
                  </p:par>
                  <p:par>
                    <p:cTn id="199" fill="hold">
                      <p:stCondLst>
                        <p:cond delay="indefinite"/>
                      </p:stCondLst>
                      <p:childTnLst>
                        <p:par>
                          <p:cTn id="200" fill="hold">
                            <p:stCondLst>
                              <p:cond delay="0"/>
                            </p:stCondLst>
                            <p:childTnLst>
                              <p:par>
                                <p:cTn id="201" presetID="22" presetClass="entr" presetSubtype="2" fill="hold" nodeType="clickEffect">
                                  <p:stCondLst>
                                    <p:cond delay="0"/>
                                  </p:stCondLst>
                                  <p:childTnLst>
                                    <p:set>
                                      <p:cBhvr>
                                        <p:cTn id="202" dur="1" fill="hold">
                                          <p:stCondLst>
                                            <p:cond delay="0"/>
                                          </p:stCondLst>
                                        </p:cTn>
                                        <p:tgtEl>
                                          <p:spTgt spid="77"/>
                                        </p:tgtEl>
                                        <p:attrNameLst>
                                          <p:attrName>style.visibility</p:attrName>
                                        </p:attrNameLst>
                                      </p:cBhvr>
                                      <p:to>
                                        <p:strVal val="visible"/>
                                      </p:to>
                                    </p:set>
                                    <p:animEffect transition="in" filter="wipe(right)">
                                      <p:cBhvr>
                                        <p:cTn id="203" dur="500"/>
                                        <p:tgtEl>
                                          <p:spTgt spid="77"/>
                                        </p:tgtEl>
                                      </p:cBhvr>
                                    </p:animEffect>
                                  </p:childTnLst>
                                </p:cTn>
                              </p:par>
                            </p:childTnLst>
                          </p:cTn>
                        </p:par>
                      </p:childTnLst>
                    </p:cTn>
                  </p:par>
                  <p:par>
                    <p:cTn id="204" fill="hold">
                      <p:stCondLst>
                        <p:cond delay="indefinite"/>
                      </p:stCondLst>
                      <p:childTnLst>
                        <p:par>
                          <p:cTn id="205" fill="hold">
                            <p:stCondLst>
                              <p:cond delay="0"/>
                            </p:stCondLst>
                            <p:childTnLst>
                              <p:par>
                                <p:cTn id="206" presetID="14" presetClass="entr" presetSubtype="10" fill="hold" nodeType="clickEffect">
                                  <p:stCondLst>
                                    <p:cond delay="0"/>
                                  </p:stCondLst>
                                  <p:childTnLst>
                                    <p:set>
                                      <p:cBhvr>
                                        <p:cTn id="207" dur="1" fill="hold">
                                          <p:stCondLst>
                                            <p:cond delay="0"/>
                                          </p:stCondLst>
                                        </p:cTn>
                                        <p:tgtEl>
                                          <p:spTgt spid="81"/>
                                        </p:tgtEl>
                                        <p:attrNameLst>
                                          <p:attrName>style.visibility</p:attrName>
                                        </p:attrNameLst>
                                      </p:cBhvr>
                                      <p:to>
                                        <p:strVal val="visible"/>
                                      </p:to>
                                    </p:set>
                                    <p:animEffect transition="in" filter="randombar(horizontal)">
                                      <p:cBhvr>
                                        <p:cTn id="208" dur="500"/>
                                        <p:tgtEl>
                                          <p:spTgt spid="81"/>
                                        </p:tgtEl>
                                      </p:cBhvr>
                                    </p:animEffect>
                                  </p:childTnLst>
                                </p:cTn>
                              </p:par>
                            </p:childTnLst>
                          </p:cTn>
                        </p:par>
                        <p:par>
                          <p:cTn id="209" fill="hold">
                            <p:stCondLst>
                              <p:cond delay="500"/>
                            </p:stCondLst>
                            <p:childTnLst>
                              <p:par>
                                <p:cTn id="210" presetID="22" presetClass="entr" presetSubtype="1" fill="hold" nodeType="afterEffect">
                                  <p:stCondLst>
                                    <p:cond delay="0"/>
                                  </p:stCondLst>
                                  <p:childTnLst>
                                    <p:set>
                                      <p:cBhvr>
                                        <p:cTn id="211" dur="1" fill="hold">
                                          <p:stCondLst>
                                            <p:cond delay="0"/>
                                          </p:stCondLst>
                                        </p:cTn>
                                        <p:tgtEl>
                                          <p:spTgt spid="82"/>
                                        </p:tgtEl>
                                        <p:attrNameLst>
                                          <p:attrName>style.visibility</p:attrName>
                                        </p:attrNameLst>
                                      </p:cBhvr>
                                      <p:to>
                                        <p:strVal val="visible"/>
                                      </p:to>
                                    </p:set>
                                    <p:animEffect transition="in" filter="wipe(up)">
                                      <p:cBhvr>
                                        <p:cTn id="212" dur="500"/>
                                        <p:tgtEl>
                                          <p:spTgt spid="82"/>
                                        </p:tgtEl>
                                      </p:cBhvr>
                                    </p:animEffect>
                                  </p:childTnLst>
                                </p:cTn>
                              </p:par>
                            </p:childTnLst>
                          </p:cTn>
                        </p:par>
                        <p:par>
                          <p:cTn id="213" fill="hold">
                            <p:stCondLst>
                              <p:cond delay="1000"/>
                            </p:stCondLst>
                            <p:childTnLst>
                              <p:par>
                                <p:cTn id="214" presetID="31" presetClass="entr" presetSubtype="0" fill="hold" grpId="0" nodeType="afterEffect">
                                  <p:stCondLst>
                                    <p:cond delay="0"/>
                                  </p:stCondLst>
                                  <p:childTnLst>
                                    <p:set>
                                      <p:cBhvr>
                                        <p:cTn id="215" dur="1" fill="hold">
                                          <p:stCondLst>
                                            <p:cond delay="0"/>
                                          </p:stCondLst>
                                        </p:cTn>
                                        <p:tgtEl>
                                          <p:spTgt spid="84"/>
                                        </p:tgtEl>
                                        <p:attrNameLst>
                                          <p:attrName>style.visibility</p:attrName>
                                        </p:attrNameLst>
                                      </p:cBhvr>
                                      <p:to>
                                        <p:strVal val="visible"/>
                                      </p:to>
                                    </p:set>
                                    <p:anim calcmode="lin" valueType="num">
                                      <p:cBhvr>
                                        <p:cTn id="216" dur="1000" fill="hold"/>
                                        <p:tgtEl>
                                          <p:spTgt spid="84"/>
                                        </p:tgtEl>
                                        <p:attrNameLst>
                                          <p:attrName>ppt_w</p:attrName>
                                        </p:attrNameLst>
                                      </p:cBhvr>
                                      <p:tavLst>
                                        <p:tav tm="0">
                                          <p:val>
                                            <p:fltVal val="0"/>
                                          </p:val>
                                        </p:tav>
                                        <p:tav tm="100000">
                                          <p:val>
                                            <p:strVal val="#ppt_w"/>
                                          </p:val>
                                        </p:tav>
                                      </p:tavLst>
                                    </p:anim>
                                    <p:anim calcmode="lin" valueType="num">
                                      <p:cBhvr>
                                        <p:cTn id="217" dur="1000" fill="hold"/>
                                        <p:tgtEl>
                                          <p:spTgt spid="84"/>
                                        </p:tgtEl>
                                        <p:attrNameLst>
                                          <p:attrName>ppt_h</p:attrName>
                                        </p:attrNameLst>
                                      </p:cBhvr>
                                      <p:tavLst>
                                        <p:tav tm="0">
                                          <p:val>
                                            <p:fltVal val="0"/>
                                          </p:val>
                                        </p:tav>
                                        <p:tav tm="100000">
                                          <p:val>
                                            <p:strVal val="#ppt_h"/>
                                          </p:val>
                                        </p:tav>
                                      </p:tavLst>
                                    </p:anim>
                                    <p:anim calcmode="lin" valueType="num">
                                      <p:cBhvr>
                                        <p:cTn id="218" dur="1000" fill="hold"/>
                                        <p:tgtEl>
                                          <p:spTgt spid="84"/>
                                        </p:tgtEl>
                                        <p:attrNameLst>
                                          <p:attrName>style.rotation</p:attrName>
                                        </p:attrNameLst>
                                      </p:cBhvr>
                                      <p:tavLst>
                                        <p:tav tm="0">
                                          <p:val>
                                            <p:fltVal val="90"/>
                                          </p:val>
                                        </p:tav>
                                        <p:tav tm="100000">
                                          <p:val>
                                            <p:fltVal val="0"/>
                                          </p:val>
                                        </p:tav>
                                      </p:tavLst>
                                    </p:anim>
                                    <p:animEffect transition="in" filter="fade">
                                      <p:cBhvr>
                                        <p:cTn id="219"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7" grpId="0" animBg="1"/>
      <p:bldP spid="11"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 grpId="0" animBg="1"/>
      <p:bldP spid="24" grpId="0" animBg="1"/>
      <p:bldP spid="46" grpId="0" animBg="1"/>
      <p:bldP spid="47" grpId="0" animBg="1"/>
      <p:bldP spid="62" grpId="0" animBg="1"/>
      <p:bldP spid="63" grpId="0" animBg="1"/>
      <p:bldP spid="64" grpId="0" animBg="1"/>
      <p:bldP spid="69" grpId="0" animBg="1"/>
      <p:bldP spid="72" grpId="0" animBg="1"/>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4141" y="283221"/>
            <a:ext cx="6902507" cy="6327972"/>
          </a:xfrm>
          <a:prstGeom prst="rect">
            <a:avLst/>
          </a:prstGeom>
          <a:solidFill>
            <a:srgbClr val="99CCFF">
              <a:alpha val="1490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606903" y="419705"/>
            <a:ext cx="6214027" cy="543247"/>
          </a:xfrm>
        </p:spPr>
        <p:txBody>
          <a:bodyPr>
            <a:noAutofit/>
          </a:bodyPr>
          <a:lstStyle/>
          <a:p>
            <a:r>
              <a:rPr lang="ru-RU" sz="3200" b="1" dirty="0" smtClean="0">
                <a:latin typeface="Arial" panose="020B0604020202020204" pitchFamily="34" charset="0"/>
                <a:cs typeface="Arial" panose="020B0604020202020204" pitchFamily="34" charset="0"/>
              </a:rPr>
              <a:t>КСТАТИ</a:t>
            </a:r>
            <a:endParaRPr lang="ru-RU" sz="3200" b="1" dirty="0">
              <a:latin typeface="Arial" panose="020B0604020202020204" pitchFamily="34" charset="0"/>
              <a:cs typeface="Arial" panose="020B0604020202020204" pitchFamily="34" charset="0"/>
            </a:endParaRPr>
          </a:p>
        </p:txBody>
      </p:sp>
      <p:cxnSp>
        <p:nvCxnSpPr>
          <p:cNvPr id="6" name="Прямая соединительная линия 5"/>
          <p:cNvCxnSpPr/>
          <p:nvPr/>
        </p:nvCxnSpPr>
        <p:spPr>
          <a:xfrm>
            <a:off x="724783" y="962952"/>
            <a:ext cx="5343508" cy="0"/>
          </a:xfrm>
          <a:prstGeom prst="line">
            <a:avLst/>
          </a:prstGeom>
          <a:ln w="285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1" name="Подзаголовок 2"/>
          <p:cNvSpPr txBox="1">
            <a:spLocks/>
          </p:cNvSpPr>
          <p:nvPr/>
        </p:nvSpPr>
        <p:spPr>
          <a:xfrm>
            <a:off x="724783" y="1063144"/>
            <a:ext cx="10935840" cy="5364326"/>
          </a:xfrm>
          <a:prstGeom prst="rect">
            <a:avLst/>
          </a:prstGeom>
          <a:solidFill>
            <a:srgbClr val="77C2E8">
              <a:alpha val="85098"/>
            </a:srgbClr>
          </a:solidFill>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just">
              <a:spcBef>
                <a:spcPts val="0"/>
              </a:spcBef>
            </a:pPr>
            <a:endParaRPr lang="ru-RU" sz="1800" dirty="0">
              <a:solidFill>
                <a:schemeClr val="bg1"/>
              </a:solidFill>
              <a:latin typeface="Arial" panose="020B0604020202020204" pitchFamily="34" charset="0"/>
              <a:cs typeface="Arial" panose="020B0604020202020204" pitchFamily="34" charset="0"/>
            </a:endParaRPr>
          </a:p>
        </p:txBody>
      </p:sp>
      <p:sp>
        <p:nvSpPr>
          <p:cNvPr id="7" name="Прямоугольник 6"/>
          <p:cNvSpPr/>
          <p:nvPr/>
        </p:nvSpPr>
        <p:spPr>
          <a:xfrm>
            <a:off x="724783" y="1063144"/>
            <a:ext cx="6331472" cy="288226"/>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smtClean="0">
                <a:solidFill>
                  <a:schemeClr val="tx1"/>
                </a:solidFill>
                <a:latin typeface="Arial" panose="020B0604020202020204" pitchFamily="34" charset="0"/>
                <a:cs typeface="Arial" panose="020B0604020202020204" pitchFamily="34" charset="0"/>
              </a:rPr>
              <a:t>Перевод средств по просьбе мошенника = «</a:t>
            </a:r>
            <a:r>
              <a:rPr lang="ru-RU" b="1" dirty="0" err="1" smtClean="0">
                <a:solidFill>
                  <a:schemeClr val="tx1"/>
                </a:solidFill>
                <a:latin typeface="Arial" panose="020B0604020202020204" pitchFamily="34" charset="0"/>
                <a:cs typeface="Arial" panose="020B0604020202020204" pitchFamily="34" charset="0"/>
              </a:rPr>
              <a:t>дроп</a:t>
            </a:r>
            <a:r>
              <a:rPr lang="ru-RU" b="1" dirty="0" smtClean="0">
                <a:solidFill>
                  <a:schemeClr val="tx1"/>
                </a:solidFill>
                <a:latin typeface="Arial" panose="020B0604020202020204" pitchFamily="34" charset="0"/>
                <a:cs typeface="Arial" panose="020B0604020202020204" pitchFamily="34" charset="0"/>
              </a:rPr>
              <a:t>»</a:t>
            </a:r>
            <a:endParaRPr lang="ru-RU" b="1" dirty="0">
              <a:solidFill>
                <a:schemeClr val="tx1"/>
              </a:solidFill>
              <a:latin typeface="Arial" panose="020B0604020202020204" pitchFamily="34" charset="0"/>
              <a:cs typeface="Arial" panose="020B0604020202020204" pitchFamily="34" charset="0"/>
            </a:endParaRPr>
          </a:p>
        </p:txBody>
      </p:sp>
      <p:sp>
        <p:nvSpPr>
          <p:cNvPr id="48" name="Прямоугольник 47"/>
          <p:cNvSpPr/>
          <p:nvPr/>
        </p:nvSpPr>
        <p:spPr>
          <a:xfrm>
            <a:off x="724782" y="1394183"/>
            <a:ext cx="8581057" cy="348692"/>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err="1" smtClean="0">
                <a:solidFill>
                  <a:schemeClr val="tx1"/>
                </a:solidFill>
                <a:latin typeface="Arial" panose="020B0604020202020204" pitchFamily="34" charset="0"/>
                <a:cs typeface="Arial" panose="020B0604020202020204" pitchFamily="34" charset="0"/>
              </a:rPr>
              <a:t>Дроп</a:t>
            </a:r>
            <a:r>
              <a:rPr lang="ru-RU" b="1" dirty="0" smtClean="0">
                <a:solidFill>
                  <a:schemeClr val="tx1"/>
                </a:solidFill>
                <a:latin typeface="Arial" panose="020B0604020202020204" pitchFamily="34" charset="0"/>
                <a:cs typeface="Arial" panose="020B0604020202020204" pitchFamily="34" charset="0"/>
              </a:rPr>
              <a:t> – подставное лицо, предоставляющее услуги мошенникам</a:t>
            </a:r>
            <a:endParaRPr lang="ru-RU" b="1" dirty="0">
              <a:solidFill>
                <a:schemeClr val="tx1"/>
              </a:solidFill>
              <a:latin typeface="Arial" panose="020B0604020202020204" pitchFamily="34" charset="0"/>
              <a:cs typeface="Arial" panose="020B0604020202020204" pitchFamily="34" charset="0"/>
            </a:endParaRPr>
          </a:p>
        </p:txBody>
      </p:sp>
      <p:sp>
        <p:nvSpPr>
          <p:cNvPr id="49" name="Прямоугольник 48"/>
          <p:cNvSpPr/>
          <p:nvPr/>
        </p:nvSpPr>
        <p:spPr>
          <a:xfrm>
            <a:off x="724782" y="1788876"/>
            <a:ext cx="10822551" cy="1380550"/>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smtClean="0">
                <a:solidFill>
                  <a:schemeClr val="tx1"/>
                </a:solidFill>
                <a:latin typeface="Arial Narrow" panose="020B0606020202030204" pitchFamily="34" charset="0"/>
                <a:cs typeface="Arial" panose="020B0604020202020204" pitchFamily="34" charset="0"/>
              </a:rPr>
              <a:t>Обычная схема: </a:t>
            </a:r>
            <a:r>
              <a:rPr lang="ru-RU" sz="1600" dirty="0" err="1" smtClean="0">
                <a:latin typeface="Arial Narrow" panose="020B0606020202030204" pitchFamily="34" charset="0"/>
              </a:rPr>
              <a:t>дроп</a:t>
            </a:r>
            <a:r>
              <a:rPr lang="ru-RU" sz="1600" dirty="0" smtClean="0">
                <a:latin typeface="Arial Narrow" panose="020B0606020202030204" pitchFamily="34" charset="0"/>
              </a:rPr>
              <a:t> предоставляет </a:t>
            </a:r>
            <a:r>
              <a:rPr lang="ru-RU" sz="1600" dirty="0">
                <a:latin typeface="Arial Narrow" panose="020B0606020202030204" pitchFamily="34" charset="0"/>
              </a:rPr>
              <a:t>данные своей банковской </a:t>
            </a:r>
            <a:r>
              <a:rPr lang="ru-RU" sz="1600" dirty="0" smtClean="0">
                <a:latin typeface="Arial Narrow" panose="020B0606020202030204" pitchFamily="34" charset="0"/>
              </a:rPr>
              <a:t>карты мошенникам.</a:t>
            </a:r>
          </a:p>
          <a:p>
            <a:r>
              <a:rPr lang="ru-RU" sz="1600" dirty="0" smtClean="0">
                <a:latin typeface="Arial Narrow" panose="020B0606020202030204" pitchFamily="34" charset="0"/>
              </a:rPr>
              <a:t>На нее переводят денежные средства. </a:t>
            </a:r>
          </a:p>
          <a:p>
            <a:r>
              <a:rPr lang="ru-RU" sz="1600" dirty="0" err="1" smtClean="0">
                <a:latin typeface="Arial Narrow" panose="020B0606020202030204" pitchFamily="34" charset="0"/>
              </a:rPr>
              <a:t>Дроппер</a:t>
            </a:r>
            <a:r>
              <a:rPr lang="ru-RU" sz="1600" dirty="0" smtClean="0">
                <a:latin typeface="Arial Narrow" panose="020B0606020202030204" pitchFamily="34" charset="0"/>
              </a:rPr>
              <a:t> снимает эти деньги в банкомате и передает их мошенникам. </a:t>
            </a:r>
          </a:p>
          <a:p>
            <a:r>
              <a:rPr lang="ru-RU" sz="1600" dirty="0" smtClean="0">
                <a:latin typeface="Arial Narrow" panose="020B0606020202030204" pitchFamily="34" charset="0"/>
              </a:rPr>
              <a:t>За это он получает процент от снятых средств. </a:t>
            </a:r>
          </a:p>
          <a:p>
            <a:r>
              <a:rPr lang="ru-RU" sz="1600" b="1" dirty="0" smtClean="0">
                <a:solidFill>
                  <a:schemeClr val="tx1"/>
                </a:solidFill>
                <a:latin typeface="Arial Narrow" panose="020B0606020202030204" pitchFamily="34" charset="0"/>
                <a:cs typeface="Arial" panose="020B0604020202020204" pitchFamily="34" charset="0"/>
              </a:rPr>
              <a:t>Или вариант: </a:t>
            </a:r>
            <a:r>
              <a:rPr lang="ru-RU" sz="1600" dirty="0" err="1" smtClean="0">
                <a:solidFill>
                  <a:schemeClr val="tx1"/>
                </a:solidFill>
                <a:latin typeface="Arial Narrow" panose="020B0606020202030204" pitchFamily="34" charset="0"/>
                <a:cs typeface="Arial" panose="020B0604020202020204" pitchFamily="34" charset="0"/>
              </a:rPr>
              <a:t>дроп</a:t>
            </a:r>
            <a:r>
              <a:rPr lang="ru-RU" sz="1600" dirty="0" smtClean="0">
                <a:solidFill>
                  <a:schemeClr val="tx1"/>
                </a:solidFill>
                <a:latin typeface="Arial Narrow" panose="020B0606020202030204" pitchFamily="34" charset="0"/>
                <a:cs typeface="Arial" panose="020B0604020202020204" pitchFamily="34" charset="0"/>
              </a:rPr>
              <a:t> предоставляет свою карту, через которую проходит поток средств</a:t>
            </a:r>
            <a:r>
              <a:rPr lang="ru-RU" dirty="0" smtClean="0">
                <a:solidFill>
                  <a:schemeClr val="tx1"/>
                </a:solidFill>
                <a:latin typeface="Arial Narrow" panose="020B0606020202030204" pitchFamily="34" charset="0"/>
                <a:cs typeface="Arial" panose="020B0604020202020204" pitchFamily="34" charset="0"/>
              </a:rPr>
              <a:t>. </a:t>
            </a:r>
            <a:endParaRPr lang="ru-RU" b="1" dirty="0">
              <a:solidFill>
                <a:schemeClr val="tx1"/>
              </a:solidFill>
              <a:latin typeface="Arial Narrow" panose="020B0606020202030204" pitchFamily="34" charset="0"/>
              <a:cs typeface="Arial" panose="020B0604020202020204" pitchFamily="34" charset="0"/>
            </a:endParaRPr>
          </a:p>
        </p:txBody>
      </p:sp>
      <p:sp>
        <p:nvSpPr>
          <p:cNvPr id="50" name="Прямоугольник 49"/>
          <p:cNvSpPr/>
          <p:nvPr/>
        </p:nvSpPr>
        <p:spPr>
          <a:xfrm>
            <a:off x="0" y="1061411"/>
            <a:ext cx="12192001" cy="5906655"/>
          </a:xfrm>
          <a:prstGeom prst="rect">
            <a:avLst/>
          </a:prstGeom>
          <a:solidFill>
            <a:srgbClr val="77C2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Заголовок 1"/>
          <p:cNvSpPr txBox="1">
            <a:spLocks/>
          </p:cNvSpPr>
          <p:nvPr/>
        </p:nvSpPr>
        <p:spPr>
          <a:xfrm>
            <a:off x="606902" y="1100612"/>
            <a:ext cx="10940431" cy="1478326"/>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3200" b="1" dirty="0" smtClean="0">
                <a:latin typeface="Arial" panose="020B0604020202020204" pitchFamily="34" charset="0"/>
                <a:cs typeface="Arial" panose="020B0604020202020204" pitchFamily="34" charset="0"/>
              </a:rPr>
              <a:t>ДРОП НЕОБХОДИМ МОШЕННИКАМ ДЛЯ СДАЧИ ЕГО ПРАВОХРАНИТЕЛЬНЫМ ОРГАНАМ В СЛУЧАЕ РАСКРЫТИЯ СХЕМЫ</a:t>
            </a:r>
            <a:endParaRPr lang="ru-RU" sz="3200" b="1" dirty="0">
              <a:latin typeface="Arial" panose="020B0604020202020204" pitchFamily="34" charset="0"/>
              <a:cs typeface="Arial" panose="020B0604020202020204" pitchFamily="34" charset="0"/>
            </a:endParaRPr>
          </a:p>
        </p:txBody>
      </p:sp>
      <p:sp>
        <p:nvSpPr>
          <p:cNvPr id="52" name="Заголовок 1"/>
          <p:cNvSpPr txBox="1">
            <a:spLocks/>
          </p:cNvSpPr>
          <p:nvPr/>
        </p:nvSpPr>
        <p:spPr>
          <a:xfrm>
            <a:off x="606902" y="3284773"/>
            <a:ext cx="10940431" cy="2072318"/>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3200" b="1" dirty="0" smtClean="0">
                <a:latin typeface="Arial" panose="020B0604020202020204" pitchFamily="34" charset="0"/>
                <a:cs typeface="Arial" panose="020B0604020202020204" pitchFamily="34" charset="0"/>
              </a:rPr>
              <a:t>ПОМНИТЕ: ДРОП НЕСЕТ УГОЛОВНУЮ ОТВЕТСТВЕННОСТЬ ЗА УЧАСТИЕ В МОШЕННИЧЕСТВЕ (ДО 7 ЛЕТ + ШТРАФ ДО 1 МЛН. РУБ.) </a:t>
            </a:r>
            <a:endParaRPr lang="ru-RU" sz="3200" b="1" dirty="0">
              <a:latin typeface="Arial" panose="020B0604020202020204" pitchFamily="34" charset="0"/>
              <a:cs typeface="Arial" panose="020B0604020202020204" pitchFamily="34" charset="0"/>
            </a:endParaRPr>
          </a:p>
        </p:txBody>
      </p:sp>
      <p:sp>
        <p:nvSpPr>
          <p:cNvPr id="13" name="Восьмиугольник 12"/>
          <p:cNvSpPr/>
          <p:nvPr/>
        </p:nvSpPr>
        <p:spPr>
          <a:xfrm>
            <a:off x="2866689" y="283221"/>
            <a:ext cx="6516494" cy="6614602"/>
          </a:xfrm>
          <a:prstGeom prst="octagon">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smtClean="0"/>
              <a:t>STOP</a:t>
            </a:r>
            <a:endParaRPr lang="ru-RU" sz="13800" b="1" dirty="0"/>
          </a:p>
        </p:txBody>
      </p:sp>
    </p:spTree>
    <p:extLst>
      <p:ext uri="{BB962C8B-B14F-4D97-AF65-F5344CB8AC3E}">
        <p14:creationId xmlns:p14="http://schemas.microsoft.com/office/powerpoint/2010/main" val="329080566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out)">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animBg="1"/>
      <p:bldP spid="48" grpId="0" animBg="1"/>
      <p:bldP spid="49" grpId="0" animBg="1"/>
      <p:bldP spid="50" grpId="0" animBg="1"/>
      <p:bldP spid="51" grpId="0"/>
      <p:bldP spid="52" grpId="0"/>
      <p:bldP spid="13" grpId="0" animBg="1"/>
      <p:bldP spid="13" grpId="1" animBg="1"/>
    </p:bldLst>
  </p:timing>
</p:sld>
</file>

<file path=ppt/theme/theme1.xml><?xml version="1.0" encoding="utf-8"?>
<a:theme xmlns:a="http://schemas.openxmlformats.org/drawingml/2006/main" name="Сектор">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spDef>
      <a:spPr>
        <a:solidFill>
          <a:schemeClr val="tx2">
            <a:lumMod val="75000"/>
          </a:schemeClr>
        </a:solidFill>
        <a:ln>
          <a:solidFill>
            <a:schemeClr val="bg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0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28259</TotalTime>
  <Words>3738</Words>
  <Application>Microsoft Office PowerPoint</Application>
  <PresentationFormat>Широкоэкранный</PresentationFormat>
  <Paragraphs>291</Paragraphs>
  <Slides>19</Slides>
  <Notes>14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19</vt:i4>
      </vt:variant>
    </vt:vector>
  </HeadingPairs>
  <TitlesOfParts>
    <vt:vector size="27" baseType="lpstr">
      <vt:lpstr>Arial</vt:lpstr>
      <vt:lpstr>Arial Narrow</vt:lpstr>
      <vt:lpstr>Arial Unicode MS</vt:lpstr>
      <vt:lpstr>Calibri</vt:lpstr>
      <vt:lpstr>Century Gothic</vt:lpstr>
      <vt:lpstr>Wingdings</vt:lpstr>
      <vt:lpstr>Wingdings 3</vt:lpstr>
      <vt:lpstr>Сектор</vt:lpstr>
      <vt:lpstr>Ассоциация российских банков Комитет по повышению уровня  финансовой грамотности </vt:lpstr>
      <vt:lpstr>ПЕРВЫЙ ЗАФИКСИРОВАННЫЙ</vt:lpstr>
      <vt:lpstr>2023 год</vt:lpstr>
      <vt:lpstr>«100500»</vt:lpstr>
      <vt:lpstr>Презентация PowerPoint</vt:lpstr>
      <vt:lpstr>Презентация PowerPoint</vt:lpstr>
      <vt:lpstr>Мама, это я</vt:lpstr>
      <vt:lpstr>ОШИБОЧНЫЕ ПЕРЕВОДЫ</vt:lpstr>
      <vt:lpstr>КСТАТИ</vt:lpstr>
      <vt:lpstr>ДРОП </vt:lpstr>
      <vt:lpstr>ПРОБЛЕМА АВТОРИТЕТОВ</vt:lpstr>
      <vt:lpstr>Презентация PowerPoint</vt:lpstr>
      <vt:lpstr>Презентация PowerPoint</vt:lpstr>
      <vt:lpstr>Презентация PowerPoint</vt:lpstr>
      <vt:lpstr>КАК БОРОТЬСЯ?</vt:lpstr>
      <vt:lpstr>зВОНОК?</vt:lpstr>
      <vt:lpstr>Презентация PowerPoint</vt:lpstr>
      <vt:lpstr>Презентация PowerPoint</vt:lpstr>
      <vt:lpstr>СПАСИБО ЗА ВНИМАНИЕ</vt:lpstr>
    </vt:vector>
  </TitlesOfParts>
  <Company>Asian Pasfic Bank 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Комитет по повышению уровня финансовой грамотности Ассоциации Р</dc:title>
  <dc:creator>Сёмов Максим Александрович</dc:creator>
  <cp:lastModifiedBy>Сёмов Максим Александрович</cp:lastModifiedBy>
  <cp:revision>211</cp:revision>
  <dcterms:created xsi:type="dcterms:W3CDTF">2022-12-01T05:55:29Z</dcterms:created>
  <dcterms:modified xsi:type="dcterms:W3CDTF">2024-03-18T15:52:01Z</dcterms:modified>
</cp:coreProperties>
</file>