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104" autoAdjust="0"/>
    <p:restoredTop sz="94660"/>
  </p:normalViewPr>
  <p:slideViewPr>
    <p:cSldViewPr snapToGrid="0" showGuides="1">
      <p:cViewPr>
        <p:scale>
          <a:sx n="49" d="100"/>
          <a:sy n="49" d="100"/>
        </p:scale>
        <p:origin x="920" y="1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90E04-4283-B208-D7D7-B177C0204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64FBEB-3267-4B2A-27F1-A7361F91D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B15E3-3E14-051C-98C1-A089583A6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6A30-FE2B-4200-91DD-8E0B1752CCB1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A77B5C-2B5F-81DB-787F-6EA1D1B27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B182BD-0CA3-67E4-1F7A-C25DBF90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5C8F-5C38-423B-9A4C-15992F8AD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04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B3534-8EF9-44E7-3F02-B6C74D105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649DD3-08A2-270E-1DC4-CDA3CE7ED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554828-FFC8-B960-F9C1-C64C28DDE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6A30-FE2B-4200-91DD-8E0B1752CCB1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C64D7E-1DAC-8A40-E5AE-05086BFE7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791CE-6E36-169F-6827-480CACA8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5C8F-5C38-423B-9A4C-15992F8AD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39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414E68-24FA-343F-52EA-32F3BD7DC8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16B2F3-43C4-F3CC-46F1-D8A10B41A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BB7929-4DC7-DF4C-0B08-0BDB55DF1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6A30-FE2B-4200-91DD-8E0B1752CCB1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BFFBD-E716-FDA2-3F1D-238D98139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53FF78-B91F-FD93-A9C3-6325C9FF5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5C8F-5C38-423B-9A4C-15992F8AD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AF49B-54E0-444B-5552-55083B52B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41C70A-B227-DDC1-9374-C5BAFC6E5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AF7353-FBC6-27A6-3FDA-6B86EDB0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6A30-FE2B-4200-91DD-8E0B1752CCB1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E9F9DC-991A-0E6D-309D-D8A599A0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B88D65-17C9-8578-6196-CE96C48A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5C8F-5C38-423B-9A4C-15992F8AD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A9B58-7D31-F6AF-D616-EDF74D70D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42E748-DF24-AB8B-6E4E-7C8C9F24B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647A09-FA66-0CDF-73F5-276EBE4FD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6A30-FE2B-4200-91DD-8E0B1752CCB1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65DA7-FD9A-4A19-904C-224453012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7544DB-D4D7-AE9B-2BF8-B8DA6828F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5C8F-5C38-423B-9A4C-15992F8AD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12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4FA44-4EF4-09B1-2352-8D879C236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77A425-8C62-B5C6-169A-3928B2CC1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FA65F1-E87B-03E6-F214-507528FE7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BF2748-B53E-C1DD-587B-55BCDF8C7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6A30-FE2B-4200-91DD-8E0B1752CCB1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A2526-ADA5-4875-2E7D-78F527E2C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E0B201-D46C-4719-BA87-B420E333C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5C8F-5C38-423B-9A4C-15992F8AD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55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86E17-9BEA-B506-9D99-8551D2A8A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B9E90C-844B-F04C-128B-5131683E1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06B49F-E63E-6617-832B-B38966313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656593-85B5-8686-A9E8-9640DF569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C779DC-7C21-846F-5B2E-E281E8F12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4D1F8D5-FBFA-8466-BDA8-7C9BBF853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6A30-FE2B-4200-91DD-8E0B1752CCB1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54461C-D03B-C076-5F97-E3546159A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105B34-BDCE-6C64-790A-A32A921EB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5C8F-5C38-423B-9A4C-15992F8AD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24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EA0F9-F691-8589-25F7-82523826E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81F89C-1903-7218-D7E2-B6140F047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6A30-FE2B-4200-91DD-8E0B1752CCB1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478C63-15FE-6221-7CE9-5910DA16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52E3EC-3C2D-326A-EAB9-837F406C1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5C8F-5C38-423B-9A4C-15992F8AD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79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25BDC0-2934-CE27-BBB4-739DD294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6A30-FE2B-4200-91DD-8E0B1752CCB1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234C61-A998-E460-818D-317A12455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C092D5-7DCF-7F8E-8A82-B6AA0763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5C8F-5C38-423B-9A4C-15992F8AD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2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B6D5C-ECD5-B31A-82C2-AA8294B07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138B25-508F-A5FF-83D9-0976A83A4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5C0827-933D-7089-263D-EE7449DCB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882F0A-E2F8-0D55-E7E4-7E0CDB4AD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6A30-FE2B-4200-91DD-8E0B1752CCB1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CBBCA5-0256-2DE6-5460-5A208B35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CFAB21-10A3-F54D-026B-E6AACBD58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5C8F-5C38-423B-9A4C-15992F8AD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3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783A9-5403-BC8D-E877-37C514E7E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28E1316-5B9D-BD10-A9D5-B6A24CB43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93AFFE-8C4F-0A36-81D5-D36F2439A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C7AEBB-40AC-5B30-4BAD-A38989586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6A30-FE2B-4200-91DD-8E0B1752CCB1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204BF5-084D-B419-70F7-2F5D88CC9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8182D2-74CF-3651-1F20-B5BF9D55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5C8F-5C38-423B-9A4C-15992F8AD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48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AE812-B69F-3E69-78E6-A7E0ADBA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973464-80DE-32EE-50FE-8330E10BC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435549-A4F7-000C-4EB3-2EB0A0ADA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C6A30-FE2B-4200-91DD-8E0B1752CCB1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29726-51BC-65B6-B99B-B43AD53F6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E09349-6DA5-7972-A709-518249A5B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5C8F-5C38-423B-9A4C-15992F8AD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16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C0AB9-EE79-612A-4AD5-A1DB9A58E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1CC809-8B56-8672-9AE5-97B228892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CD08BE-273F-F377-0F2B-4C9C6BA33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987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0CA40-24CD-F4CD-9FA7-7C83E47E8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09217C-7C3D-23E9-3653-B59FE7AD5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5330FF4-DBBD-D841-4F8D-A14CC13C7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763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0CA40-24CD-F4CD-9FA7-7C83E47E8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09217C-7C3D-23E9-3653-B59FE7AD5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3DB832-ABBF-6822-0DCB-D5946E313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669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0CA40-24CD-F4CD-9FA7-7C83E47E8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09217C-7C3D-23E9-3653-B59FE7AD5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E873384-4182-09E9-2C6C-AE8F4BBA0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938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0CA40-24CD-F4CD-9FA7-7C83E47E8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09217C-7C3D-23E9-3653-B59FE7AD5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9EBDA1-9B8D-F730-77C9-E62B8011B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217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0CA40-24CD-F4CD-9FA7-7C83E47E8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09217C-7C3D-23E9-3653-B59FE7AD5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95265D-82AB-1F78-6185-458FA2E0F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545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0CA40-24CD-F4CD-9FA7-7C83E47E8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09217C-7C3D-23E9-3653-B59FE7AD5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выглядит как текст, снимок экрана, визитка&#10;&#10;Автоматически созданное описание">
            <a:extLst>
              <a:ext uri="{FF2B5EF4-FFF2-40B4-BE49-F238E27FC236}">
                <a16:creationId xmlns:a16="http://schemas.microsoft.com/office/drawing/2014/main" id="{53B91CD0-C110-D115-1C50-2CEC73620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634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0CA40-24CD-F4CD-9FA7-7C83E47E8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09217C-7C3D-23E9-3653-B59FE7AD5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527ED2-95EF-F89D-9EDC-5AF252B5F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373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0CA40-24CD-F4CD-9FA7-7C83E47E8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09217C-7C3D-23E9-3653-B59FE7AD5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03F129B-DEEB-9786-75AB-DD0A5EEDD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605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0CA40-24CD-F4CD-9FA7-7C83E47E8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09217C-7C3D-23E9-3653-B59FE7AD5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63861A-0814-87B7-FF1E-B50E91D01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126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0CA40-24CD-F4CD-9FA7-7C83E47E8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09217C-7C3D-23E9-3653-B59FE7AD5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652F15-5874-B5B0-AD3A-2E29D0E61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129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0CA40-24CD-F4CD-9FA7-7C83E47E8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09217C-7C3D-23E9-3653-B59FE7AD5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2F8303-1575-EC49-6992-29A43283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350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0B18E-15A7-FE28-6D6E-1A46CEB28B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8CCEFE-D905-C5F5-7044-B63D20DAEE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0CC5181-044D-5BF8-929E-AD1D514DC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176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303FE-5BD0-03E0-5A12-006ADFCAF0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A69FDA-0874-1223-EE8E-46EB59598D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AAF9AA-A081-373F-4390-9C430F88C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932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0CA40-24CD-F4CD-9FA7-7C83E47E8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09217C-7C3D-23E9-3653-B59FE7AD5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F98014D-04B8-637B-60D4-38DF26761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453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0CA40-24CD-F4CD-9FA7-7C83E47E8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09217C-7C3D-23E9-3653-B59FE7AD5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A8193F-9E60-ADB6-3ED8-EB55BB177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344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0CA40-24CD-F4CD-9FA7-7C83E47E8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09217C-7C3D-23E9-3653-B59FE7AD5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AF2EB8-B553-8DB7-60D8-62AEE24D1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57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0CA40-24CD-F4CD-9FA7-7C83E47E8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09217C-7C3D-23E9-3653-B59FE7AD5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BB255D1-C478-5902-CA52-EBEE8A1E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344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0</Words>
  <Application>Microsoft Office PowerPoint</Application>
  <PresentationFormat>Широкоэкранный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Павлова Яна Евгеньевна</dc:creator>
  <cp:lastModifiedBy>Павлова Яна Евгеньевна</cp:lastModifiedBy>
  <cp:revision>2</cp:revision>
  <dcterms:created xsi:type="dcterms:W3CDTF">2022-09-11T04:46:15Z</dcterms:created>
  <dcterms:modified xsi:type="dcterms:W3CDTF">2022-09-11T14:32:09Z</dcterms:modified>
</cp:coreProperties>
</file>