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275" r:id="rId2"/>
    <p:sldId id="316" r:id="rId3"/>
    <p:sldId id="317" r:id="rId4"/>
    <p:sldId id="318" r:id="rId5"/>
    <p:sldId id="309" r:id="rId6"/>
    <p:sldId id="320" r:id="rId7"/>
    <p:sldId id="312" r:id="rId8"/>
    <p:sldId id="295" r:id="rId9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5" autoAdjust="0"/>
    <p:restoredTop sz="94657" autoAdjust="0"/>
  </p:normalViewPr>
  <p:slideViewPr>
    <p:cSldViewPr>
      <p:cViewPr varScale="1">
        <p:scale>
          <a:sx n="110" d="100"/>
          <a:sy n="110" d="100"/>
        </p:scale>
        <p:origin x="1518" y="108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54FB7A-7804-4081-8897-4450DFBB56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983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3066CA-9144-46B7-B811-0EA5F52FA0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5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1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144000" cy="38669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2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1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2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A402-86D7-494A-A763-C501AEDF6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0"/>
            <a:ext cx="7175351" cy="1793166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06E2-92EC-4553-8022-777179BE7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10A9-92DB-4F97-BDFE-87CFDD138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5DE6-4E60-42C4-BFBA-BC8F676B2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1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144000" cy="38669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2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1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9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59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D6D1-1136-4448-9E92-063C21434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57DB7-771A-4792-999C-A2D1C852AA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8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3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755E-DE12-4EA0-8377-71D8E9EA0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8E743-460D-4C19-9E94-8FC9F4F7B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2FA7-EDD8-431B-8B22-A76A1D5FC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7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7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1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8DEE-CAD2-40E8-B0F7-4078175F1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1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9144000" cy="38669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2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1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1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5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CD01-0679-4801-8D04-E8926B799A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1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68B4AC-AB9D-407C-8DE0-24E5E4C74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75919" y="1976184"/>
            <a:ext cx="83529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Миссия преподавателей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студентов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вузов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текущей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ситуации</a:t>
            </a:r>
          </a:p>
          <a:p>
            <a:pPr lvl="0" algn="ctr">
              <a:lnSpc>
                <a:spcPct val="150000"/>
              </a:lnSpc>
            </a:pPr>
            <a:endParaRPr lang="ru-RU" sz="32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Куницына Наталья Николаевна,</a:t>
            </a:r>
          </a:p>
          <a:p>
            <a:pPr lvl="0" algn="r">
              <a:lnSpc>
                <a:spcPct val="15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зав кафедрой финансов и кредита СКФУ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9980" y="6132485"/>
            <a:ext cx="5054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24 марта 2022 г.</a:t>
            </a:r>
            <a:endParaRPr lang="ru-RU" sz="1600" dirty="0"/>
          </a:p>
        </p:txBody>
      </p:sp>
      <p:pic>
        <p:nvPicPr>
          <p:cNvPr id="1026" name="Picture 2" descr="СКФУ развивает социальное предпринимательство в регионе :: 1777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5515"/>
            <a:ext cx="1486626" cy="14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3266694"/>
              </p:ext>
            </p:extLst>
          </p:nvPr>
        </p:nvGraphicFramePr>
        <p:xfrm>
          <a:off x="107504" y="620688"/>
          <a:ext cx="8928991" cy="5955119"/>
        </p:xfrm>
        <a:graphic>
          <a:graphicData uri="http://schemas.openxmlformats.org/drawingml/2006/table">
            <a:tbl>
              <a:tblPr firstRow="1" firstCol="1" bandRow="1"/>
              <a:tblGrid>
                <a:gridCol w="1506537"/>
                <a:gridCol w="2167945"/>
                <a:gridCol w="2230174"/>
                <a:gridCol w="1578772"/>
                <a:gridCol w="1445563"/>
              </a:tblGrid>
              <a:tr h="365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 И ШКОЛЬНИКИ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306" marR="45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СТУДЕНТЫ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306" marR="45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ВЗРОСЛОЕ НАСЕЛЕНИЕ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306" marR="45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ПРОСВЕТИТЕ-ЛЬСКИЕ МЕРОПРИЯТИЯ, СМИ</a:t>
                      </a:r>
                      <a:endParaRPr lang="ru-RU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306" marR="45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МЕТОДИЧЕСКИЕ РАЗРАБОТКИ</a:t>
                      </a:r>
                      <a:endParaRPr lang="ru-RU" sz="1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306" marR="45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семейных работ «Финансовая сказка»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Дисциплина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«Основы финансовой грамотности и экономической культуры»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бакалавриат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специалитет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), «Основы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предпринимательства и управление финансами»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(магистратура)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Финансовое благополучие и разумное управление личными финансами (центры социального обслуживания населения, библиотеки, администрации муниципальных образований)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Выступление на телевидении в прямом эфире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Курсы лекций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рисунков к финансовым сказкам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СТЭМ «Финансовые ловушки: найти и обезвредить»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 «Прививаем культуру финансовой грамотности»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пенсионеров 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Комментарии и интервью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Методические рекомендации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8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инсценировок финансовых сказок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Олимпиада МГУ по финансовой грамотности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«Финансовая кухня» для людей старшего возраста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Публикации в газетах и журналах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Сборники задач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Олимпиада «С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экономическими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знаниями – к финансовому благополучию»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Молодежная игра по финансовой грамотности «Что? Где? Когда?»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Интернет-заметки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 к олимпиадам,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квестам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конкурсам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Финансовый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хакатон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Квиз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-игра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«Дружи с финансами»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Доклады,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сообщения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Деловые игры 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Мастер-классы, лекции, деловые игры 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Финансовый фестиваль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306" marR="45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5516" y="116632"/>
            <a:ext cx="892848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Целевая аудитория и активности преподавателей и студентов вуза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6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1820" y="80628"/>
            <a:ext cx="302433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a typeface="Calibri"/>
              </a:rPr>
              <a:t>ДЕТИ И ШКОЛЬНИКИ</a:t>
            </a:r>
            <a:endParaRPr lang="ru-RU" b="1" dirty="0">
              <a:solidFill>
                <a:srgbClr val="0070C0"/>
              </a:solidFill>
              <a:ea typeface="Calibri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395353"/>
              </p:ext>
            </p:extLst>
          </p:nvPr>
        </p:nvGraphicFramePr>
        <p:xfrm>
          <a:off x="269522" y="488913"/>
          <a:ext cx="8604447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889"/>
                <a:gridCol w="1720889"/>
                <a:gridCol w="2540714"/>
                <a:gridCol w="1292514"/>
                <a:gridCol w="1329441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семейных работ «Финансовая сказка»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рисунков к финансовым сказкам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Олимпиада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 экономическими знаниями – к финансовому благополучию»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Финансовый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хакатон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Деловые игры 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др.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693663"/>
            <a:ext cx="2951083" cy="196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школьники\47688089_1911484292280517_1055009165224706048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93663"/>
            <a:ext cx="2897814" cy="20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ialimova\AppData\Local\Temp\7zO80DD8256\DSC_04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0" y="4225012"/>
            <a:ext cx="3383494" cy="224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На изображении может находиться: 9 человек, люди стоя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63" y="1448780"/>
            <a:ext cx="2533849" cy="169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ialimova\Downloads\IMG_38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83" y="3429000"/>
            <a:ext cx="2580733" cy="159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ialimova\Downloads\IMG_38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44" y="4415260"/>
            <a:ext cx="3126538" cy="20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3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3354" y="208013"/>
            <a:ext cx="282477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00B050"/>
                </a:solidFill>
                <a:ea typeface="Calibri"/>
              </a:rPr>
              <a:t>СТУДЕНТЫ</a:t>
            </a:r>
            <a:endParaRPr lang="ru-RU" b="1" kern="0" dirty="0">
              <a:solidFill>
                <a:srgbClr val="00B050"/>
              </a:solidFill>
              <a:ea typeface="Calibri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843638"/>
              </p:ext>
            </p:extLst>
          </p:nvPr>
        </p:nvGraphicFramePr>
        <p:xfrm>
          <a:off x="143509" y="618895"/>
          <a:ext cx="892899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1"/>
                <a:gridCol w="1225177"/>
                <a:gridCol w="1166411"/>
                <a:gridCol w="1166411"/>
                <a:gridCol w="1348662"/>
                <a:gridCol w="1057060"/>
                <a:gridCol w="105705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Дисциплина «Основы финансовой грамотности и экономической культуры»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СТЭМ «Финансовые ловушки: найти и обезвредить»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Олимпиада МГУ по финансовой грамотности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Чемпионат «Время – деньги» по финансовой грамотности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Молодежная игра по финансовой грамотности «Что? Где? Когда?»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Квиз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-игра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«Дружи с финансами»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Мастер-классы, лекции, деловые игры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21" name="Picture 1" descr="C:\Users\User\Desktop\студенты\44922887_1852936771468603_5725520292688691200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8860"/>
            <a:ext cx="3671899" cy="256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студенты\45630260_1867621683333445_662346752471544627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68860"/>
            <a:ext cx="3647340" cy="256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студенты\45740575_1870191733076440_258533135309655244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954" y="3731056"/>
            <a:ext cx="3851919" cy="288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студенты\46457819_1882009098561370_8935555837284319232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47" y="5193196"/>
            <a:ext cx="1897049" cy="142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ialimova\Downloads\IMG_3835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6" y="4869159"/>
            <a:ext cx="2913290" cy="191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8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\Desktop\студенты\56770712_2080921988670079_853720067430206668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" y="4005065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301"/>
            <a:ext cx="4139952" cy="311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C:\Users\User\Desktop\студенты\57870551_2101896849905926_4287936185428344832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2331685"/>
            <a:ext cx="3773471" cy="283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349228"/>
            <a:ext cx="3348372" cy="232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 descr="C:\Users\User\Desktop\студенты\58443656_2106623746099903_6884359858502500352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16" y="37462"/>
            <a:ext cx="3948948" cy="263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16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08013"/>
            <a:ext cx="453650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FF0000"/>
                </a:solidFill>
                <a:ea typeface="Calibri"/>
              </a:rPr>
              <a:t>ВЗРОСЛОЕ НАСЕЛЕНИЕ</a:t>
            </a:r>
            <a:endParaRPr lang="ru-RU" b="1" kern="0" dirty="0">
              <a:solidFill>
                <a:srgbClr val="FF0000"/>
              </a:solidFill>
              <a:ea typeface="Calibri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537459"/>
              </p:ext>
            </p:extLst>
          </p:nvPr>
        </p:nvGraphicFramePr>
        <p:xfrm>
          <a:off x="251518" y="618895"/>
          <a:ext cx="8532949" cy="937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8"/>
                <a:gridCol w="2484276"/>
                <a:gridCol w="2124235"/>
              </a:tblGrid>
              <a:tr h="9378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Финансовое благополучие и разумное управление личными финансами (центры социального обслуживания населения, библиотеки, администрации муниципальных образований)</a:t>
                      </a:r>
                      <a:endParaRPr lang="ru-RU" sz="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«Прививаем культуру финансовой грамотности»</a:t>
                      </a:r>
                      <a:endParaRPr lang="ru-RU" sz="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пенсионеров</a:t>
                      </a:r>
                      <a:endParaRPr lang="ru-RU" sz="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«Финансовая кухня» для людей старшего возраста</a:t>
                      </a:r>
                      <a:endParaRPr lang="ru-RU" sz="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7" name="Picture 1" descr="C:\Users\User\Desktop\взрослые\23847526_1464997476929203_4585890968608689853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4307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взрослые\24799460_1478143342281283_3950619629658890037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1722172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взрослые\46018290_1872680342827579_4880446251264376832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4533410"/>
            <a:ext cx="3166290" cy="21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взрослые\46068174_1874155349346745_8688040909285097472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5" y="4486274"/>
            <a:ext cx="3150061" cy="194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взрослые\47218749_1895262563902690_9036389265528848384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07262"/>
            <a:ext cx="3083835" cy="22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33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4915591"/>
              </p:ext>
            </p:extLst>
          </p:nvPr>
        </p:nvGraphicFramePr>
        <p:xfrm>
          <a:off x="539552" y="224644"/>
          <a:ext cx="7992888" cy="1513988"/>
        </p:xfrm>
        <a:graphic>
          <a:graphicData uri="http://schemas.openxmlformats.org/drawingml/2006/table">
            <a:tbl>
              <a:tblPr firstRow="1" firstCol="1" bandRow="1"/>
              <a:tblGrid>
                <a:gridCol w="7992888"/>
              </a:tblGrid>
              <a:tr h="223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Просветительские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</a:t>
                      </a:r>
                      <a:endParaRPr lang="ru-RU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306" marR="45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Выступление на телевидении 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Комментарии и интервью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Публикации в газетах и журналах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Интернет-заметки</a:t>
                      </a: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Обучающие семинары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306" marR="45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3" descr="C:\Users\User\Desktop\Пресса\60827479_2155225677906376_26063304446391091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54" y="4491118"/>
            <a:ext cx="3819364" cy="21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37.userapi.com/impf/8khoWVrzv5RmItUbM0PFtpT6Nrh1uEEp6Yd4_w/KPZ8Gkjsp6k.jpg?size=1266x639&amp;quality=96&amp;sign=65e6de05d46aacb286e64a4fd9d015b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8" y="1808820"/>
            <a:ext cx="3344997" cy="168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1.userapi.com/impf/W3OVJPEou8dhWvCRQsLS5-VhUBtwDck7RBk0aw/F0ylYR_5Khw.jpg?size=1234x637&amp;quality=96&amp;sign=a497b7212204264d212deba9445914e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08820"/>
            <a:ext cx="3263997" cy="168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58.userapi.com/impf/bqVtF095Id-wpXV4nF4LMc1NmAaHRSZKOpHxmg/SndzHarJH_I.jpg?size=1235x765&amp;quality=96&amp;sign=da1dd644177dc9c51193df5dca4b810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8" y="4659323"/>
            <a:ext cx="3158614" cy="195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Пресса\45262028_1858525927576354_7349824078758281216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133" y="3104964"/>
            <a:ext cx="2890809" cy="216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7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3548" y="4473116"/>
            <a:ext cx="8229600" cy="828091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764704"/>
            <a:ext cx="3168352" cy="316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1022</TotalTime>
  <Words>353</Words>
  <Application>Microsoft Office PowerPoint</Application>
  <PresentationFormat>Экран (4:3)</PresentationFormat>
  <Paragraphs>75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Чета Рыжковы</dc:creator>
  <cp:lastModifiedBy>Lenovo AIO520</cp:lastModifiedBy>
  <cp:revision>210</cp:revision>
  <cp:lastPrinted>2019-09-19T14:36:22Z</cp:lastPrinted>
  <dcterms:created xsi:type="dcterms:W3CDTF">2013-01-11T13:54:58Z</dcterms:created>
  <dcterms:modified xsi:type="dcterms:W3CDTF">2022-03-24T07:46:48Z</dcterms:modified>
</cp:coreProperties>
</file>