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0"/>
  </p:notesMasterIdLst>
  <p:sldIdLst>
    <p:sldId id="309" r:id="rId2"/>
    <p:sldId id="470" r:id="rId3"/>
    <p:sldId id="471" r:id="rId4"/>
    <p:sldId id="472" r:id="rId5"/>
    <p:sldId id="474" r:id="rId6"/>
    <p:sldId id="473" r:id="rId7"/>
    <p:sldId id="475" r:id="rId8"/>
    <p:sldId id="318" r:id="rId9"/>
  </p:sldIdLst>
  <p:sldSz cx="12192000" cy="6858000"/>
  <p:notesSz cx="6797675" cy="987266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обода Алексей Викторович" initials="Лобода" lastIdx="1" clrIdx="0">
    <p:extLst>
      <p:ext uri="{19B8F6BF-5375-455C-9EA6-DF929625EA0E}">
        <p15:presenceInfo xmlns:p15="http://schemas.microsoft.com/office/powerpoint/2012/main" userId="Лобода Алексей Викторович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7A9FCB"/>
    <a:srgbClr val="B4CAE3"/>
    <a:srgbClr val="CBCDDE"/>
    <a:srgbClr val="008000"/>
    <a:srgbClr val="00823B"/>
    <a:srgbClr val="339933"/>
    <a:srgbClr val="004C22"/>
    <a:srgbClr val="7EA61A"/>
    <a:srgbClr val="8C8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9700" autoAdjust="0"/>
  </p:normalViewPr>
  <p:slideViewPr>
    <p:cSldViewPr snapToGrid="0">
      <p:cViewPr varScale="1">
        <p:scale>
          <a:sx n="87" d="100"/>
          <a:sy n="87" d="100"/>
        </p:scale>
        <p:origin x="678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1581\Desktop\&#1050;&#1086;&#1087;&#1080;&#1103;%20&#1089;&#1090;&#1072;&#1090;&#1080;&#1089;&#1090;&#1080;&#1082;&#1072;%20&#1087;&#1086;%20&#1079;&#1072;&#1103;&#1074;&#1082;&#1072;&#108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[Копия статистика по заявкам.xlsx]ЦП!Сводная таблица1</c:name>
    <c:fmtId val="3"/>
  </c:pivotSource>
  <c:chart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  <c:showLegendKey val="0"/>
          <c:showVal val="1"/>
          <c:showCatName val="0"/>
          <c:showSerName val="0"/>
          <c:showPercent val="0"/>
          <c:showBubbleSize val="0"/>
          <c:extLst xmlns:c16r2="http://schemas.microsoft.com/office/drawing/2015/06/chart">
            <c:ext xmlns:c15="http://schemas.microsoft.com/office/drawing/2012/chart" uri="{CE6537A1-D6FC-4f65-9D91-7224C49458BB}"/>
          </c:extLst>
        </c:dLbl>
      </c:pivotFmt>
      <c:pivotFmt>
        <c:idx val="2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ЦП!$C$3:$C$4</c:f>
              <c:strCache>
                <c:ptCount val="1"/>
                <c:pt idx="0">
                  <c:v>САЙТ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multiLvlStrRef>
              <c:f>ЦП!$A$5:$B$13</c:f>
              <c:multiLvlStrCache>
                <c:ptCount val="6"/>
                <c:lvl>
                  <c:pt idx="0">
                    <c:v>сен</c:v>
                  </c:pt>
                  <c:pt idx="1">
                    <c:v>окт</c:v>
                  </c:pt>
                  <c:pt idx="2">
                    <c:v>ноя</c:v>
                  </c:pt>
                  <c:pt idx="3">
                    <c:v>дек</c:v>
                  </c:pt>
                  <c:pt idx="4">
                    <c:v>янв</c:v>
                  </c:pt>
                  <c:pt idx="5">
                    <c:v>фев</c:v>
                  </c:pt>
                </c:lvl>
                <c:lvl>
                  <c:pt idx="0">
                    <c:v>2021</c:v>
                  </c:pt>
                  <c:pt idx="4">
                    <c:v>2022</c:v>
                  </c:pt>
                </c:lvl>
              </c:multiLvlStrCache>
            </c:multiLvlStrRef>
          </c:cat>
          <c:val>
            <c:numRef>
              <c:f>ЦП!$C$5:$C$13</c:f>
              <c:numCache>
                <c:formatCode>0.00%</c:formatCode>
                <c:ptCount val="6"/>
                <c:pt idx="0">
                  <c:v>1</c:v>
                </c:pt>
                <c:pt idx="1">
                  <c:v>0.67796610169491522</c:v>
                </c:pt>
                <c:pt idx="2">
                  <c:v>0.44139194139194138</c:v>
                </c:pt>
                <c:pt idx="3">
                  <c:v>0.38385826771653542</c:v>
                </c:pt>
                <c:pt idx="4">
                  <c:v>0.26021505376344084</c:v>
                </c:pt>
                <c:pt idx="5">
                  <c:v>0.25766871165644173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BF-48BF-B259-3D15CAE8D6D1}"/>
            </c:ext>
          </c:extLst>
        </c:ser>
        <c:ser>
          <c:idx val="1"/>
          <c:order val="1"/>
          <c:tx>
            <c:strRef>
              <c:f>ЦП!$D$3:$D$4</c:f>
              <c:strCache>
                <c:ptCount val="1"/>
                <c:pt idx="0">
                  <c:v>САЙТ - ЦИФР. ПРОФИЛЬ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multiLvlStrRef>
              <c:f>ЦП!$A$5:$B$13</c:f>
              <c:multiLvlStrCache>
                <c:ptCount val="6"/>
                <c:lvl>
                  <c:pt idx="0">
                    <c:v>сен</c:v>
                  </c:pt>
                  <c:pt idx="1">
                    <c:v>окт</c:v>
                  </c:pt>
                  <c:pt idx="2">
                    <c:v>ноя</c:v>
                  </c:pt>
                  <c:pt idx="3">
                    <c:v>дек</c:v>
                  </c:pt>
                  <c:pt idx="4">
                    <c:v>янв</c:v>
                  </c:pt>
                  <c:pt idx="5">
                    <c:v>фев</c:v>
                  </c:pt>
                </c:lvl>
                <c:lvl>
                  <c:pt idx="0">
                    <c:v>2021</c:v>
                  </c:pt>
                  <c:pt idx="4">
                    <c:v>2022</c:v>
                  </c:pt>
                </c:lvl>
              </c:multiLvlStrCache>
            </c:multiLvlStrRef>
          </c:cat>
          <c:val>
            <c:numRef>
              <c:f>ЦП!$D$5:$D$13</c:f>
              <c:numCache>
                <c:formatCode>0.00%</c:formatCode>
                <c:ptCount val="6"/>
                <c:pt idx="0">
                  <c:v>0</c:v>
                </c:pt>
                <c:pt idx="1">
                  <c:v>0.32203389830508472</c:v>
                </c:pt>
                <c:pt idx="2">
                  <c:v>0.55860805860805862</c:v>
                </c:pt>
                <c:pt idx="3">
                  <c:v>0.61614173228346458</c:v>
                </c:pt>
                <c:pt idx="4">
                  <c:v>0.7397849462365591</c:v>
                </c:pt>
                <c:pt idx="5">
                  <c:v>0.74233128834355833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8291840"/>
        <c:axId val="138297720"/>
      </c:barChart>
      <c:catAx>
        <c:axId val="13829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297720"/>
        <c:crosses val="autoZero"/>
        <c:auto val="1"/>
        <c:lblAlgn val="ctr"/>
        <c:lblOffset val="100"/>
        <c:noMultiLvlLbl val="0"/>
      </c:catAx>
      <c:valAx>
        <c:axId val="138297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8291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extLst xmlns:c16r2="http://schemas.microsoft.com/office/drawing/2015/06/chart">
    <c:ext xmlns:c16="http://schemas.microsoft.com/office/drawing/2014/chart" uri="{E28EC0CA-F0BB-4C9C-879D-F8772B89E7AC}">
      <c16:pivotOptions16>
        <c16:showExpandCollapseFieldButtons val="1"/>
      </c16:pivotOptions16>
    </c:ex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A372E4-2B93-45B9-B5CB-7A734411CC9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180AE0-6B6B-40DE-826B-15506F9F1D17}">
      <dgm:prSet phldrT="[Текст]"/>
      <dgm:spPr/>
      <dgm:t>
        <a:bodyPr/>
        <a:lstStyle/>
        <a:p>
          <a:r>
            <a:rPr lang="ru-RU" dirty="0" smtClean="0"/>
            <a:t>Сокращение времени на оформление заявки на продукт</a:t>
          </a:r>
          <a:endParaRPr lang="ru-RU" dirty="0"/>
        </a:p>
      </dgm:t>
    </dgm:pt>
    <dgm:pt modelId="{85CA76E2-2649-40FB-A493-C6183BA1772D}" type="parTrans" cxnId="{66112956-D0C4-4944-BD03-BA7D3E5CA71D}">
      <dgm:prSet/>
      <dgm:spPr/>
      <dgm:t>
        <a:bodyPr/>
        <a:lstStyle/>
        <a:p>
          <a:endParaRPr lang="ru-RU"/>
        </a:p>
      </dgm:t>
    </dgm:pt>
    <dgm:pt modelId="{8CA00E54-50B3-4114-ABD6-AFAB95891810}" type="sibTrans" cxnId="{66112956-D0C4-4944-BD03-BA7D3E5CA71D}">
      <dgm:prSet/>
      <dgm:spPr/>
      <dgm:t>
        <a:bodyPr/>
        <a:lstStyle/>
        <a:p>
          <a:endParaRPr lang="ru-RU"/>
        </a:p>
      </dgm:t>
    </dgm:pt>
    <dgm:pt modelId="{E41E51E0-4EA4-4878-806C-3D5F08407884}">
      <dgm:prSet phldrT="[Текст]"/>
      <dgm:spPr/>
      <dgm:t>
        <a:bodyPr/>
        <a:lstStyle/>
        <a:p>
          <a:r>
            <a:rPr lang="ru-RU" dirty="0" smtClean="0"/>
            <a:t>Сокращение времени на обработку заявки на продукт</a:t>
          </a:r>
          <a:endParaRPr lang="ru-RU" dirty="0"/>
        </a:p>
      </dgm:t>
    </dgm:pt>
    <dgm:pt modelId="{D54A1195-7B74-4A06-B780-C2424D175D71}" type="parTrans" cxnId="{BD240947-49DD-46AC-9C1A-397A85D9E618}">
      <dgm:prSet/>
      <dgm:spPr/>
      <dgm:t>
        <a:bodyPr/>
        <a:lstStyle/>
        <a:p>
          <a:endParaRPr lang="ru-RU"/>
        </a:p>
      </dgm:t>
    </dgm:pt>
    <dgm:pt modelId="{2D67CA21-E56C-45B0-A639-CCF8225295D0}" type="sibTrans" cxnId="{BD240947-49DD-46AC-9C1A-397A85D9E618}">
      <dgm:prSet/>
      <dgm:spPr/>
      <dgm:t>
        <a:bodyPr/>
        <a:lstStyle/>
        <a:p>
          <a:endParaRPr lang="ru-RU"/>
        </a:p>
      </dgm:t>
    </dgm:pt>
    <dgm:pt modelId="{B8891442-6D41-4758-8698-79E4EC0C78A8}">
      <dgm:prSet phldrT="[Текст]"/>
      <dgm:spPr/>
      <dgm:t>
        <a:bodyPr/>
        <a:lstStyle/>
        <a:p>
          <a:r>
            <a:rPr lang="ru-RU" dirty="0" smtClean="0"/>
            <a:t>Актуализация данных клиентов</a:t>
          </a:r>
          <a:endParaRPr lang="ru-RU" dirty="0"/>
        </a:p>
      </dgm:t>
    </dgm:pt>
    <dgm:pt modelId="{BE692962-0DA7-4CD1-97E1-1F62792CCC40}" type="parTrans" cxnId="{4EE1E268-3720-404B-8F76-B1C6B7BE9223}">
      <dgm:prSet/>
      <dgm:spPr/>
      <dgm:t>
        <a:bodyPr/>
        <a:lstStyle/>
        <a:p>
          <a:endParaRPr lang="ru-RU"/>
        </a:p>
      </dgm:t>
    </dgm:pt>
    <dgm:pt modelId="{E2E7B81B-1EA3-4D48-8D3C-B05998883D3E}" type="sibTrans" cxnId="{4EE1E268-3720-404B-8F76-B1C6B7BE9223}">
      <dgm:prSet/>
      <dgm:spPr/>
      <dgm:t>
        <a:bodyPr/>
        <a:lstStyle/>
        <a:p>
          <a:endParaRPr lang="ru-RU"/>
        </a:p>
      </dgm:t>
    </dgm:pt>
    <dgm:pt modelId="{BFF64C65-C5E2-4B5D-BFD8-EB518DFE283B}">
      <dgm:prSet phldrT="[Текст]"/>
      <dgm:spPr/>
      <dgm:t>
        <a:bodyPr/>
        <a:lstStyle/>
        <a:p>
          <a:r>
            <a:rPr lang="ru-RU" dirty="0" smtClean="0"/>
            <a:t>Привлечение новых клиентов, повышение лояльности текущих клиентов Банка</a:t>
          </a:r>
          <a:endParaRPr lang="ru-RU" dirty="0"/>
        </a:p>
      </dgm:t>
    </dgm:pt>
    <dgm:pt modelId="{F4B7E24F-D885-4D54-A02A-EF6DB6D5BA2A}" type="parTrans" cxnId="{33D572D8-D137-4AF5-9EF8-702ADA8C974A}">
      <dgm:prSet/>
      <dgm:spPr/>
      <dgm:t>
        <a:bodyPr/>
        <a:lstStyle/>
        <a:p>
          <a:endParaRPr lang="ru-RU"/>
        </a:p>
      </dgm:t>
    </dgm:pt>
    <dgm:pt modelId="{2C1FF95F-8C07-4233-A45F-5798129D33C2}" type="sibTrans" cxnId="{33D572D8-D137-4AF5-9EF8-702ADA8C974A}">
      <dgm:prSet/>
      <dgm:spPr/>
      <dgm:t>
        <a:bodyPr/>
        <a:lstStyle/>
        <a:p>
          <a:endParaRPr lang="ru-RU"/>
        </a:p>
      </dgm:t>
    </dgm:pt>
    <dgm:pt modelId="{874B8C86-A158-4888-814C-F7DB57215C66}">
      <dgm:prSet phldrT="[Текст]"/>
      <dgm:spPr/>
      <dgm:t>
        <a:bodyPr/>
        <a:lstStyle/>
        <a:p>
          <a:r>
            <a:rPr lang="ru-RU" dirty="0" smtClean="0"/>
            <a:t>Удержание конкурентных позиций по продаже продуктов Банка</a:t>
          </a:r>
          <a:endParaRPr lang="ru-RU" dirty="0"/>
        </a:p>
      </dgm:t>
    </dgm:pt>
    <dgm:pt modelId="{5B1E02B7-13C0-440D-8C7B-BEC53E107799}" type="parTrans" cxnId="{C618CA77-7710-4FB8-97AA-1C9CB711D833}">
      <dgm:prSet/>
      <dgm:spPr/>
      <dgm:t>
        <a:bodyPr/>
        <a:lstStyle/>
        <a:p>
          <a:endParaRPr lang="ru-RU"/>
        </a:p>
      </dgm:t>
    </dgm:pt>
    <dgm:pt modelId="{9C8B1B74-0969-44DA-AA67-D329AF31AE56}" type="sibTrans" cxnId="{C618CA77-7710-4FB8-97AA-1C9CB711D833}">
      <dgm:prSet/>
      <dgm:spPr/>
      <dgm:t>
        <a:bodyPr/>
        <a:lstStyle/>
        <a:p>
          <a:endParaRPr lang="ru-RU"/>
        </a:p>
      </dgm:t>
    </dgm:pt>
    <dgm:pt modelId="{2E567191-41EA-48BD-A439-C80DB032971D}">
      <dgm:prSet phldrT="[Текст]"/>
      <dgm:spPr/>
      <dgm:t>
        <a:bodyPr/>
        <a:lstStyle/>
        <a:p>
          <a:r>
            <a:rPr lang="ru-RU" dirty="0" smtClean="0"/>
            <a:t>Получение согласия на запрос в БКИ</a:t>
          </a:r>
          <a:endParaRPr lang="ru-RU" dirty="0"/>
        </a:p>
      </dgm:t>
    </dgm:pt>
    <dgm:pt modelId="{345BB5D3-2CE3-46BF-BC93-510E70806C2E}" type="parTrans" cxnId="{D82B66DF-D967-44C6-959C-C171906FC5B0}">
      <dgm:prSet/>
      <dgm:spPr/>
    </dgm:pt>
    <dgm:pt modelId="{97B9E7C3-075A-4617-86B2-2C500417742A}" type="sibTrans" cxnId="{D82B66DF-D967-44C6-959C-C171906FC5B0}">
      <dgm:prSet/>
      <dgm:spPr/>
    </dgm:pt>
    <dgm:pt modelId="{FB942005-5B07-4F9F-970D-4B78622F4F9D}" type="pres">
      <dgm:prSet presAssocID="{5DA372E4-2B93-45B9-B5CB-7A734411CC9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44D196-8C58-41AD-8BA2-C3CA4FF1DD1D}" type="pres">
      <dgm:prSet presAssocID="{0F180AE0-6B6B-40DE-826B-15506F9F1D17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A7261F-A5DC-46E9-852E-299A12298D8C}" type="pres">
      <dgm:prSet presAssocID="{8CA00E54-50B3-4114-ABD6-AFAB95891810}" presName="sibTrans" presStyleCnt="0"/>
      <dgm:spPr/>
    </dgm:pt>
    <dgm:pt modelId="{4A3F3836-D17B-4816-94A0-04C1F9281FCC}" type="pres">
      <dgm:prSet presAssocID="{E41E51E0-4EA4-4878-806C-3D5F0840788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280A0-B434-4289-85B4-7FFE24127235}" type="pres">
      <dgm:prSet presAssocID="{2D67CA21-E56C-45B0-A639-CCF8225295D0}" presName="sibTrans" presStyleCnt="0"/>
      <dgm:spPr/>
    </dgm:pt>
    <dgm:pt modelId="{BC6C03BA-4EFE-4102-9619-C516650507CE}" type="pres">
      <dgm:prSet presAssocID="{BFF64C65-C5E2-4B5D-BFD8-EB518DFE283B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41DE17-80A2-4D36-85A8-07B97D2F2218}" type="pres">
      <dgm:prSet presAssocID="{2C1FF95F-8C07-4233-A45F-5798129D33C2}" presName="sibTrans" presStyleCnt="0"/>
      <dgm:spPr/>
    </dgm:pt>
    <dgm:pt modelId="{E61FC0AD-65FD-4916-844B-FB25B80D3997}" type="pres">
      <dgm:prSet presAssocID="{B8891442-6D41-4758-8698-79E4EC0C78A8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786849-AC5A-45D2-81A1-C6390D605FD8}" type="pres">
      <dgm:prSet presAssocID="{E2E7B81B-1EA3-4D48-8D3C-B05998883D3E}" presName="sibTrans" presStyleCnt="0"/>
      <dgm:spPr/>
    </dgm:pt>
    <dgm:pt modelId="{EFF2C43B-E1C1-4389-9B76-8AFC34D6C77E}" type="pres">
      <dgm:prSet presAssocID="{874B8C86-A158-4888-814C-F7DB57215C6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BB4D41-1D1B-46D3-A805-FBA4688E3416}" type="pres">
      <dgm:prSet presAssocID="{9C8B1B74-0969-44DA-AA67-D329AF31AE56}" presName="sibTrans" presStyleCnt="0"/>
      <dgm:spPr/>
    </dgm:pt>
    <dgm:pt modelId="{27DDE16A-C18F-4307-BEC9-70E4C6573E0A}" type="pres">
      <dgm:prSet presAssocID="{2E567191-41EA-48BD-A439-C80DB032971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D572D8-D137-4AF5-9EF8-702ADA8C974A}" srcId="{5DA372E4-2B93-45B9-B5CB-7A734411CC90}" destId="{BFF64C65-C5E2-4B5D-BFD8-EB518DFE283B}" srcOrd="2" destOrd="0" parTransId="{F4B7E24F-D885-4D54-A02A-EF6DB6D5BA2A}" sibTransId="{2C1FF95F-8C07-4233-A45F-5798129D33C2}"/>
    <dgm:cxn modelId="{D82B66DF-D967-44C6-959C-C171906FC5B0}" srcId="{5DA372E4-2B93-45B9-B5CB-7A734411CC90}" destId="{2E567191-41EA-48BD-A439-C80DB032971D}" srcOrd="5" destOrd="0" parTransId="{345BB5D3-2CE3-46BF-BC93-510E70806C2E}" sibTransId="{97B9E7C3-075A-4617-86B2-2C500417742A}"/>
    <dgm:cxn modelId="{EFA28A87-5194-45A9-92D8-EFF634BD7EAE}" type="presOf" srcId="{BFF64C65-C5E2-4B5D-BFD8-EB518DFE283B}" destId="{BC6C03BA-4EFE-4102-9619-C516650507CE}" srcOrd="0" destOrd="0" presId="urn:microsoft.com/office/officeart/2005/8/layout/default"/>
    <dgm:cxn modelId="{4EE1E268-3720-404B-8F76-B1C6B7BE9223}" srcId="{5DA372E4-2B93-45B9-B5CB-7A734411CC90}" destId="{B8891442-6D41-4758-8698-79E4EC0C78A8}" srcOrd="3" destOrd="0" parTransId="{BE692962-0DA7-4CD1-97E1-1F62792CCC40}" sibTransId="{E2E7B81B-1EA3-4D48-8D3C-B05998883D3E}"/>
    <dgm:cxn modelId="{FB85DE57-639A-43EF-9927-85A938419680}" type="presOf" srcId="{874B8C86-A158-4888-814C-F7DB57215C66}" destId="{EFF2C43B-E1C1-4389-9B76-8AFC34D6C77E}" srcOrd="0" destOrd="0" presId="urn:microsoft.com/office/officeart/2005/8/layout/default"/>
    <dgm:cxn modelId="{0A38D9B2-6287-4AFC-8164-834003DA8891}" type="presOf" srcId="{2E567191-41EA-48BD-A439-C80DB032971D}" destId="{27DDE16A-C18F-4307-BEC9-70E4C6573E0A}" srcOrd="0" destOrd="0" presId="urn:microsoft.com/office/officeart/2005/8/layout/default"/>
    <dgm:cxn modelId="{BD240947-49DD-46AC-9C1A-397A85D9E618}" srcId="{5DA372E4-2B93-45B9-B5CB-7A734411CC90}" destId="{E41E51E0-4EA4-4878-806C-3D5F08407884}" srcOrd="1" destOrd="0" parTransId="{D54A1195-7B74-4A06-B780-C2424D175D71}" sibTransId="{2D67CA21-E56C-45B0-A639-CCF8225295D0}"/>
    <dgm:cxn modelId="{F60BB7CD-0761-4156-8EEF-DF2D30F67AC1}" type="presOf" srcId="{5DA372E4-2B93-45B9-B5CB-7A734411CC90}" destId="{FB942005-5B07-4F9F-970D-4B78622F4F9D}" srcOrd="0" destOrd="0" presId="urn:microsoft.com/office/officeart/2005/8/layout/default"/>
    <dgm:cxn modelId="{0F1378B5-1FAB-42E8-945D-C5EE05F1F1FD}" type="presOf" srcId="{0F180AE0-6B6B-40DE-826B-15506F9F1D17}" destId="{2F44D196-8C58-41AD-8BA2-C3CA4FF1DD1D}" srcOrd="0" destOrd="0" presId="urn:microsoft.com/office/officeart/2005/8/layout/default"/>
    <dgm:cxn modelId="{F8DC5DF1-DCE1-47DD-B09C-07F87F3B566C}" type="presOf" srcId="{E41E51E0-4EA4-4878-806C-3D5F08407884}" destId="{4A3F3836-D17B-4816-94A0-04C1F9281FCC}" srcOrd="0" destOrd="0" presId="urn:microsoft.com/office/officeart/2005/8/layout/default"/>
    <dgm:cxn modelId="{66112956-D0C4-4944-BD03-BA7D3E5CA71D}" srcId="{5DA372E4-2B93-45B9-B5CB-7A734411CC90}" destId="{0F180AE0-6B6B-40DE-826B-15506F9F1D17}" srcOrd="0" destOrd="0" parTransId="{85CA76E2-2649-40FB-A493-C6183BA1772D}" sibTransId="{8CA00E54-50B3-4114-ABD6-AFAB95891810}"/>
    <dgm:cxn modelId="{C618CA77-7710-4FB8-97AA-1C9CB711D833}" srcId="{5DA372E4-2B93-45B9-B5CB-7A734411CC90}" destId="{874B8C86-A158-4888-814C-F7DB57215C66}" srcOrd="4" destOrd="0" parTransId="{5B1E02B7-13C0-440D-8C7B-BEC53E107799}" sibTransId="{9C8B1B74-0969-44DA-AA67-D329AF31AE56}"/>
    <dgm:cxn modelId="{B3CDFC4E-6EA9-4516-B3BC-A8E6A3A2921E}" type="presOf" srcId="{B8891442-6D41-4758-8698-79E4EC0C78A8}" destId="{E61FC0AD-65FD-4916-844B-FB25B80D3997}" srcOrd="0" destOrd="0" presId="urn:microsoft.com/office/officeart/2005/8/layout/default"/>
    <dgm:cxn modelId="{9CC2A3AA-B31C-4153-A904-AE727F2AF23C}" type="presParOf" srcId="{FB942005-5B07-4F9F-970D-4B78622F4F9D}" destId="{2F44D196-8C58-41AD-8BA2-C3CA4FF1DD1D}" srcOrd="0" destOrd="0" presId="urn:microsoft.com/office/officeart/2005/8/layout/default"/>
    <dgm:cxn modelId="{9019CFBA-1414-4691-B50F-626A9888DB0A}" type="presParOf" srcId="{FB942005-5B07-4F9F-970D-4B78622F4F9D}" destId="{90A7261F-A5DC-46E9-852E-299A12298D8C}" srcOrd="1" destOrd="0" presId="urn:microsoft.com/office/officeart/2005/8/layout/default"/>
    <dgm:cxn modelId="{29473A24-1E9B-4F95-9C42-7D92BFAB8E2A}" type="presParOf" srcId="{FB942005-5B07-4F9F-970D-4B78622F4F9D}" destId="{4A3F3836-D17B-4816-94A0-04C1F9281FCC}" srcOrd="2" destOrd="0" presId="urn:microsoft.com/office/officeart/2005/8/layout/default"/>
    <dgm:cxn modelId="{65C3909B-858F-448F-A76B-79FDD9507B87}" type="presParOf" srcId="{FB942005-5B07-4F9F-970D-4B78622F4F9D}" destId="{39A280A0-B434-4289-85B4-7FFE24127235}" srcOrd="3" destOrd="0" presId="urn:microsoft.com/office/officeart/2005/8/layout/default"/>
    <dgm:cxn modelId="{F254858A-BED2-4A55-939D-2A70673F84D7}" type="presParOf" srcId="{FB942005-5B07-4F9F-970D-4B78622F4F9D}" destId="{BC6C03BA-4EFE-4102-9619-C516650507CE}" srcOrd="4" destOrd="0" presId="urn:microsoft.com/office/officeart/2005/8/layout/default"/>
    <dgm:cxn modelId="{0A85051C-250F-44D5-BB20-80862EA75BC3}" type="presParOf" srcId="{FB942005-5B07-4F9F-970D-4B78622F4F9D}" destId="{8441DE17-80A2-4D36-85A8-07B97D2F2218}" srcOrd="5" destOrd="0" presId="urn:microsoft.com/office/officeart/2005/8/layout/default"/>
    <dgm:cxn modelId="{33D6F242-CCD7-40B4-A14D-EF3164EC6561}" type="presParOf" srcId="{FB942005-5B07-4F9F-970D-4B78622F4F9D}" destId="{E61FC0AD-65FD-4916-844B-FB25B80D3997}" srcOrd="6" destOrd="0" presId="urn:microsoft.com/office/officeart/2005/8/layout/default"/>
    <dgm:cxn modelId="{AF0BFBD9-5CDC-45C2-9F5F-022DD42EF18A}" type="presParOf" srcId="{FB942005-5B07-4F9F-970D-4B78622F4F9D}" destId="{59786849-AC5A-45D2-81A1-C6390D605FD8}" srcOrd="7" destOrd="0" presId="urn:microsoft.com/office/officeart/2005/8/layout/default"/>
    <dgm:cxn modelId="{4956B06B-2EC9-4C01-BE16-40C322566906}" type="presParOf" srcId="{FB942005-5B07-4F9F-970D-4B78622F4F9D}" destId="{EFF2C43B-E1C1-4389-9B76-8AFC34D6C77E}" srcOrd="8" destOrd="0" presId="urn:microsoft.com/office/officeart/2005/8/layout/default"/>
    <dgm:cxn modelId="{30FE7C73-47EB-4505-A9BA-03ABC596227B}" type="presParOf" srcId="{FB942005-5B07-4F9F-970D-4B78622F4F9D}" destId="{1EBB4D41-1D1B-46D3-A805-FBA4688E3416}" srcOrd="9" destOrd="0" presId="urn:microsoft.com/office/officeart/2005/8/layout/default"/>
    <dgm:cxn modelId="{99198C98-D6AD-4E58-97AA-26B08EF9D7A5}" type="presParOf" srcId="{FB942005-5B07-4F9F-970D-4B78622F4F9D}" destId="{27DDE16A-C18F-4307-BEC9-70E4C6573E0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A36D03-C0D8-480F-A17A-4F671367082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455AF90-1110-4AC9-AE51-1E1C959BCDF5}">
      <dgm:prSet phldrT="[Текст]"/>
      <dgm:spPr/>
      <dgm:t>
        <a:bodyPr/>
        <a:lstStyle/>
        <a:p>
          <a:r>
            <a:rPr lang="ru-RU" dirty="0" smtClean="0"/>
            <a:t>Этапы</a:t>
          </a:r>
          <a:endParaRPr lang="ru-RU" dirty="0"/>
        </a:p>
      </dgm:t>
    </dgm:pt>
    <dgm:pt modelId="{C74E39BC-67F8-435C-A213-D7F249FC1320}" type="parTrans" cxnId="{1AFDC8FE-3428-40ED-9EE8-B67E42B13C37}">
      <dgm:prSet/>
      <dgm:spPr/>
      <dgm:t>
        <a:bodyPr/>
        <a:lstStyle/>
        <a:p>
          <a:endParaRPr lang="ru-RU"/>
        </a:p>
      </dgm:t>
    </dgm:pt>
    <dgm:pt modelId="{57C57B94-4BDB-4E23-A117-1088CDF7F48B}" type="sibTrans" cxnId="{1AFDC8FE-3428-40ED-9EE8-B67E42B13C37}">
      <dgm:prSet/>
      <dgm:spPr/>
      <dgm:t>
        <a:bodyPr/>
        <a:lstStyle/>
        <a:p>
          <a:endParaRPr lang="ru-RU"/>
        </a:p>
      </dgm:t>
    </dgm:pt>
    <dgm:pt modelId="{1E9041A4-A986-42B2-BDBC-5183AB267AEC}">
      <dgm:prSet phldrT="[Текст]"/>
      <dgm:spPr/>
      <dgm:t>
        <a:bodyPr/>
        <a:lstStyle/>
        <a:p>
          <a:r>
            <a:rPr lang="ru-RU" dirty="0" smtClean="0"/>
            <a:t>Цена</a:t>
          </a:r>
          <a:endParaRPr lang="ru-RU" dirty="0"/>
        </a:p>
      </dgm:t>
    </dgm:pt>
    <dgm:pt modelId="{9C7E077F-F33F-4E47-BA24-21E4BD1BC71E}" type="parTrans" cxnId="{ACA54D3F-3424-47CF-B442-3F84941F6B15}">
      <dgm:prSet/>
      <dgm:spPr/>
      <dgm:t>
        <a:bodyPr/>
        <a:lstStyle/>
        <a:p>
          <a:endParaRPr lang="ru-RU"/>
        </a:p>
      </dgm:t>
    </dgm:pt>
    <dgm:pt modelId="{EE9FC11A-E06A-49F0-A1A5-4F65DD1E053E}" type="sibTrans" cxnId="{ACA54D3F-3424-47CF-B442-3F84941F6B15}">
      <dgm:prSet/>
      <dgm:spPr/>
      <dgm:t>
        <a:bodyPr/>
        <a:lstStyle/>
        <a:p>
          <a:endParaRPr lang="ru-RU"/>
        </a:p>
      </dgm:t>
    </dgm:pt>
    <dgm:pt modelId="{5E943D2E-BF50-49D2-BE73-ED1FBD78E4FB}">
      <dgm:prSet phldrT="[Текст]"/>
      <dgm:spPr/>
      <dgm:t>
        <a:bodyPr/>
        <a:lstStyle/>
        <a:p>
          <a:r>
            <a:rPr lang="ru-RU" dirty="0" smtClean="0"/>
            <a:t>Сертификат подписи для взаимодействия</a:t>
          </a:r>
          <a:endParaRPr lang="ru-RU" dirty="0"/>
        </a:p>
      </dgm:t>
    </dgm:pt>
    <dgm:pt modelId="{B4F57012-C775-4521-A5F5-4C754AA23DFB}" type="parTrans" cxnId="{5B0F2839-08A4-4DBC-B1F6-931D04A81671}">
      <dgm:prSet/>
      <dgm:spPr/>
      <dgm:t>
        <a:bodyPr/>
        <a:lstStyle/>
        <a:p>
          <a:endParaRPr lang="ru-RU"/>
        </a:p>
      </dgm:t>
    </dgm:pt>
    <dgm:pt modelId="{380F1084-73ED-459A-8412-AC1ECD5118A7}" type="sibTrans" cxnId="{5B0F2839-08A4-4DBC-B1F6-931D04A81671}">
      <dgm:prSet/>
      <dgm:spPr/>
      <dgm:t>
        <a:bodyPr/>
        <a:lstStyle/>
        <a:p>
          <a:endParaRPr lang="ru-RU"/>
        </a:p>
      </dgm:t>
    </dgm:pt>
    <dgm:pt modelId="{8576AD27-F764-4EFD-8217-2AD2BFFA1AAF}">
      <dgm:prSet phldrT="[Текст]"/>
      <dgm:spPr/>
      <dgm:t>
        <a:bodyPr/>
        <a:lstStyle/>
        <a:p>
          <a:r>
            <a:rPr lang="ru-RU" dirty="0" smtClean="0"/>
            <a:t>Сервис : </a:t>
          </a:r>
          <a:r>
            <a:rPr lang="ru-RU" dirty="0" err="1" smtClean="0"/>
            <a:t>КриптоПро</a:t>
          </a:r>
          <a:r>
            <a:rPr lang="ru-RU" dirty="0" smtClean="0"/>
            <a:t> CSP для работы с электронной подписью</a:t>
          </a:r>
          <a:endParaRPr lang="ru-RU" dirty="0"/>
        </a:p>
      </dgm:t>
    </dgm:pt>
    <dgm:pt modelId="{ACC369BC-2385-46D7-9399-5313136910B4}" type="parTrans" cxnId="{EC217148-DD98-492B-AF8C-400C1E4C523A}">
      <dgm:prSet/>
      <dgm:spPr/>
      <dgm:t>
        <a:bodyPr/>
        <a:lstStyle/>
        <a:p>
          <a:endParaRPr lang="ru-RU"/>
        </a:p>
      </dgm:t>
    </dgm:pt>
    <dgm:pt modelId="{8BCB4629-FDFC-4B16-827D-39B11FB5CB37}" type="sibTrans" cxnId="{EC217148-DD98-492B-AF8C-400C1E4C523A}">
      <dgm:prSet/>
      <dgm:spPr/>
      <dgm:t>
        <a:bodyPr/>
        <a:lstStyle/>
        <a:p>
          <a:endParaRPr lang="ru-RU"/>
        </a:p>
      </dgm:t>
    </dgm:pt>
    <dgm:pt modelId="{3F7F022C-9A69-4559-8580-6D3165E52BC8}">
      <dgm:prSet phldrT="[Текст]"/>
      <dgm:spPr/>
      <dgm:t>
        <a:bodyPr/>
        <a:lstStyle/>
        <a:p>
          <a:r>
            <a:rPr lang="ru-RU" dirty="0" smtClean="0"/>
            <a:t>Ресурсы </a:t>
          </a:r>
          <a:endParaRPr lang="ru-RU" dirty="0"/>
        </a:p>
      </dgm:t>
    </dgm:pt>
    <dgm:pt modelId="{104D24ED-68B2-49AA-96F4-EE20B3E98D90}" type="parTrans" cxnId="{27CC68FD-223C-4930-8702-BA315CF93221}">
      <dgm:prSet/>
      <dgm:spPr/>
      <dgm:t>
        <a:bodyPr/>
        <a:lstStyle/>
        <a:p>
          <a:endParaRPr lang="ru-RU"/>
        </a:p>
      </dgm:t>
    </dgm:pt>
    <dgm:pt modelId="{FA521E79-1E3C-4868-8F0D-6F8DE91C1024}" type="sibTrans" cxnId="{27CC68FD-223C-4930-8702-BA315CF93221}">
      <dgm:prSet/>
      <dgm:spPr/>
      <dgm:t>
        <a:bodyPr/>
        <a:lstStyle/>
        <a:p>
          <a:endParaRPr lang="ru-RU"/>
        </a:p>
      </dgm:t>
    </dgm:pt>
    <dgm:pt modelId="{76D0A10D-70B9-4D17-9C11-8F8A1C8EF304}">
      <dgm:prSet phldrT="[Текст]"/>
      <dgm:spPr/>
      <dgm:t>
        <a:bodyPr/>
        <a:lstStyle/>
        <a:p>
          <a:r>
            <a:rPr lang="ru-RU" dirty="0" smtClean="0"/>
            <a:t>Разработчик (вчерашний студент)</a:t>
          </a:r>
          <a:endParaRPr lang="ru-RU" dirty="0"/>
        </a:p>
      </dgm:t>
    </dgm:pt>
    <dgm:pt modelId="{20273B01-FAD3-416A-BE57-0C07A8348DE6}" type="parTrans" cxnId="{1F5E00B7-C631-433C-85B1-D2BC09158726}">
      <dgm:prSet/>
      <dgm:spPr/>
      <dgm:t>
        <a:bodyPr/>
        <a:lstStyle/>
        <a:p>
          <a:endParaRPr lang="ru-RU"/>
        </a:p>
      </dgm:t>
    </dgm:pt>
    <dgm:pt modelId="{22024E2C-BED6-44AD-9345-3C77492FF82B}" type="sibTrans" cxnId="{1F5E00B7-C631-433C-85B1-D2BC09158726}">
      <dgm:prSet/>
      <dgm:spPr/>
      <dgm:t>
        <a:bodyPr/>
        <a:lstStyle/>
        <a:p>
          <a:endParaRPr lang="ru-RU"/>
        </a:p>
      </dgm:t>
    </dgm:pt>
    <dgm:pt modelId="{FBE67038-0987-4F2A-804E-462FA9028834}">
      <dgm:prSet phldrT="[Текст]"/>
      <dgm:spPr/>
      <dgm:t>
        <a:bodyPr/>
        <a:lstStyle/>
        <a:p>
          <a:r>
            <a:rPr lang="ru-RU" dirty="0" smtClean="0"/>
            <a:t>Руководитель проектов, знакомый со СМЭВ</a:t>
          </a:r>
          <a:endParaRPr lang="ru-RU" dirty="0"/>
        </a:p>
      </dgm:t>
    </dgm:pt>
    <dgm:pt modelId="{24542DAE-1DCB-449B-B603-531F99671169}" type="parTrans" cxnId="{A2A77C10-3C16-4BDC-882C-377393E2F969}">
      <dgm:prSet/>
      <dgm:spPr/>
      <dgm:t>
        <a:bodyPr/>
        <a:lstStyle/>
        <a:p>
          <a:endParaRPr lang="ru-RU"/>
        </a:p>
      </dgm:t>
    </dgm:pt>
    <dgm:pt modelId="{218C9CAC-00F7-4520-9C2B-BAFFAE0F5A28}" type="sibTrans" cxnId="{A2A77C10-3C16-4BDC-882C-377393E2F969}">
      <dgm:prSet/>
      <dgm:spPr/>
      <dgm:t>
        <a:bodyPr/>
        <a:lstStyle/>
        <a:p>
          <a:endParaRPr lang="ru-RU"/>
        </a:p>
      </dgm:t>
    </dgm:pt>
    <dgm:pt modelId="{EEDF8E6B-A83E-48EE-9FFB-ACCBB92C878F}">
      <dgm:prSet phldrT="[Текст]"/>
      <dgm:spPr/>
      <dgm:t>
        <a:bodyPr/>
        <a:lstStyle/>
        <a:p>
          <a:r>
            <a:rPr lang="ru-RU" dirty="0" smtClean="0"/>
            <a:t>Внешний аудит ИБ созданного продукта</a:t>
          </a:r>
          <a:endParaRPr lang="ru-RU" dirty="0"/>
        </a:p>
      </dgm:t>
    </dgm:pt>
    <dgm:pt modelId="{34C96230-E79F-4428-9E10-8602446BD7E4}" type="parTrans" cxnId="{ABF8CBA5-9B16-4E2E-9CB1-7CFAEEB85A6D}">
      <dgm:prSet/>
      <dgm:spPr/>
      <dgm:t>
        <a:bodyPr/>
        <a:lstStyle/>
        <a:p>
          <a:endParaRPr lang="ru-RU"/>
        </a:p>
      </dgm:t>
    </dgm:pt>
    <dgm:pt modelId="{08D69C20-EF2C-42CA-ADE7-28687B1069CC}" type="sibTrans" cxnId="{ABF8CBA5-9B16-4E2E-9CB1-7CFAEEB85A6D}">
      <dgm:prSet/>
      <dgm:spPr/>
      <dgm:t>
        <a:bodyPr/>
        <a:lstStyle/>
        <a:p>
          <a:endParaRPr lang="ru-RU"/>
        </a:p>
      </dgm:t>
    </dgm:pt>
    <dgm:pt modelId="{A143E81C-B8A4-4D95-8C07-3926670FDB4C}">
      <dgm:prSet phldrT="[Текст]"/>
      <dgm:spPr/>
      <dgm:t>
        <a:bodyPr/>
        <a:lstStyle/>
        <a:p>
          <a:r>
            <a:rPr lang="ru-RU" dirty="0" smtClean="0"/>
            <a:t>Работник службы информационной безопасности</a:t>
          </a:r>
          <a:endParaRPr lang="ru-RU" dirty="0"/>
        </a:p>
      </dgm:t>
    </dgm:pt>
    <dgm:pt modelId="{06039989-15BB-44FE-AFBA-A7B94EC33362}" type="parTrans" cxnId="{6BDB8B8D-CA76-4362-89FD-972F4E7B145F}">
      <dgm:prSet/>
      <dgm:spPr/>
      <dgm:t>
        <a:bodyPr/>
        <a:lstStyle/>
        <a:p>
          <a:endParaRPr lang="ru-RU"/>
        </a:p>
      </dgm:t>
    </dgm:pt>
    <dgm:pt modelId="{E235079B-453D-49D6-8D82-09C07B8FEAB8}" type="sibTrans" cxnId="{6BDB8B8D-CA76-4362-89FD-972F4E7B145F}">
      <dgm:prSet/>
      <dgm:spPr/>
      <dgm:t>
        <a:bodyPr/>
        <a:lstStyle/>
        <a:p>
          <a:endParaRPr lang="ru-RU"/>
        </a:p>
      </dgm:t>
    </dgm:pt>
    <dgm:pt modelId="{E46F115D-9760-4271-9691-64C7DCED9DCD}">
      <dgm:prSet phldrT="[Текст]"/>
      <dgm:spPr/>
      <dgm:t>
        <a:bodyPr/>
        <a:lstStyle/>
        <a:p>
          <a:r>
            <a:rPr lang="en-US" dirty="0" smtClean="0"/>
            <a:t>IT </a:t>
          </a:r>
          <a:r>
            <a:rPr lang="ru-RU" dirty="0" smtClean="0"/>
            <a:t>архитектор </a:t>
          </a:r>
          <a:endParaRPr lang="ru-RU" dirty="0"/>
        </a:p>
      </dgm:t>
    </dgm:pt>
    <dgm:pt modelId="{332AC456-D7BF-4091-BC61-3AC226D0EB82}" type="parTrans" cxnId="{3BD3C311-0B88-40EC-A9A1-D592B2EE307D}">
      <dgm:prSet/>
      <dgm:spPr/>
      <dgm:t>
        <a:bodyPr/>
        <a:lstStyle/>
        <a:p>
          <a:endParaRPr lang="ru-RU"/>
        </a:p>
      </dgm:t>
    </dgm:pt>
    <dgm:pt modelId="{BA965011-3C36-4C5D-847F-F0CFECD75BD3}" type="sibTrans" cxnId="{3BD3C311-0B88-40EC-A9A1-D592B2EE307D}">
      <dgm:prSet/>
      <dgm:spPr/>
      <dgm:t>
        <a:bodyPr/>
        <a:lstStyle/>
        <a:p>
          <a:endParaRPr lang="ru-RU"/>
        </a:p>
      </dgm:t>
    </dgm:pt>
    <dgm:pt modelId="{4467599F-6CA3-425B-AB85-BCD568884739}">
      <dgm:prSet/>
      <dgm:spPr/>
      <dgm:t>
        <a:bodyPr/>
        <a:lstStyle/>
        <a:p>
          <a:r>
            <a:rPr lang="ru-RU" dirty="0" smtClean="0"/>
            <a:t>Письмо в ЦБ об участии в пилотном проекте</a:t>
          </a:r>
          <a:endParaRPr lang="ru-RU" dirty="0"/>
        </a:p>
      </dgm:t>
    </dgm:pt>
    <dgm:pt modelId="{D377342C-5BC5-4527-B63F-B0618AB9525C}" type="parTrans" cxnId="{F1EA66E3-8C9D-4F7D-9B9D-794989B8F3F0}">
      <dgm:prSet/>
      <dgm:spPr/>
      <dgm:t>
        <a:bodyPr/>
        <a:lstStyle/>
        <a:p>
          <a:endParaRPr lang="ru-RU"/>
        </a:p>
      </dgm:t>
    </dgm:pt>
    <dgm:pt modelId="{B72667F2-036B-44EE-A170-C583FC366465}" type="sibTrans" cxnId="{F1EA66E3-8C9D-4F7D-9B9D-794989B8F3F0}">
      <dgm:prSet/>
      <dgm:spPr/>
      <dgm:t>
        <a:bodyPr/>
        <a:lstStyle/>
        <a:p>
          <a:endParaRPr lang="ru-RU"/>
        </a:p>
      </dgm:t>
    </dgm:pt>
    <dgm:pt modelId="{3696B5CD-326E-4B43-8FAA-77EE407BD6FE}">
      <dgm:prSet/>
      <dgm:spPr/>
      <dgm:t>
        <a:bodyPr/>
        <a:lstStyle/>
        <a:p>
          <a:r>
            <a:rPr lang="ru-RU" dirty="0" smtClean="0"/>
            <a:t>Внутренняя разработка</a:t>
          </a:r>
          <a:endParaRPr lang="ru-RU" dirty="0"/>
        </a:p>
      </dgm:t>
    </dgm:pt>
    <dgm:pt modelId="{BEFB9C49-1DEC-4921-9561-EA28FF3B6BCA}" type="parTrans" cxnId="{5A0F8BC0-C026-4DD3-9290-7C0AEC70B71F}">
      <dgm:prSet/>
      <dgm:spPr/>
      <dgm:t>
        <a:bodyPr/>
        <a:lstStyle/>
        <a:p>
          <a:endParaRPr lang="ru-RU"/>
        </a:p>
      </dgm:t>
    </dgm:pt>
    <dgm:pt modelId="{15002F5C-20E0-460D-AD3B-907BE2264F82}" type="sibTrans" cxnId="{5A0F8BC0-C026-4DD3-9290-7C0AEC70B71F}">
      <dgm:prSet/>
      <dgm:spPr/>
      <dgm:t>
        <a:bodyPr/>
        <a:lstStyle/>
        <a:p>
          <a:endParaRPr lang="ru-RU"/>
        </a:p>
      </dgm:t>
    </dgm:pt>
    <dgm:pt modelId="{C390ABB3-748E-494D-9C21-63C1AF7951FA}">
      <dgm:prSet/>
      <dgm:spPr/>
      <dgm:t>
        <a:bodyPr/>
        <a:lstStyle/>
        <a:p>
          <a:r>
            <a:rPr lang="ru-RU" dirty="0" smtClean="0"/>
            <a:t>Тестирование + проверка ИБ</a:t>
          </a:r>
          <a:endParaRPr lang="ru-RU" dirty="0"/>
        </a:p>
      </dgm:t>
    </dgm:pt>
    <dgm:pt modelId="{31131565-C4F5-4617-B56E-A9A4B18F0203}" type="parTrans" cxnId="{611B0543-AEE8-4A19-B390-49E3A405D992}">
      <dgm:prSet/>
      <dgm:spPr/>
      <dgm:t>
        <a:bodyPr/>
        <a:lstStyle/>
        <a:p>
          <a:endParaRPr lang="ru-RU"/>
        </a:p>
      </dgm:t>
    </dgm:pt>
    <dgm:pt modelId="{8C0693AE-589A-40EC-AF11-4B46071D75A6}" type="sibTrans" cxnId="{611B0543-AEE8-4A19-B390-49E3A405D992}">
      <dgm:prSet/>
      <dgm:spPr/>
      <dgm:t>
        <a:bodyPr/>
        <a:lstStyle/>
        <a:p>
          <a:endParaRPr lang="ru-RU"/>
        </a:p>
      </dgm:t>
    </dgm:pt>
    <dgm:pt modelId="{C6552B40-BBE6-415E-8CB8-0BFEB5E9432E}">
      <dgm:prSet/>
      <dgm:spPr/>
      <dgm:t>
        <a:bodyPr/>
        <a:lstStyle/>
        <a:p>
          <a:r>
            <a:rPr lang="ru-RU" dirty="0" smtClean="0"/>
            <a:t>Внедрение</a:t>
          </a:r>
          <a:endParaRPr lang="ru-RU" dirty="0"/>
        </a:p>
      </dgm:t>
    </dgm:pt>
    <dgm:pt modelId="{951CFC02-1351-43ED-98A0-EC6C62163EB2}" type="parTrans" cxnId="{75F44FE5-4B87-4B63-A5BF-B0FA825690EB}">
      <dgm:prSet/>
      <dgm:spPr/>
      <dgm:t>
        <a:bodyPr/>
        <a:lstStyle/>
        <a:p>
          <a:endParaRPr lang="ru-RU"/>
        </a:p>
      </dgm:t>
    </dgm:pt>
    <dgm:pt modelId="{8716561D-6DB8-4224-AEE3-30016CEBD0DE}" type="sibTrans" cxnId="{75F44FE5-4B87-4B63-A5BF-B0FA825690EB}">
      <dgm:prSet/>
      <dgm:spPr/>
      <dgm:t>
        <a:bodyPr/>
        <a:lstStyle/>
        <a:p>
          <a:endParaRPr lang="ru-RU"/>
        </a:p>
      </dgm:t>
    </dgm:pt>
    <dgm:pt modelId="{635E07A0-E159-42C3-8A36-B81281729293}" type="pres">
      <dgm:prSet presAssocID="{64A36D03-C0D8-480F-A17A-4F671367082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8C2CCB-7DEB-47BA-843C-676339D82EB0}" type="pres">
      <dgm:prSet presAssocID="{2455AF90-1110-4AC9-AE51-1E1C959BCDF5}" presName="composite" presStyleCnt="0"/>
      <dgm:spPr/>
    </dgm:pt>
    <dgm:pt modelId="{D4133D27-CA4D-4CE8-A11D-1E9D98821DCB}" type="pres">
      <dgm:prSet presAssocID="{2455AF90-1110-4AC9-AE51-1E1C959BCDF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3E9108-C12D-4AEA-AA28-92E1A3ED89D0}" type="pres">
      <dgm:prSet presAssocID="{2455AF90-1110-4AC9-AE51-1E1C959BCDF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38EAA5-650B-4EC9-BA06-A3459CA94299}" type="pres">
      <dgm:prSet presAssocID="{57C57B94-4BDB-4E23-A117-1088CDF7F48B}" presName="sp" presStyleCnt="0"/>
      <dgm:spPr/>
    </dgm:pt>
    <dgm:pt modelId="{D42C9E44-02B7-4F45-AA36-6E796E43DBCF}" type="pres">
      <dgm:prSet presAssocID="{1E9041A4-A986-42B2-BDBC-5183AB267AEC}" presName="composite" presStyleCnt="0"/>
      <dgm:spPr/>
    </dgm:pt>
    <dgm:pt modelId="{2ACDB1D1-1E64-4582-8883-67A7BC47660E}" type="pres">
      <dgm:prSet presAssocID="{1E9041A4-A986-42B2-BDBC-5183AB267AE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E451A-978D-413D-A4BE-C23E1B04034D}" type="pres">
      <dgm:prSet presAssocID="{1E9041A4-A986-42B2-BDBC-5183AB267AE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714D08-CA42-4524-9030-DDE013A40D11}" type="pres">
      <dgm:prSet presAssocID="{EE9FC11A-E06A-49F0-A1A5-4F65DD1E053E}" presName="sp" presStyleCnt="0"/>
      <dgm:spPr/>
    </dgm:pt>
    <dgm:pt modelId="{C9D9AFF4-3856-4080-A956-F149BB8A5195}" type="pres">
      <dgm:prSet presAssocID="{3F7F022C-9A69-4559-8580-6D3165E52BC8}" presName="composite" presStyleCnt="0"/>
      <dgm:spPr/>
    </dgm:pt>
    <dgm:pt modelId="{7F79A40F-6BC9-45B6-A7C1-7B0F4DD78D62}" type="pres">
      <dgm:prSet presAssocID="{3F7F022C-9A69-4559-8580-6D3165E52BC8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2E9CE4-FD9E-4550-9F6F-3E9B657B4628}" type="pres">
      <dgm:prSet presAssocID="{3F7F022C-9A69-4559-8580-6D3165E52BC8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2A77C10-3C16-4BDC-882C-377393E2F969}" srcId="{3F7F022C-9A69-4559-8580-6D3165E52BC8}" destId="{FBE67038-0987-4F2A-804E-462FA9028834}" srcOrd="1" destOrd="0" parTransId="{24542DAE-1DCB-449B-B603-531F99671169}" sibTransId="{218C9CAC-00F7-4520-9C2B-BAFFAE0F5A28}"/>
    <dgm:cxn modelId="{DD23C604-2B3F-41C3-8534-1F0796C93E48}" type="presOf" srcId="{C6552B40-BBE6-415E-8CB8-0BFEB5E9432E}" destId="{413E9108-C12D-4AEA-AA28-92E1A3ED89D0}" srcOrd="0" destOrd="3" presId="urn:microsoft.com/office/officeart/2005/8/layout/chevron2"/>
    <dgm:cxn modelId="{781BD248-7754-4800-AA30-6F3C0BD91F55}" type="presOf" srcId="{E46F115D-9760-4271-9691-64C7DCED9DCD}" destId="{6F2E9CE4-FD9E-4550-9F6F-3E9B657B4628}" srcOrd="0" destOrd="3" presId="urn:microsoft.com/office/officeart/2005/8/layout/chevron2"/>
    <dgm:cxn modelId="{F0A46202-750A-4BAE-9A36-A047BDAE01F7}" type="presOf" srcId="{EEDF8E6B-A83E-48EE-9FFB-ACCBB92C878F}" destId="{D2EE451A-978D-413D-A4BE-C23E1B04034D}" srcOrd="0" destOrd="2" presId="urn:microsoft.com/office/officeart/2005/8/layout/chevron2"/>
    <dgm:cxn modelId="{54C78B1D-291B-4403-966B-2E2D3117DD9B}" type="presOf" srcId="{FBE67038-0987-4F2A-804E-462FA9028834}" destId="{6F2E9CE4-FD9E-4550-9F6F-3E9B657B4628}" srcOrd="0" destOrd="1" presId="urn:microsoft.com/office/officeart/2005/8/layout/chevron2"/>
    <dgm:cxn modelId="{B7C3333C-C8E6-4394-8AFB-6B2D611167FC}" type="presOf" srcId="{1E9041A4-A986-42B2-BDBC-5183AB267AEC}" destId="{2ACDB1D1-1E64-4582-8883-67A7BC47660E}" srcOrd="0" destOrd="0" presId="urn:microsoft.com/office/officeart/2005/8/layout/chevron2"/>
    <dgm:cxn modelId="{F9C32A65-E91B-45C5-9A75-E1F86A0DBFE5}" type="presOf" srcId="{76D0A10D-70B9-4D17-9C11-8F8A1C8EF304}" destId="{6F2E9CE4-FD9E-4550-9F6F-3E9B657B4628}" srcOrd="0" destOrd="0" presId="urn:microsoft.com/office/officeart/2005/8/layout/chevron2"/>
    <dgm:cxn modelId="{ACA54D3F-3424-47CF-B442-3F84941F6B15}" srcId="{64A36D03-C0D8-480F-A17A-4F6713670828}" destId="{1E9041A4-A986-42B2-BDBC-5183AB267AEC}" srcOrd="1" destOrd="0" parTransId="{9C7E077F-F33F-4E47-BA24-21E4BD1BC71E}" sibTransId="{EE9FC11A-E06A-49F0-A1A5-4F65DD1E053E}"/>
    <dgm:cxn modelId="{1F5E00B7-C631-433C-85B1-D2BC09158726}" srcId="{3F7F022C-9A69-4559-8580-6D3165E52BC8}" destId="{76D0A10D-70B9-4D17-9C11-8F8A1C8EF304}" srcOrd="0" destOrd="0" parTransId="{20273B01-FAD3-416A-BE57-0C07A8348DE6}" sibTransId="{22024E2C-BED6-44AD-9345-3C77492FF82B}"/>
    <dgm:cxn modelId="{6BDB8B8D-CA76-4362-89FD-972F4E7B145F}" srcId="{3F7F022C-9A69-4559-8580-6D3165E52BC8}" destId="{A143E81C-B8A4-4D95-8C07-3926670FDB4C}" srcOrd="2" destOrd="0" parTransId="{06039989-15BB-44FE-AFBA-A7B94EC33362}" sibTransId="{E235079B-453D-49D6-8D82-09C07B8FEAB8}"/>
    <dgm:cxn modelId="{1AFDC8FE-3428-40ED-9EE8-B67E42B13C37}" srcId="{64A36D03-C0D8-480F-A17A-4F6713670828}" destId="{2455AF90-1110-4AC9-AE51-1E1C959BCDF5}" srcOrd="0" destOrd="0" parTransId="{C74E39BC-67F8-435C-A213-D7F249FC1320}" sibTransId="{57C57B94-4BDB-4E23-A117-1088CDF7F48B}"/>
    <dgm:cxn modelId="{7F4BAF5D-BA34-4773-B9B4-C44B2E63A975}" type="presOf" srcId="{8576AD27-F764-4EFD-8217-2AD2BFFA1AAF}" destId="{D2EE451A-978D-413D-A4BE-C23E1B04034D}" srcOrd="0" destOrd="1" presId="urn:microsoft.com/office/officeart/2005/8/layout/chevron2"/>
    <dgm:cxn modelId="{BDFD9326-46AA-498B-96F7-43F3563413AB}" type="presOf" srcId="{5E943D2E-BF50-49D2-BE73-ED1FBD78E4FB}" destId="{D2EE451A-978D-413D-A4BE-C23E1B04034D}" srcOrd="0" destOrd="0" presId="urn:microsoft.com/office/officeart/2005/8/layout/chevron2"/>
    <dgm:cxn modelId="{F1EA66E3-8C9D-4F7D-9B9D-794989B8F3F0}" srcId="{2455AF90-1110-4AC9-AE51-1E1C959BCDF5}" destId="{4467599F-6CA3-425B-AB85-BCD568884739}" srcOrd="0" destOrd="0" parTransId="{D377342C-5BC5-4527-B63F-B0618AB9525C}" sibTransId="{B72667F2-036B-44EE-A170-C583FC366465}"/>
    <dgm:cxn modelId="{224FE5B3-C509-41DF-8610-BABCF3F215C5}" type="presOf" srcId="{4467599F-6CA3-425B-AB85-BCD568884739}" destId="{413E9108-C12D-4AEA-AA28-92E1A3ED89D0}" srcOrd="0" destOrd="0" presId="urn:microsoft.com/office/officeart/2005/8/layout/chevron2"/>
    <dgm:cxn modelId="{8ACEF6ED-D8FE-424D-8279-2DC429932E01}" type="presOf" srcId="{3F7F022C-9A69-4559-8580-6D3165E52BC8}" destId="{7F79A40F-6BC9-45B6-A7C1-7B0F4DD78D62}" srcOrd="0" destOrd="0" presId="urn:microsoft.com/office/officeart/2005/8/layout/chevron2"/>
    <dgm:cxn modelId="{EC217148-DD98-492B-AF8C-400C1E4C523A}" srcId="{1E9041A4-A986-42B2-BDBC-5183AB267AEC}" destId="{8576AD27-F764-4EFD-8217-2AD2BFFA1AAF}" srcOrd="1" destOrd="0" parTransId="{ACC369BC-2385-46D7-9399-5313136910B4}" sibTransId="{8BCB4629-FDFC-4B16-827D-39B11FB5CB37}"/>
    <dgm:cxn modelId="{75F44FE5-4B87-4B63-A5BF-B0FA825690EB}" srcId="{2455AF90-1110-4AC9-AE51-1E1C959BCDF5}" destId="{C6552B40-BBE6-415E-8CB8-0BFEB5E9432E}" srcOrd="3" destOrd="0" parTransId="{951CFC02-1351-43ED-98A0-EC6C62163EB2}" sibTransId="{8716561D-6DB8-4224-AEE3-30016CEBD0DE}"/>
    <dgm:cxn modelId="{F2628217-E15F-4C85-B4A7-DD1D81D5F7D9}" type="presOf" srcId="{C390ABB3-748E-494D-9C21-63C1AF7951FA}" destId="{413E9108-C12D-4AEA-AA28-92E1A3ED89D0}" srcOrd="0" destOrd="2" presId="urn:microsoft.com/office/officeart/2005/8/layout/chevron2"/>
    <dgm:cxn modelId="{7953CDD5-3E78-4D5E-A360-2B20E9CC6742}" type="presOf" srcId="{64A36D03-C0D8-480F-A17A-4F6713670828}" destId="{635E07A0-E159-42C3-8A36-B81281729293}" srcOrd="0" destOrd="0" presId="urn:microsoft.com/office/officeart/2005/8/layout/chevron2"/>
    <dgm:cxn modelId="{5A0F8BC0-C026-4DD3-9290-7C0AEC70B71F}" srcId="{2455AF90-1110-4AC9-AE51-1E1C959BCDF5}" destId="{3696B5CD-326E-4B43-8FAA-77EE407BD6FE}" srcOrd="1" destOrd="0" parTransId="{BEFB9C49-1DEC-4921-9561-EA28FF3B6BCA}" sibTransId="{15002F5C-20E0-460D-AD3B-907BE2264F82}"/>
    <dgm:cxn modelId="{ABF8CBA5-9B16-4E2E-9CB1-7CFAEEB85A6D}" srcId="{1E9041A4-A986-42B2-BDBC-5183AB267AEC}" destId="{EEDF8E6B-A83E-48EE-9FFB-ACCBB92C878F}" srcOrd="2" destOrd="0" parTransId="{34C96230-E79F-4428-9E10-8602446BD7E4}" sibTransId="{08D69C20-EF2C-42CA-ADE7-28687B1069CC}"/>
    <dgm:cxn modelId="{516BA210-AEF9-4CFF-9422-AAEF061DBD6E}" type="presOf" srcId="{2455AF90-1110-4AC9-AE51-1E1C959BCDF5}" destId="{D4133D27-CA4D-4CE8-A11D-1E9D98821DCB}" srcOrd="0" destOrd="0" presId="urn:microsoft.com/office/officeart/2005/8/layout/chevron2"/>
    <dgm:cxn modelId="{BB58E9B3-2A68-45EE-8AC1-3BC22082AF8D}" type="presOf" srcId="{A143E81C-B8A4-4D95-8C07-3926670FDB4C}" destId="{6F2E9CE4-FD9E-4550-9F6F-3E9B657B4628}" srcOrd="0" destOrd="2" presId="urn:microsoft.com/office/officeart/2005/8/layout/chevron2"/>
    <dgm:cxn modelId="{27CC68FD-223C-4930-8702-BA315CF93221}" srcId="{64A36D03-C0D8-480F-A17A-4F6713670828}" destId="{3F7F022C-9A69-4559-8580-6D3165E52BC8}" srcOrd="2" destOrd="0" parTransId="{104D24ED-68B2-49AA-96F4-EE20B3E98D90}" sibTransId="{FA521E79-1E3C-4868-8F0D-6F8DE91C1024}"/>
    <dgm:cxn modelId="{611B0543-AEE8-4A19-B390-49E3A405D992}" srcId="{2455AF90-1110-4AC9-AE51-1E1C959BCDF5}" destId="{C390ABB3-748E-494D-9C21-63C1AF7951FA}" srcOrd="2" destOrd="0" parTransId="{31131565-C4F5-4617-B56E-A9A4B18F0203}" sibTransId="{8C0693AE-589A-40EC-AF11-4B46071D75A6}"/>
    <dgm:cxn modelId="{5C7E75F4-B0E0-4D09-88CE-A8E6A64F4486}" type="presOf" srcId="{3696B5CD-326E-4B43-8FAA-77EE407BD6FE}" destId="{413E9108-C12D-4AEA-AA28-92E1A3ED89D0}" srcOrd="0" destOrd="1" presId="urn:microsoft.com/office/officeart/2005/8/layout/chevron2"/>
    <dgm:cxn modelId="{5B0F2839-08A4-4DBC-B1F6-931D04A81671}" srcId="{1E9041A4-A986-42B2-BDBC-5183AB267AEC}" destId="{5E943D2E-BF50-49D2-BE73-ED1FBD78E4FB}" srcOrd="0" destOrd="0" parTransId="{B4F57012-C775-4521-A5F5-4C754AA23DFB}" sibTransId="{380F1084-73ED-459A-8412-AC1ECD5118A7}"/>
    <dgm:cxn modelId="{3BD3C311-0B88-40EC-A9A1-D592B2EE307D}" srcId="{3F7F022C-9A69-4559-8580-6D3165E52BC8}" destId="{E46F115D-9760-4271-9691-64C7DCED9DCD}" srcOrd="3" destOrd="0" parTransId="{332AC456-D7BF-4091-BC61-3AC226D0EB82}" sibTransId="{BA965011-3C36-4C5D-847F-F0CFECD75BD3}"/>
    <dgm:cxn modelId="{078D20E3-5637-47C8-95C8-310BCA274929}" type="presParOf" srcId="{635E07A0-E159-42C3-8A36-B81281729293}" destId="{D88C2CCB-7DEB-47BA-843C-676339D82EB0}" srcOrd="0" destOrd="0" presId="urn:microsoft.com/office/officeart/2005/8/layout/chevron2"/>
    <dgm:cxn modelId="{2D048925-4802-46A2-B754-23E8870F0F86}" type="presParOf" srcId="{D88C2CCB-7DEB-47BA-843C-676339D82EB0}" destId="{D4133D27-CA4D-4CE8-A11D-1E9D98821DCB}" srcOrd="0" destOrd="0" presId="urn:microsoft.com/office/officeart/2005/8/layout/chevron2"/>
    <dgm:cxn modelId="{2DD4576B-6137-4896-87B3-E0888FDF601C}" type="presParOf" srcId="{D88C2CCB-7DEB-47BA-843C-676339D82EB0}" destId="{413E9108-C12D-4AEA-AA28-92E1A3ED89D0}" srcOrd="1" destOrd="0" presId="urn:microsoft.com/office/officeart/2005/8/layout/chevron2"/>
    <dgm:cxn modelId="{129B5D2F-312B-4883-B22D-EF2F7C1EEC22}" type="presParOf" srcId="{635E07A0-E159-42C3-8A36-B81281729293}" destId="{0938EAA5-650B-4EC9-BA06-A3459CA94299}" srcOrd="1" destOrd="0" presId="urn:microsoft.com/office/officeart/2005/8/layout/chevron2"/>
    <dgm:cxn modelId="{4B9CD5F9-79F5-4826-9460-3B30BCEBE868}" type="presParOf" srcId="{635E07A0-E159-42C3-8A36-B81281729293}" destId="{D42C9E44-02B7-4F45-AA36-6E796E43DBCF}" srcOrd="2" destOrd="0" presId="urn:microsoft.com/office/officeart/2005/8/layout/chevron2"/>
    <dgm:cxn modelId="{3F9D6BCF-8F9A-418C-BA1F-893A441DC04A}" type="presParOf" srcId="{D42C9E44-02B7-4F45-AA36-6E796E43DBCF}" destId="{2ACDB1D1-1E64-4582-8883-67A7BC47660E}" srcOrd="0" destOrd="0" presId="urn:microsoft.com/office/officeart/2005/8/layout/chevron2"/>
    <dgm:cxn modelId="{4191644F-0168-4751-AA3E-E60C128FD814}" type="presParOf" srcId="{D42C9E44-02B7-4F45-AA36-6E796E43DBCF}" destId="{D2EE451A-978D-413D-A4BE-C23E1B04034D}" srcOrd="1" destOrd="0" presId="urn:microsoft.com/office/officeart/2005/8/layout/chevron2"/>
    <dgm:cxn modelId="{C0DC770F-D356-480D-AFAB-A9AE59A23A1D}" type="presParOf" srcId="{635E07A0-E159-42C3-8A36-B81281729293}" destId="{FE714D08-CA42-4524-9030-DDE013A40D11}" srcOrd="3" destOrd="0" presId="urn:microsoft.com/office/officeart/2005/8/layout/chevron2"/>
    <dgm:cxn modelId="{57917B65-69C2-4419-B116-86D315BB891A}" type="presParOf" srcId="{635E07A0-E159-42C3-8A36-B81281729293}" destId="{C9D9AFF4-3856-4080-A956-F149BB8A5195}" srcOrd="4" destOrd="0" presId="urn:microsoft.com/office/officeart/2005/8/layout/chevron2"/>
    <dgm:cxn modelId="{1613C038-9679-455C-923F-6F12CA3F58E1}" type="presParOf" srcId="{C9D9AFF4-3856-4080-A956-F149BB8A5195}" destId="{7F79A40F-6BC9-45B6-A7C1-7B0F4DD78D62}" srcOrd="0" destOrd="0" presId="urn:microsoft.com/office/officeart/2005/8/layout/chevron2"/>
    <dgm:cxn modelId="{6EDCF2D2-F8B2-4450-A4F4-7C7F60013925}" type="presParOf" srcId="{C9D9AFF4-3856-4080-A956-F149BB8A5195}" destId="{6F2E9CE4-FD9E-4550-9F6F-3E9B657B462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36B926-612B-4F9D-90D6-A0BC5D8DE3B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A32082-8673-4CBF-BBCD-26F630A428A2}">
      <dgm:prSet phldrT="[Текст]"/>
      <dgm:spPr/>
      <dgm:t>
        <a:bodyPr/>
        <a:lstStyle/>
        <a:p>
          <a:r>
            <a:rPr lang="ru-RU" dirty="0" smtClean="0"/>
            <a:t>Проблемы</a:t>
          </a:r>
          <a:endParaRPr lang="ru-RU" dirty="0"/>
        </a:p>
      </dgm:t>
    </dgm:pt>
    <dgm:pt modelId="{4098A609-245E-4367-A502-43AB42E96190}" type="parTrans" cxnId="{2948E35B-1159-4956-A16A-A4AB0753643A}">
      <dgm:prSet/>
      <dgm:spPr/>
      <dgm:t>
        <a:bodyPr/>
        <a:lstStyle/>
        <a:p>
          <a:endParaRPr lang="ru-RU"/>
        </a:p>
      </dgm:t>
    </dgm:pt>
    <dgm:pt modelId="{5473B9E0-F481-443F-A7E2-41A630F9F448}" type="sibTrans" cxnId="{2948E35B-1159-4956-A16A-A4AB0753643A}">
      <dgm:prSet/>
      <dgm:spPr/>
      <dgm:t>
        <a:bodyPr/>
        <a:lstStyle/>
        <a:p>
          <a:endParaRPr lang="ru-RU"/>
        </a:p>
      </dgm:t>
    </dgm:pt>
    <dgm:pt modelId="{5F91F76E-E657-4202-A64E-C1441D21B4EF}">
      <dgm:prSet phldrT="[Текст]"/>
      <dgm:spPr/>
      <dgm:t>
        <a:bodyPr/>
        <a:lstStyle/>
        <a:p>
          <a:r>
            <a:rPr lang="ru-RU" dirty="0" smtClean="0"/>
            <a:t>Соответствие требованиям информационной безопасности</a:t>
          </a:r>
          <a:endParaRPr lang="ru-RU" dirty="0"/>
        </a:p>
      </dgm:t>
    </dgm:pt>
    <dgm:pt modelId="{D33BC55D-10E2-4ABC-8A78-38A38FAE9D30}" type="parTrans" cxnId="{4A67B4E7-7521-4771-86CF-E1AED2AF47A6}">
      <dgm:prSet/>
      <dgm:spPr/>
      <dgm:t>
        <a:bodyPr/>
        <a:lstStyle/>
        <a:p>
          <a:endParaRPr lang="ru-RU"/>
        </a:p>
      </dgm:t>
    </dgm:pt>
    <dgm:pt modelId="{A573DA97-9673-4B0C-85DD-E97C48AD5D15}" type="sibTrans" cxnId="{4A67B4E7-7521-4771-86CF-E1AED2AF47A6}">
      <dgm:prSet/>
      <dgm:spPr/>
      <dgm:t>
        <a:bodyPr/>
        <a:lstStyle/>
        <a:p>
          <a:endParaRPr lang="ru-RU"/>
        </a:p>
      </dgm:t>
    </dgm:pt>
    <dgm:pt modelId="{31A27E23-5058-494F-AD47-8E9A9F310A1D}">
      <dgm:prSet phldrT="[Текст]"/>
      <dgm:spPr/>
      <dgm:t>
        <a:bodyPr/>
        <a:lstStyle/>
        <a:p>
          <a:r>
            <a:rPr lang="ru-RU" dirty="0" smtClean="0"/>
            <a:t>Не все данные по клиенту заполнены на </a:t>
          </a:r>
          <a:r>
            <a:rPr lang="ru-RU" dirty="0" err="1" smtClean="0"/>
            <a:t>гос.услугах</a:t>
          </a:r>
          <a:r>
            <a:rPr lang="ru-RU" dirty="0" smtClean="0"/>
            <a:t> (образование, семейное положение, имущество)</a:t>
          </a:r>
          <a:endParaRPr lang="ru-RU" dirty="0"/>
        </a:p>
      </dgm:t>
    </dgm:pt>
    <dgm:pt modelId="{7A357920-183C-4C83-A31A-7A201F4556D3}" type="parTrans" cxnId="{3A1A8651-3AEC-4EC4-92D7-F5A085F82C61}">
      <dgm:prSet/>
      <dgm:spPr/>
      <dgm:t>
        <a:bodyPr/>
        <a:lstStyle/>
        <a:p>
          <a:endParaRPr lang="ru-RU"/>
        </a:p>
      </dgm:t>
    </dgm:pt>
    <dgm:pt modelId="{ADF76349-3BE1-4122-9BC6-902C678DF1D4}" type="sibTrans" cxnId="{3A1A8651-3AEC-4EC4-92D7-F5A085F82C61}">
      <dgm:prSet/>
      <dgm:spPr/>
      <dgm:t>
        <a:bodyPr/>
        <a:lstStyle/>
        <a:p>
          <a:endParaRPr lang="ru-RU"/>
        </a:p>
      </dgm:t>
    </dgm:pt>
    <dgm:pt modelId="{828550FB-0C17-476B-BF12-C1B4BF8AC3D9}">
      <dgm:prSet phldrT="[Текст]"/>
      <dgm:spPr/>
      <dgm:t>
        <a:bodyPr/>
        <a:lstStyle/>
        <a:p>
          <a:r>
            <a:rPr lang="ru-RU" dirty="0" smtClean="0"/>
            <a:t>Рекомендации</a:t>
          </a:r>
          <a:endParaRPr lang="ru-RU" dirty="0"/>
        </a:p>
      </dgm:t>
    </dgm:pt>
    <dgm:pt modelId="{3D06FED2-23EA-499E-B531-F03AB40C0148}" type="parTrans" cxnId="{056FA9AB-18D2-4AF8-BB76-DC8BE4E6D3EC}">
      <dgm:prSet/>
      <dgm:spPr/>
      <dgm:t>
        <a:bodyPr/>
        <a:lstStyle/>
        <a:p>
          <a:endParaRPr lang="ru-RU"/>
        </a:p>
      </dgm:t>
    </dgm:pt>
    <dgm:pt modelId="{578E30E7-ADEA-49FF-AB52-7EBBB4036C79}" type="sibTrans" cxnId="{056FA9AB-18D2-4AF8-BB76-DC8BE4E6D3EC}">
      <dgm:prSet/>
      <dgm:spPr/>
      <dgm:t>
        <a:bodyPr/>
        <a:lstStyle/>
        <a:p>
          <a:endParaRPr lang="ru-RU"/>
        </a:p>
      </dgm:t>
    </dgm:pt>
    <dgm:pt modelId="{416A4DE6-88B1-43EA-AEE7-166291C33FF0}">
      <dgm:prSet phldrT="[Текст]"/>
      <dgm:spPr/>
      <dgm:t>
        <a:bodyPr/>
        <a:lstStyle/>
        <a:p>
          <a:r>
            <a:rPr lang="ru-RU" dirty="0" smtClean="0"/>
            <a:t>Не делать отдельного личного кабинета</a:t>
          </a:r>
          <a:endParaRPr lang="ru-RU" dirty="0"/>
        </a:p>
      </dgm:t>
    </dgm:pt>
    <dgm:pt modelId="{F84537E5-53E3-4404-B961-F4231A107031}" type="parTrans" cxnId="{A5AE0F41-749E-48F5-80EB-0820176B687A}">
      <dgm:prSet/>
      <dgm:spPr/>
      <dgm:t>
        <a:bodyPr/>
        <a:lstStyle/>
        <a:p>
          <a:endParaRPr lang="ru-RU"/>
        </a:p>
      </dgm:t>
    </dgm:pt>
    <dgm:pt modelId="{36C5DA2A-55EF-4A66-853F-40B45A2FDC00}" type="sibTrans" cxnId="{A5AE0F41-749E-48F5-80EB-0820176B687A}">
      <dgm:prSet/>
      <dgm:spPr/>
      <dgm:t>
        <a:bodyPr/>
        <a:lstStyle/>
        <a:p>
          <a:endParaRPr lang="ru-RU"/>
        </a:p>
      </dgm:t>
    </dgm:pt>
    <dgm:pt modelId="{9B201E71-105F-4624-916D-1D47BBE31945}">
      <dgm:prSet phldrT="[Текст]"/>
      <dgm:spPr/>
      <dgm:t>
        <a:bodyPr/>
        <a:lstStyle/>
        <a:p>
          <a:r>
            <a:rPr lang="ru-RU" dirty="0" smtClean="0"/>
            <a:t>Подбор продукта осуществляется непосредственно на сайте</a:t>
          </a:r>
          <a:r>
            <a:rPr lang="en-US" dirty="0" smtClean="0"/>
            <a:t> (</a:t>
          </a:r>
          <a:r>
            <a:rPr lang="ru-RU" dirty="0" smtClean="0"/>
            <a:t>сама заявка на продукт отдельно</a:t>
          </a:r>
          <a:r>
            <a:rPr lang="en-US" dirty="0" smtClean="0"/>
            <a:t>)</a:t>
          </a:r>
          <a:endParaRPr lang="ru-RU" dirty="0"/>
        </a:p>
      </dgm:t>
    </dgm:pt>
    <dgm:pt modelId="{88037E6A-8A94-4228-A0F6-60C1992B45F9}" type="parTrans" cxnId="{8FF9812F-7937-48EA-B5E1-D56735F9FF51}">
      <dgm:prSet/>
      <dgm:spPr/>
      <dgm:t>
        <a:bodyPr/>
        <a:lstStyle/>
        <a:p>
          <a:endParaRPr lang="ru-RU"/>
        </a:p>
      </dgm:t>
    </dgm:pt>
    <dgm:pt modelId="{D6153AED-C626-49D1-948B-B4E0D8355F22}" type="sibTrans" cxnId="{8FF9812F-7937-48EA-B5E1-D56735F9FF51}">
      <dgm:prSet/>
      <dgm:spPr/>
      <dgm:t>
        <a:bodyPr/>
        <a:lstStyle/>
        <a:p>
          <a:endParaRPr lang="ru-RU"/>
        </a:p>
      </dgm:t>
    </dgm:pt>
    <dgm:pt modelId="{720A31A0-51F7-4600-A36B-D527BFE890B8}">
      <dgm:prSet phldrT="[Текст]"/>
      <dgm:spPr/>
      <dgm:t>
        <a:bodyPr/>
        <a:lstStyle/>
        <a:p>
          <a:r>
            <a:rPr lang="ru-RU" dirty="0" smtClean="0"/>
            <a:t>Продумать заранее действия в случае отзыва клиентом согласия</a:t>
          </a:r>
          <a:endParaRPr lang="ru-RU" dirty="0"/>
        </a:p>
      </dgm:t>
    </dgm:pt>
    <dgm:pt modelId="{F785A6BC-5359-477E-8B9D-FCDD0B0F7471}" type="parTrans" cxnId="{2EBD0D2C-897B-491D-8632-3B286FEB4A05}">
      <dgm:prSet/>
      <dgm:spPr/>
      <dgm:t>
        <a:bodyPr/>
        <a:lstStyle/>
        <a:p>
          <a:endParaRPr lang="ru-RU"/>
        </a:p>
      </dgm:t>
    </dgm:pt>
    <dgm:pt modelId="{989E77FF-246C-48ED-AB06-786DB89F3305}" type="sibTrans" cxnId="{2EBD0D2C-897B-491D-8632-3B286FEB4A05}">
      <dgm:prSet/>
      <dgm:spPr/>
      <dgm:t>
        <a:bodyPr/>
        <a:lstStyle/>
        <a:p>
          <a:endParaRPr lang="ru-RU"/>
        </a:p>
      </dgm:t>
    </dgm:pt>
    <dgm:pt modelId="{13C33C26-1C12-47A3-A788-F782ECABB9CD}">
      <dgm:prSet phldrT="[Текст]"/>
      <dgm:spPr/>
      <dgm:t>
        <a:bodyPr/>
        <a:lstStyle/>
        <a:p>
          <a:r>
            <a:rPr lang="ru-RU" dirty="0" smtClean="0"/>
            <a:t>Тестирование проводить на своих учетных записях</a:t>
          </a:r>
          <a:endParaRPr lang="ru-RU" dirty="0"/>
        </a:p>
      </dgm:t>
    </dgm:pt>
    <dgm:pt modelId="{21402A84-7551-4CF0-B60C-4CFA82DE5608}" type="parTrans" cxnId="{AC492CBE-2E0C-44ED-AA47-936647465A85}">
      <dgm:prSet/>
      <dgm:spPr/>
      <dgm:t>
        <a:bodyPr/>
        <a:lstStyle/>
        <a:p>
          <a:endParaRPr lang="ru-RU"/>
        </a:p>
      </dgm:t>
    </dgm:pt>
    <dgm:pt modelId="{97ECF2DC-DB5F-47E3-B7E1-A269A43613D7}" type="sibTrans" cxnId="{AC492CBE-2E0C-44ED-AA47-936647465A85}">
      <dgm:prSet/>
      <dgm:spPr/>
      <dgm:t>
        <a:bodyPr/>
        <a:lstStyle/>
        <a:p>
          <a:endParaRPr lang="ru-RU"/>
        </a:p>
      </dgm:t>
    </dgm:pt>
    <dgm:pt modelId="{A184C155-1BFA-4E67-95B0-B2B0655FB986}">
      <dgm:prSet phldrT="[Текст]"/>
      <dgm:spPr/>
      <dgm:t>
        <a:bodyPr/>
        <a:lstStyle/>
        <a:p>
          <a:r>
            <a:rPr lang="ru-RU" dirty="0" smtClean="0"/>
            <a:t>Получили старый бланк на подключение, потом корректировали </a:t>
          </a:r>
          <a:r>
            <a:rPr lang="en-US" dirty="0" smtClean="0"/>
            <a:t>scope </a:t>
          </a:r>
          <a:r>
            <a:rPr lang="ru-RU" dirty="0" smtClean="0"/>
            <a:t>данных, получаемых из ЦП</a:t>
          </a:r>
          <a:endParaRPr lang="ru-RU" dirty="0"/>
        </a:p>
      </dgm:t>
    </dgm:pt>
    <dgm:pt modelId="{F25D5DD6-D486-4F84-B722-31245D0FE300}" type="parTrans" cxnId="{873554D7-E45A-445C-8830-26834046D792}">
      <dgm:prSet/>
      <dgm:spPr/>
      <dgm:t>
        <a:bodyPr/>
        <a:lstStyle/>
        <a:p>
          <a:endParaRPr lang="ru-RU"/>
        </a:p>
      </dgm:t>
    </dgm:pt>
    <dgm:pt modelId="{468BE2AF-5931-48AB-8CC1-29E8D71A6F40}" type="sibTrans" cxnId="{873554D7-E45A-445C-8830-26834046D792}">
      <dgm:prSet/>
      <dgm:spPr/>
      <dgm:t>
        <a:bodyPr/>
        <a:lstStyle/>
        <a:p>
          <a:endParaRPr lang="ru-RU"/>
        </a:p>
      </dgm:t>
    </dgm:pt>
    <dgm:pt modelId="{8DE6621A-903D-4685-AB60-075650E465B4}">
      <dgm:prSet phldrT="[Текст]"/>
      <dgm:spPr/>
      <dgm:t>
        <a:bodyPr/>
        <a:lstStyle/>
        <a:p>
          <a:r>
            <a:rPr lang="ru-RU" dirty="0" smtClean="0"/>
            <a:t>Можно использовать номер телефона, который возвращается из ЦП</a:t>
          </a:r>
          <a:endParaRPr lang="ru-RU" dirty="0"/>
        </a:p>
      </dgm:t>
    </dgm:pt>
    <dgm:pt modelId="{130A4BFA-E17D-4171-9E8C-579F1076A204}" type="parTrans" cxnId="{B1DA3995-A77E-4D5E-B6BB-E664D11AB0AA}">
      <dgm:prSet/>
      <dgm:spPr/>
      <dgm:t>
        <a:bodyPr/>
        <a:lstStyle/>
        <a:p>
          <a:endParaRPr lang="ru-RU"/>
        </a:p>
      </dgm:t>
    </dgm:pt>
    <dgm:pt modelId="{9E09FC33-5884-4460-94FA-E249393DCBA1}" type="sibTrans" cxnId="{B1DA3995-A77E-4D5E-B6BB-E664D11AB0AA}">
      <dgm:prSet/>
      <dgm:spPr/>
      <dgm:t>
        <a:bodyPr/>
        <a:lstStyle/>
        <a:p>
          <a:endParaRPr lang="ru-RU"/>
        </a:p>
      </dgm:t>
    </dgm:pt>
    <dgm:pt modelId="{EFAA699E-D3CA-4747-BBFA-8AE560FDC6BF}">
      <dgm:prSet phldrT="[Текст]"/>
      <dgm:spPr/>
      <dgm:t>
        <a:bodyPr/>
        <a:lstStyle/>
        <a:p>
          <a:endParaRPr lang="ru-RU" dirty="0"/>
        </a:p>
      </dgm:t>
    </dgm:pt>
    <dgm:pt modelId="{66504DDB-865A-4659-9DA8-93F16553A431}" type="parTrans" cxnId="{D4768810-3535-468B-A7CA-0622F8774DC1}">
      <dgm:prSet/>
      <dgm:spPr/>
      <dgm:t>
        <a:bodyPr/>
        <a:lstStyle/>
        <a:p>
          <a:endParaRPr lang="ru-RU"/>
        </a:p>
      </dgm:t>
    </dgm:pt>
    <dgm:pt modelId="{1198AD3E-15B8-419B-B147-9DBCB97D6BC8}" type="sibTrans" cxnId="{D4768810-3535-468B-A7CA-0622F8774DC1}">
      <dgm:prSet/>
      <dgm:spPr/>
      <dgm:t>
        <a:bodyPr/>
        <a:lstStyle/>
        <a:p>
          <a:endParaRPr lang="ru-RU"/>
        </a:p>
      </dgm:t>
    </dgm:pt>
    <dgm:pt modelId="{416D670D-C1A0-44C0-BCAD-8A41E5A14521}">
      <dgm:prSet phldrT="[Текст]"/>
      <dgm:spPr/>
      <dgm:t>
        <a:bodyPr/>
        <a:lstStyle/>
        <a:p>
          <a:endParaRPr lang="ru-RU" dirty="0"/>
        </a:p>
      </dgm:t>
    </dgm:pt>
    <dgm:pt modelId="{E3F3429F-1894-40C3-A2D5-1BB816696543}" type="parTrans" cxnId="{58686BE1-B8D4-453B-8135-1F91E0F290A6}">
      <dgm:prSet/>
      <dgm:spPr/>
      <dgm:t>
        <a:bodyPr/>
        <a:lstStyle/>
        <a:p>
          <a:endParaRPr lang="ru-RU"/>
        </a:p>
      </dgm:t>
    </dgm:pt>
    <dgm:pt modelId="{550C5156-8320-46DF-A6F3-AE0C9BCB7AC8}" type="sibTrans" cxnId="{58686BE1-B8D4-453B-8135-1F91E0F290A6}">
      <dgm:prSet/>
      <dgm:spPr/>
      <dgm:t>
        <a:bodyPr/>
        <a:lstStyle/>
        <a:p>
          <a:endParaRPr lang="ru-RU"/>
        </a:p>
      </dgm:t>
    </dgm:pt>
    <dgm:pt modelId="{B914FDA4-DED8-4BEC-95B6-3AC372C4BD06}" type="pres">
      <dgm:prSet presAssocID="{BB36B926-612B-4F9D-90D6-A0BC5D8DE3BE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96646AA-9F22-4C47-B8B1-D87C3DD65A01}" type="pres">
      <dgm:prSet presAssocID="{D8A32082-8673-4CBF-BBCD-26F630A428A2}" presName="linNode" presStyleCnt="0"/>
      <dgm:spPr/>
    </dgm:pt>
    <dgm:pt modelId="{21A27F63-4B57-44A1-91E3-8639EB38B946}" type="pres">
      <dgm:prSet presAssocID="{D8A32082-8673-4CBF-BBCD-26F630A428A2}" presName="parentShp" presStyleLbl="node1" presStyleIdx="0" presStyleCnt="2" custScaleX="83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8778E1-9ECA-4B6F-BC20-512F6DA362F2}" type="pres">
      <dgm:prSet presAssocID="{D8A32082-8673-4CBF-BBCD-26F630A428A2}" presName="childShp" presStyleLbl="bgAccFollowNode1" presStyleIdx="0" presStyleCnt="2" custScaleX="106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7BC4AF-61CB-478D-A4DE-0362B4739360}" type="pres">
      <dgm:prSet presAssocID="{5473B9E0-F481-443F-A7E2-41A630F9F448}" presName="spacing" presStyleCnt="0"/>
      <dgm:spPr/>
    </dgm:pt>
    <dgm:pt modelId="{AED89852-A171-4AC0-B69E-457D3059B60E}" type="pres">
      <dgm:prSet presAssocID="{828550FB-0C17-476B-BF12-C1B4BF8AC3D9}" presName="linNode" presStyleCnt="0"/>
      <dgm:spPr/>
    </dgm:pt>
    <dgm:pt modelId="{2E09E13F-CE67-4415-8ACC-2D1E13C082AD}" type="pres">
      <dgm:prSet presAssocID="{828550FB-0C17-476B-BF12-C1B4BF8AC3D9}" presName="parentShp" presStyleLbl="node1" presStyleIdx="1" presStyleCnt="2" custScaleX="8360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5927CE-B285-4225-B665-226BE795D74D}" type="pres">
      <dgm:prSet presAssocID="{828550FB-0C17-476B-BF12-C1B4BF8AC3D9}" presName="childShp" presStyleLbl="bgAccFollowNode1" presStyleIdx="1" presStyleCnt="2" custScaleX="1064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79C76E-1581-418B-B614-7A7A6185FFA7}" type="presOf" srcId="{EFAA699E-D3CA-4747-BBFA-8AE560FDC6BF}" destId="{8C8778E1-9ECA-4B6F-BC20-512F6DA362F2}" srcOrd="0" destOrd="1" presId="urn:microsoft.com/office/officeart/2005/8/layout/vList6"/>
    <dgm:cxn modelId="{1A534FFB-8FC9-4EB3-8D27-9CB14DE30FBC}" type="presOf" srcId="{BB36B926-612B-4F9D-90D6-A0BC5D8DE3BE}" destId="{B914FDA4-DED8-4BEC-95B6-3AC372C4BD06}" srcOrd="0" destOrd="0" presId="urn:microsoft.com/office/officeart/2005/8/layout/vList6"/>
    <dgm:cxn modelId="{B053E64D-3980-4F31-AF8F-02F410EB0765}" type="presOf" srcId="{720A31A0-51F7-4600-A36B-D527BFE890B8}" destId="{395927CE-B285-4225-B665-226BE795D74D}" srcOrd="0" destOrd="2" presId="urn:microsoft.com/office/officeart/2005/8/layout/vList6"/>
    <dgm:cxn modelId="{B1DA3995-A77E-4D5E-B6BB-E664D11AB0AA}" srcId="{828550FB-0C17-476B-BF12-C1B4BF8AC3D9}" destId="{8DE6621A-903D-4685-AB60-075650E465B4}" srcOrd="4" destOrd="0" parTransId="{130A4BFA-E17D-4171-9E8C-579F1076A204}" sibTransId="{9E09FC33-5884-4460-94FA-E249393DCBA1}"/>
    <dgm:cxn modelId="{AC492CBE-2E0C-44ED-AA47-936647465A85}" srcId="{828550FB-0C17-476B-BF12-C1B4BF8AC3D9}" destId="{13C33C26-1C12-47A3-A788-F782ECABB9CD}" srcOrd="3" destOrd="0" parTransId="{21402A84-7551-4CF0-B60C-4CFA82DE5608}" sibTransId="{97ECF2DC-DB5F-47E3-B7E1-A269A43613D7}"/>
    <dgm:cxn modelId="{847A232D-8C9A-49A1-81D2-842662EE0924}" type="presOf" srcId="{416D670D-C1A0-44C0-BCAD-8A41E5A14521}" destId="{8C8778E1-9ECA-4B6F-BC20-512F6DA362F2}" srcOrd="0" destOrd="3" presId="urn:microsoft.com/office/officeart/2005/8/layout/vList6"/>
    <dgm:cxn modelId="{3A1A8651-3AEC-4EC4-92D7-F5A085F82C61}" srcId="{D8A32082-8673-4CBF-BBCD-26F630A428A2}" destId="{31A27E23-5058-494F-AD47-8E9A9F310A1D}" srcOrd="2" destOrd="0" parTransId="{7A357920-183C-4C83-A31A-7A201F4556D3}" sibTransId="{ADF76349-3BE1-4122-9BC6-902C678DF1D4}"/>
    <dgm:cxn modelId="{A5AE0F41-749E-48F5-80EB-0820176B687A}" srcId="{828550FB-0C17-476B-BF12-C1B4BF8AC3D9}" destId="{416A4DE6-88B1-43EA-AEE7-166291C33FF0}" srcOrd="0" destOrd="0" parTransId="{F84537E5-53E3-4404-B961-F4231A107031}" sibTransId="{36C5DA2A-55EF-4A66-853F-40B45A2FDC00}"/>
    <dgm:cxn modelId="{44B99D03-4D97-4C02-BFEE-0CFCCD74FE76}" type="presOf" srcId="{D8A32082-8673-4CBF-BBCD-26F630A428A2}" destId="{21A27F63-4B57-44A1-91E3-8639EB38B946}" srcOrd="0" destOrd="0" presId="urn:microsoft.com/office/officeart/2005/8/layout/vList6"/>
    <dgm:cxn modelId="{2EBD0D2C-897B-491D-8632-3B286FEB4A05}" srcId="{828550FB-0C17-476B-BF12-C1B4BF8AC3D9}" destId="{720A31A0-51F7-4600-A36B-D527BFE890B8}" srcOrd="2" destOrd="0" parTransId="{F785A6BC-5359-477E-8B9D-FCDD0B0F7471}" sibTransId="{989E77FF-246C-48ED-AB06-786DB89F3305}"/>
    <dgm:cxn modelId="{E0EE7DD0-9BA6-4736-9A54-ED207526D38B}" type="presOf" srcId="{5F91F76E-E657-4202-A64E-C1441D21B4EF}" destId="{8C8778E1-9ECA-4B6F-BC20-512F6DA362F2}" srcOrd="0" destOrd="0" presId="urn:microsoft.com/office/officeart/2005/8/layout/vList6"/>
    <dgm:cxn modelId="{056FA9AB-18D2-4AF8-BB76-DC8BE4E6D3EC}" srcId="{BB36B926-612B-4F9D-90D6-A0BC5D8DE3BE}" destId="{828550FB-0C17-476B-BF12-C1B4BF8AC3D9}" srcOrd="1" destOrd="0" parTransId="{3D06FED2-23EA-499E-B531-F03AB40C0148}" sibTransId="{578E30E7-ADEA-49FF-AB52-7EBBB4036C79}"/>
    <dgm:cxn modelId="{58686BE1-B8D4-453B-8135-1F91E0F290A6}" srcId="{D8A32082-8673-4CBF-BBCD-26F630A428A2}" destId="{416D670D-C1A0-44C0-BCAD-8A41E5A14521}" srcOrd="3" destOrd="0" parTransId="{E3F3429F-1894-40C3-A2D5-1BB816696543}" sibTransId="{550C5156-8320-46DF-A6F3-AE0C9BCB7AC8}"/>
    <dgm:cxn modelId="{D4768810-3535-468B-A7CA-0622F8774DC1}" srcId="{D8A32082-8673-4CBF-BBCD-26F630A428A2}" destId="{EFAA699E-D3CA-4747-BBFA-8AE560FDC6BF}" srcOrd="1" destOrd="0" parTransId="{66504DDB-865A-4659-9DA8-93F16553A431}" sibTransId="{1198AD3E-15B8-419B-B147-9DBCB97D6BC8}"/>
    <dgm:cxn modelId="{2948E35B-1159-4956-A16A-A4AB0753643A}" srcId="{BB36B926-612B-4F9D-90D6-A0BC5D8DE3BE}" destId="{D8A32082-8673-4CBF-BBCD-26F630A428A2}" srcOrd="0" destOrd="0" parTransId="{4098A609-245E-4367-A502-43AB42E96190}" sibTransId="{5473B9E0-F481-443F-A7E2-41A630F9F448}"/>
    <dgm:cxn modelId="{8FF9812F-7937-48EA-B5E1-D56735F9FF51}" srcId="{828550FB-0C17-476B-BF12-C1B4BF8AC3D9}" destId="{9B201E71-105F-4624-916D-1D47BBE31945}" srcOrd="1" destOrd="0" parTransId="{88037E6A-8A94-4228-A0F6-60C1992B45F9}" sibTransId="{D6153AED-C626-49D1-948B-B4E0D8355F22}"/>
    <dgm:cxn modelId="{7901A520-12A9-41DC-9319-9770EAA7282E}" type="presOf" srcId="{A184C155-1BFA-4E67-95B0-B2B0655FB986}" destId="{8C8778E1-9ECA-4B6F-BC20-512F6DA362F2}" srcOrd="0" destOrd="4" presId="urn:microsoft.com/office/officeart/2005/8/layout/vList6"/>
    <dgm:cxn modelId="{356B71D0-63E0-4DB0-A8F3-A789112FC667}" type="presOf" srcId="{416A4DE6-88B1-43EA-AEE7-166291C33FF0}" destId="{395927CE-B285-4225-B665-226BE795D74D}" srcOrd="0" destOrd="0" presId="urn:microsoft.com/office/officeart/2005/8/layout/vList6"/>
    <dgm:cxn modelId="{4B5BAA2E-E706-433F-B410-4506F0649236}" type="presOf" srcId="{13C33C26-1C12-47A3-A788-F782ECABB9CD}" destId="{395927CE-B285-4225-B665-226BE795D74D}" srcOrd="0" destOrd="3" presId="urn:microsoft.com/office/officeart/2005/8/layout/vList6"/>
    <dgm:cxn modelId="{609F4833-0DE8-4F51-9C18-02DCBF33CA67}" type="presOf" srcId="{8DE6621A-903D-4685-AB60-075650E465B4}" destId="{395927CE-B285-4225-B665-226BE795D74D}" srcOrd="0" destOrd="4" presId="urn:microsoft.com/office/officeart/2005/8/layout/vList6"/>
    <dgm:cxn modelId="{4A67B4E7-7521-4771-86CF-E1AED2AF47A6}" srcId="{D8A32082-8673-4CBF-BBCD-26F630A428A2}" destId="{5F91F76E-E657-4202-A64E-C1441D21B4EF}" srcOrd="0" destOrd="0" parTransId="{D33BC55D-10E2-4ABC-8A78-38A38FAE9D30}" sibTransId="{A573DA97-9673-4B0C-85DD-E97C48AD5D15}"/>
    <dgm:cxn modelId="{AB6B1219-688D-4213-A50C-D9FBB378CA92}" type="presOf" srcId="{9B201E71-105F-4624-916D-1D47BBE31945}" destId="{395927CE-B285-4225-B665-226BE795D74D}" srcOrd="0" destOrd="1" presId="urn:microsoft.com/office/officeart/2005/8/layout/vList6"/>
    <dgm:cxn modelId="{BA58F040-436D-4142-8D36-A90A67CC6771}" type="presOf" srcId="{828550FB-0C17-476B-BF12-C1B4BF8AC3D9}" destId="{2E09E13F-CE67-4415-8ACC-2D1E13C082AD}" srcOrd="0" destOrd="0" presId="urn:microsoft.com/office/officeart/2005/8/layout/vList6"/>
    <dgm:cxn modelId="{873554D7-E45A-445C-8830-26834046D792}" srcId="{D8A32082-8673-4CBF-BBCD-26F630A428A2}" destId="{A184C155-1BFA-4E67-95B0-B2B0655FB986}" srcOrd="4" destOrd="0" parTransId="{F25D5DD6-D486-4F84-B722-31245D0FE300}" sibTransId="{468BE2AF-5931-48AB-8CC1-29E8D71A6F40}"/>
    <dgm:cxn modelId="{C4974F02-9866-4FBF-B024-A0F31E4FE25A}" type="presOf" srcId="{31A27E23-5058-494F-AD47-8E9A9F310A1D}" destId="{8C8778E1-9ECA-4B6F-BC20-512F6DA362F2}" srcOrd="0" destOrd="2" presId="urn:microsoft.com/office/officeart/2005/8/layout/vList6"/>
    <dgm:cxn modelId="{A0F7A772-6172-4FD9-B3FC-22945557D226}" type="presParOf" srcId="{B914FDA4-DED8-4BEC-95B6-3AC372C4BD06}" destId="{796646AA-9F22-4C47-B8B1-D87C3DD65A01}" srcOrd="0" destOrd="0" presId="urn:microsoft.com/office/officeart/2005/8/layout/vList6"/>
    <dgm:cxn modelId="{E52C9223-8CE5-4905-9686-646249F7CDCF}" type="presParOf" srcId="{796646AA-9F22-4C47-B8B1-D87C3DD65A01}" destId="{21A27F63-4B57-44A1-91E3-8639EB38B946}" srcOrd="0" destOrd="0" presId="urn:microsoft.com/office/officeart/2005/8/layout/vList6"/>
    <dgm:cxn modelId="{6ADAC608-7E99-4F0D-99F1-1BF71694EF81}" type="presParOf" srcId="{796646AA-9F22-4C47-B8B1-D87C3DD65A01}" destId="{8C8778E1-9ECA-4B6F-BC20-512F6DA362F2}" srcOrd="1" destOrd="0" presId="urn:microsoft.com/office/officeart/2005/8/layout/vList6"/>
    <dgm:cxn modelId="{6331B8BF-61E9-40D0-991B-9FEEC9853D6C}" type="presParOf" srcId="{B914FDA4-DED8-4BEC-95B6-3AC372C4BD06}" destId="{A67BC4AF-61CB-478D-A4DE-0362B4739360}" srcOrd="1" destOrd="0" presId="urn:microsoft.com/office/officeart/2005/8/layout/vList6"/>
    <dgm:cxn modelId="{6EE00622-3416-42A3-93A7-CFCCB96AB781}" type="presParOf" srcId="{B914FDA4-DED8-4BEC-95B6-3AC372C4BD06}" destId="{AED89852-A171-4AC0-B69E-457D3059B60E}" srcOrd="2" destOrd="0" presId="urn:microsoft.com/office/officeart/2005/8/layout/vList6"/>
    <dgm:cxn modelId="{D3343337-A20F-4CCE-85AE-FB7C2D05F5F1}" type="presParOf" srcId="{AED89852-A171-4AC0-B69E-457D3059B60E}" destId="{2E09E13F-CE67-4415-8ACC-2D1E13C082AD}" srcOrd="0" destOrd="0" presId="urn:microsoft.com/office/officeart/2005/8/layout/vList6"/>
    <dgm:cxn modelId="{DAE284B9-044C-431B-9A72-7301205A770E}" type="presParOf" srcId="{AED89852-A171-4AC0-B69E-457D3059B60E}" destId="{395927CE-B285-4225-B665-226BE795D74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DD126D-7CDD-403E-B9C2-DA8BD01195D8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2C7E70-DF2E-47AF-AA3F-B0A29B77FF76}">
      <dgm:prSet phldrT="[Текст]"/>
      <dgm:spPr/>
      <dgm:t>
        <a:bodyPr/>
        <a:lstStyle/>
        <a:p>
          <a:r>
            <a:rPr lang="ru-RU" dirty="0" smtClean="0"/>
            <a:t>Встраивание ЦП в ООФЛ </a:t>
          </a:r>
          <a:r>
            <a:rPr lang="en-US" dirty="0" smtClean="0"/>
            <a:t>(off-line</a:t>
          </a:r>
          <a:r>
            <a:rPr lang="ru-RU" dirty="0" smtClean="0"/>
            <a:t> режим</a:t>
          </a:r>
          <a:r>
            <a:rPr lang="en-US" dirty="0" smtClean="0"/>
            <a:t>)</a:t>
          </a:r>
          <a:endParaRPr lang="ru-RU" dirty="0"/>
        </a:p>
      </dgm:t>
    </dgm:pt>
    <dgm:pt modelId="{2CE1054C-1D04-4A83-B99E-2F9103D04101}" type="parTrans" cxnId="{D4806BD2-1212-43F4-8DEA-31E774D81F47}">
      <dgm:prSet/>
      <dgm:spPr/>
      <dgm:t>
        <a:bodyPr/>
        <a:lstStyle/>
        <a:p>
          <a:endParaRPr lang="ru-RU"/>
        </a:p>
      </dgm:t>
    </dgm:pt>
    <dgm:pt modelId="{D1D13AB0-ED78-4122-BF92-6D26D99CBBF8}" type="sibTrans" cxnId="{D4806BD2-1212-43F4-8DEA-31E774D81F47}">
      <dgm:prSet/>
      <dgm:spPr/>
      <dgm:t>
        <a:bodyPr/>
        <a:lstStyle/>
        <a:p>
          <a:endParaRPr lang="ru-RU"/>
        </a:p>
      </dgm:t>
    </dgm:pt>
    <dgm:pt modelId="{FC4326BF-22CF-4957-A196-7AF1228A0276}">
      <dgm:prSet phldrT="[Текст]"/>
      <dgm:spPr/>
      <dgm:t>
        <a:bodyPr/>
        <a:lstStyle/>
        <a:p>
          <a:r>
            <a:rPr lang="ru-RU" dirty="0" smtClean="0"/>
            <a:t>Встраивание ЦП в мобильное приложение</a:t>
          </a:r>
          <a:endParaRPr lang="ru-RU" dirty="0"/>
        </a:p>
      </dgm:t>
    </dgm:pt>
    <dgm:pt modelId="{DB8B7F1E-ADF6-43C6-9DD0-B347441EC975}" type="parTrans" cxnId="{ED74C9C9-5FCD-4683-BE22-CB9617787911}">
      <dgm:prSet/>
      <dgm:spPr/>
      <dgm:t>
        <a:bodyPr/>
        <a:lstStyle/>
        <a:p>
          <a:endParaRPr lang="ru-RU"/>
        </a:p>
      </dgm:t>
    </dgm:pt>
    <dgm:pt modelId="{0955CFFA-B0C9-43B5-A347-C5E8D3F213E2}" type="sibTrans" cxnId="{ED74C9C9-5FCD-4683-BE22-CB9617787911}">
      <dgm:prSet/>
      <dgm:spPr/>
      <dgm:t>
        <a:bodyPr/>
        <a:lstStyle/>
        <a:p>
          <a:endParaRPr lang="ru-RU"/>
        </a:p>
      </dgm:t>
    </dgm:pt>
    <dgm:pt modelId="{1963B9A8-F895-49E8-9AF3-A78FD8AACBB8}">
      <dgm:prSet phldrT="[Текст]"/>
      <dgm:spPr/>
      <dgm:t>
        <a:bodyPr/>
        <a:lstStyle/>
        <a:p>
          <a:r>
            <a:rPr lang="ru-RU" dirty="0" smtClean="0"/>
            <a:t>Заполнение анкеты </a:t>
          </a:r>
          <a:r>
            <a:rPr lang="ru-RU" dirty="0" err="1" smtClean="0"/>
            <a:t>созаемщиком</a:t>
          </a:r>
          <a:r>
            <a:rPr lang="ru-RU" dirty="0" smtClean="0"/>
            <a:t> / поручителем через ЦП</a:t>
          </a:r>
          <a:endParaRPr lang="ru-RU" dirty="0"/>
        </a:p>
      </dgm:t>
    </dgm:pt>
    <dgm:pt modelId="{25923AD4-6EA1-41BA-908D-5E48343C2F84}" type="parTrans" cxnId="{2FB1AF80-F124-4BAB-9B66-65E35BCE22C3}">
      <dgm:prSet/>
      <dgm:spPr/>
      <dgm:t>
        <a:bodyPr/>
        <a:lstStyle/>
        <a:p>
          <a:endParaRPr lang="ru-RU"/>
        </a:p>
      </dgm:t>
    </dgm:pt>
    <dgm:pt modelId="{349A42BA-DD18-425F-9733-905353E444E3}" type="sibTrans" cxnId="{2FB1AF80-F124-4BAB-9B66-65E35BCE22C3}">
      <dgm:prSet/>
      <dgm:spPr/>
      <dgm:t>
        <a:bodyPr/>
        <a:lstStyle/>
        <a:p>
          <a:endParaRPr lang="ru-RU"/>
        </a:p>
      </dgm:t>
    </dgm:pt>
    <dgm:pt modelId="{4A4BECD3-DF10-4275-9B57-9EC393C92842}" type="pres">
      <dgm:prSet presAssocID="{F4DD126D-7CDD-403E-B9C2-DA8BD01195D8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84DB927-D8A9-4984-9E17-E692F3B8D029}" type="pres">
      <dgm:prSet presAssocID="{DA2C7E70-DF2E-47AF-AA3F-B0A29B77FF76}" presName="composite" presStyleCnt="0"/>
      <dgm:spPr/>
    </dgm:pt>
    <dgm:pt modelId="{B6F6293B-9C87-488C-8536-7EBDB62D329D}" type="pres">
      <dgm:prSet presAssocID="{DA2C7E70-DF2E-47AF-AA3F-B0A29B77FF76}" presName="LShape" presStyleLbl="alignNode1" presStyleIdx="0" presStyleCnt="5"/>
      <dgm:spPr/>
    </dgm:pt>
    <dgm:pt modelId="{80A3CD23-3A2E-477A-A6EB-30C6F62EFC3F}" type="pres">
      <dgm:prSet presAssocID="{DA2C7E70-DF2E-47AF-AA3F-B0A29B77FF76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9CFD3-F817-436E-BAED-DA57A405367D}" type="pres">
      <dgm:prSet presAssocID="{DA2C7E70-DF2E-47AF-AA3F-B0A29B77FF76}" presName="Triangle" presStyleLbl="alignNode1" presStyleIdx="1" presStyleCnt="5"/>
      <dgm:spPr/>
    </dgm:pt>
    <dgm:pt modelId="{3D668F65-9216-4988-B017-EBE5E654FC70}" type="pres">
      <dgm:prSet presAssocID="{D1D13AB0-ED78-4122-BF92-6D26D99CBBF8}" presName="sibTrans" presStyleCnt="0"/>
      <dgm:spPr/>
    </dgm:pt>
    <dgm:pt modelId="{C5B177D4-BB87-48EE-879B-6B85FAE0ED19}" type="pres">
      <dgm:prSet presAssocID="{D1D13AB0-ED78-4122-BF92-6D26D99CBBF8}" presName="space" presStyleCnt="0"/>
      <dgm:spPr/>
    </dgm:pt>
    <dgm:pt modelId="{E7C1F5D7-79CF-4196-A55B-6D9319584FE3}" type="pres">
      <dgm:prSet presAssocID="{FC4326BF-22CF-4957-A196-7AF1228A0276}" presName="composite" presStyleCnt="0"/>
      <dgm:spPr/>
    </dgm:pt>
    <dgm:pt modelId="{04A6ABA4-DE49-4979-85F1-F566F8215107}" type="pres">
      <dgm:prSet presAssocID="{FC4326BF-22CF-4957-A196-7AF1228A0276}" presName="LShape" presStyleLbl="alignNode1" presStyleIdx="2" presStyleCnt="5"/>
      <dgm:spPr/>
    </dgm:pt>
    <dgm:pt modelId="{5022B97C-41FB-421A-AED0-70D8944A4D1B}" type="pres">
      <dgm:prSet presAssocID="{FC4326BF-22CF-4957-A196-7AF1228A0276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0FF501-30E2-4C09-8C2F-013162A58829}" type="pres">
      <dgm:prSet presAssocID="{FC4326BF-22CF-4957-A196-7AF1228A0276}" presName="Triangle" presStyleLbl="alignNode1" presStyleIdx="3" presStyleCnt="5"/>
      <dgm:spPr/>
    </dgm:pt>
    <dgm:pt modelId="{514FC9AF-C2C6-4624-9A47-D52050CA777E}" type="pres">
      <dgm:prSet presAssocID="{0955CFFA-B0C9-43B5-A347-C5E8D3F213E2}" presName="sibTrans" presStyleCnt="0"/>
      <dgm:spPr/>
    </dgm:pt>
    <dgm:pt modelId="{95BF43F0-CE5B-494F-9B54-8FB2DCEE810B}" type="pres">
      <dgm:prSet presAssocID="{0955CFFA-B0C9-43B5-A347-C5E8D3F213E2}" presName="space" presStyleCnt="0"/>
      <dgm:spPr/>
    </dgm:pt>
    <dgm:pt modelId="{7EA7469C-6BDD-4ED7-B309-010B3CBA8B77}" type="pres">
      <dgm:prSet presAssocID="{1963B9A8-F895-49E8-9AF3-A78FD8AACBB8}" presName="composite" presStyleCnt="0"/>
      <dgm:spPr/>
    </dgm:pt>
    <dgm:pt modelId="{53BD42FF-636C-4777-AAE8-1102726B86A4}" type="pres">
      <dgm:prSet presAssocID="{1963B9A8-F895-49E8-9AF3-A78FD8AACBB8}" presName="LShape" presStyleLbl="alignNode1" presStyleIdx="4" presStyleCnt="5"/>
      <dgm:spPr/>
    </dgm:pt>
    <dgm:pt modelId="{C2CCAA3C-5B23-4CFB-9DFB-8562D1B97F21}" type="pres">
      <dgm:prSet presAssocID="{1963B9A8-F895-49E8-9AF3-A78FD8AACBB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E17AE8-C0D1-4487-9E0A-FDAE9AE93EDA}" type="presOf" srcId="{DA2C7E70-DF2E-47AF-AA3F-B0A29B77FF76}" destId="{80A3CD23-3A2E-477A-A6EB-30C6F62EFC3F}" srcOrd="0" destOrd="0" presId="urn:microsoft.com/office/officeart/2009/3/layout/StepUpProcess"/>
    <dgm:cxn modelId="{ED74C9C9-5FCD-4683-BE22-CB9617787911}" srcId="{F4DD126D-7CDD-403E-B9C2-DA8BD01195D8}" destId="{FC4326BF-22CF-4957-A196-7AF1228A0276}" srcOrd="1" destOrd="0" parTransId="{DB8B7F1E-ADF6-43C6-9DD0-B347441EC975}" sibTransId="{0955CFFA-B0C9-43B5-A347-C5E8D3F213E2}"/>
    <dgm:cxn modelId="{592F9E44-4796-4D17-889D-944AD8C92D62}" type="presOf" srcId="{1963B9A8-F895-49E8-9AF3-A78FD8AACBB8}" destId="{C2CCAA3C-5B23-4CFB-9DFB-8562D1B97F21}" srcOrd="0" destOrd="0" presId="urn:microsoft.com/office/officeart/2009/3/layout/StepUpProcess"/>
    <dgm:cxn modelId="{14A3D041-D3A6-4A44-85BB-DA62D9C6425E}" type="presOf" srcId="{F4DD126D-7CDD-403E-B9C2-DA8BD01195D8}" destId="{4A4BECD3-DF10-4275-9B57-9EC393C92842}" srcOrd="0" destOrd="0" presId="urn:microsoft.com/office/officeart/2009/3/layout/StepUpProcess"/>
    <dgm:cxn modelId="{D4806BD2-1212-43F4-8DEA-31E774D81F47}" srcId="{F4DD126D-7CDD-403E-B9C2-DA8BD01195D8}" destId="{DA2C7E70-DF2E-47AF-AA3F-B0A29B77FF76}" srcOrd="0" destOrd="0" parTransId="{2CE1054C-1D04-4A83-B99E-2F9103D04101}" sibTransId="{D1D13AB0-ED78-4122-BF92-6D26D99CBBF8}"/>
    <dgm:cxn modelId="{2FB1AF80-F124-4BAB-9B66-65E35BCE22C3}" srcId="{F4DD126D-7CDD-403E-B9C2-DA8BD01195D8}" destId="{1963B9A8-F895-49E8-9AF3-A78FD8AACBB8}" srcOrd="2" destOrd="0" parTransId="{25923AD4-6EA1-41BA-908D-5E48343C2F84}" sibTransId="{349A42BA-DD18-425F-9733-905353E444E3}"/>
    <dgm:cxn modelId="{9AD2694C-7852-4A78-BFC0-A6594B5908D1}" type="presOf" srcId="{FC4326BF-22CF-4957-A196-7AF1228A0276}" destId="{5022B97C-41FB-421A-AED0-70D8944A4D1B}" srcOrd="0" destOrd="0" presId="urn:microsoft.com/office/officeart/2009/3/layout/StepUpProcess"/>
    <dgm:cxn modelId="{B8537710-32FA-4175-98CF-284D2C69EB4E}" type="presParOf" srcId="{4A4BECD3-DF10-4275-9B57-9EC393C92842}" destId="{A84DB927-D8A9-4984-9E17-E692F3B8D029}" srcOrd="0" destOrd="0" presId="urn:microsoft.com/office/officeart/2009/3/layout/StepUpProcess"/>
    <dgm:cxn modelId="{9E39E4A3-4F40-490F-87B1-33416A7E398F}" type="presParOf" srcId="{A84DB927-D8A9-4984-9E17-E692F3B8D029}" destId="{B6F6293B-9C87-488C-8536-7EBDB62D329D}" srcOrd="0" destOrd="0" presId="urn:microsoft.com/office/officeart/2009/3/layout/StepUpProcess"/>
    <dgm:cxn modelId="{915F6C17-1C43-4044-8962-79DA34D87C73}" type="presParOf" srcId="{A84DB927-D8A9-4984-9E17-E692F3B8D029}" destId="{80A3CD23-3A2E-477A-A6EB-30C6F62EFC3F}" srcOrd="1" destOrd="0" presId="urn:microsoft.com/office/officeart/2009/3/layout/StepUpProcess"/>
    <dgm:cxn modelId="{0263A311-6BC3-40E4-A956-79BDFD9CFD19}" type="presParOf" srcId="{A84DB927-D8A9-4984-9E17-E692F3B8D029}" destId="{2C59CFD3-F817-436E-BAED-DA57A405367D}" srcOrd="2" destOrd="0" presId="urn:microsoft.com/office/officeart/2009/3/layout/StepUpProcess"/>
    <dgm:cxn modelId="{C875CC57-2ECD-490C-8C67-C67D34A37FB5}" type="presParOf" srcId="{4A4BECD3-DF10-4275-9B57-9EC393C92842}" destId="{3D668F65-9216-4988-B017-EBE5E654FC70}" srcOrd="1" destOrd="0" presId="urn:microsoft.com/office/officeart/2009/3/layout/StepUpProcess"/>
    <dgm:cxn modelId="{CC3FE8DA-A95C-4415-B12C-FF29E64F8886}" type="presParOf" srcId="{3D668F65-9216-4988-B017-EBE5E654FC70}" destId="{C5B177D4-BB87-48EE-879B-6B85FAE0ED19}" srcOrd="0" destOrd="0" presId="urn:microsoft.com/office/officeart/2009/3/layout/StepUpProcess"/>
    <dgm:cxn modelId="{E512ABFE-9590-46A9-91DD-4612FC583780}" type="presParOf" srcId="{4A4BECD3-DF10-4275-9B57-9EC393C92842}" destId="{E7C1F5D7-79CF-4196-A55B-6D9319584FE3}" srcOrd="2" destOrd="0" presId="urn:microsoft.com/office/officeart/2009/3/layout/StepUpProcess"/>
    <dgm:cxn modelId="{1488AE57-B294-4995-9A79-026F25B72696}" type="presParOf" srcId="{E7C1F5D7-79CF-4196-A55B-6D9319584FE3}" destId="{04A6ABA4-DE49-4979-85F1-F566F8215107}" srcOrd="0" destOrd="0" presId="urn:microsoft.com/office/officeart/2009/3/layout/StepUpProcess"/>
    <dgm:cxn modelId="{12B42364-826C-4254-AA61-91802D8AFF7F}" type="presParOf" srcId="{E7C1F5D7-79CF-4196-A55B-6D9319584FE3}" destId="{5022B97C-41FB-421A-AED0-70D8944A4D1B}" srcOrd="1" destOrd="0" presId="urn:microsoft.com/office/officeart/2009/3/layout/StepUpProcess"/>
    <dgm:cxn modelId="{DC902996-01A7-4DA1-ADD0-2AD70E031523}" type="presParOf" srcId="{E7C1F5D7-79CF-4196-A55B-6D9319584FE3}" destId="{A10FF501-30E2-4C09-8C2F-013162A58829}" srcOrd="2" destOrd="0" presId="urn:microsoft.com/office/officeart/2009/3/layout/StepUpProcess"/>
    <dgm:cxn modelId="{426E1E78-4F99-4A22-A74E-DB40AB68A22D}" type="presParOf" srcId="{4A4BECD3-DF10-4275-9B57-9EC393C92842}" destId="{514FC9AF-C2C6-4624-9A47-D52050CA777E}" srcOrd="3" destOrd="0" presId="urn:microsoft.com/office/officeart/2009/3/layout/StepUpProcess"/>
    <dgm:cxn modelId="{0E3D8400-FFF4-48B7-85EA-2234091DABCE}" type="presParOf" srcId="{514FC9AF-C2C6-4624-9A47-D52050CA777E}" destId="{95BF43F0-CE5B-494F-9B54-8FB2DCEE810B}" srcOrd="0" destOrd="0" presId="urn:microsoft.com/office/officeart/2009/3/layout/StepUpProcess"/>
    <dgm:cxn modelId="{5A588503-6E36-4F48-B88E-9C68BD098F7D}" type="presParOf" srcId="{4A4BECD3-DF10-4275-9B57-9EC393C92842}" destId="{7EA7469C-6BDD-4ED7-B309-010B3CBA8B77}" srcOrd="4" destOrd="0" presId="urn:microsoft.com/office/officeart/2009/3/layout/StepUpProcess"/>
    <dgm:cxn modelId="{3B4BA95B-43FB-4B07-B6BD-9E5FB0B15D02}" type="presParOf" srcId="{7EA7469C-6BDD-4ED7-B309-010B3CBA8B77}" destId="{53BD42FF-636C-4777-AAE8-1102726B86A4}" srcOrd="0" destOrd="0" presId="urn:microsoft.com/office/officeart/2009/3/layout/StepUpProcess"/>
    <dgm:cxn modelId="{C81438AE-1B53-49C9-96B0-CE2878CF3462}" type="presParOf" srcId="{7EA7469C-6BDD-4ED7-B309-010B3CBA8B77}" destId="{C2CCAA3C-5B23-4CFB-9DFB-8562D1B97F2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4D196-8C58-41AD-8BA2-C3CA4FF1DD1D}">
      <dsp:nvSpPr>
        <dsp:cNvPr id="0" name=""/>
        <dsp:cNvSpPr/>
      </dsp:nvSpPr>
      <dsp:spPr>
        <a:xfrm>
          <a:off x="91453" y="1417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Сокращение времени на оформление заявки на продукт</a:t>
          </a:r>
          <a:endParaRPr lang="ru-RU" sz="2700" kern="1200" dirty="0"/>
        </a:p>
      </dsp:txBody>
      <dsp:txXfrm>
        <a:off x="91453" y="1417"/>
        <a:ext cx="3600977" cy="2160586"/>
      </dsp:txXfrm>
    </dsp:sp>
    <dsp:sp modelId="{4A3F3836-D17B-4816-94A0-04C1F9281FCC}">
      <dsp:nvSpPr>
        <dsp:cNvPr id="0" name=""/>
        <dsp:cNvSpPr/>
      </dsp:nvSpPr>
      <dsp:spPr>
        <a:xfrm>
          <a:off x="4052528" y="1417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Сокращение времени на обработку заявки на продукт</a:t>
          </a:r>
          <a:endParaRPr lang="ru-RU" sz="2700" kern="1200" dirty="0"/>
        </a:p>
      </dsp:txBody>
      <dsp:txXfrm>
        <a:off x="4052528" y="1417"/>
        <a:ext cx="3600977" cy="2160586"/>
      </dsp:txXfrm>
    </dsp:sp>
    <dsp:sp modelId="{BC6C03BA-4EFE-4102-9619-C516650507CE}">
      <dsp:nvSpPr>
        <dsp:cNvPr id="0" name=""/>
        <dsp:cNvSpPr/>
      </dsp:nvSpPr>
      <dsp:spPr>
        <a:xfrm>
          <a:off x="8013603" y="1417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Привлечение новых клиентов, повышение лояльности текущих клиентов Банка</a:t>
          </a:r>
          <a:endParaRPr lang="ru-RU" sz="2700" kern="1200" dirty="0"/>
        </a:p>
      </dsp:txBody>
      <dsp:txXfrm>
        <a:off x="8013603" y="1417"/>
        <a:ext cx="3600977" cy="2160586"/>
      </dsp:txXfrm>
    </dsp:sp>
    <dsp:sp modelId="{E61FC0AD-65FD-4916-844B-FB25B80D3997}">
      <dsp:nvSpPr>
        <dsp:cNvPr id="0" name=""/>
        <dsp:cNvSpPr/>
      </dsp:nvSpPr>
      <dsp:spPr>
        <a:xfrm>
          <a:off x="91453" y="2522101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Актуализация данных клиентов</a:t>
          </a:r>
          <a:endParaRPr lang="ru-RU" sz="2700" kern="1200" dirty="0"/>
        </a:p>
      </dsp:txBody>
      <dsp:txXfrm>
        <a:off x="91453" y="2522101"/>
        <a:ext cx="3600977" cy="2160586"/>
      </dsp:txXfrm>
    </dsp:sp>
    <dsp:sp modelId="{EFF2C43B-E1C1-4389-9B76-8AFC34D6C77E}">
      <dsp:nvSpPr>
        <dsp:cNvPr id="0" name=""/>
        <dsp:cNvSpPr/>
      </dsp:nvSpPr>
      <dsp:spPr>
        <a:xfrm>
          <a:off x="4052528" y="2522101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Удержание конкурентных позиций по продаже продуктов Банка</a:t>
          </a:r>
          <a:endParaRPr lang="ru-RU" sz="2700" kern="1200" dirty="0"/>
        </a:p>
      </dsp:txBody>
      <dsp:txXfrm>
        <a:off x="4052528" y="2522101"/>
        <a:ext cx="3600977" cy="2160586"/>
      </dsp:txXfrm>
    </dsp:sp>
    <dsp:sp modelId="{27DDE16A-C18F-4307-BEC9-70E4C6573E0A}">
      <dsp:nvSpPr>
        <dsp:cNvPr id="0" name=""/>
        <dsp:cNvSpPr/>
      </dsp:nvSpPr>
      <dsp:spPr>
        <a:xfrm>
          <a:off x="8013603" y="2522101"/>
          <a:ext cx="3600977" cy="21605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Получение согласия на запрос в БКИ</a:t>
          </a:r>
          <a:endParaRPr lang="ru-RU" sz="2700" kern="1200" dirty="0"/>
        </a:p>
      </dsp:txBody>
      <dsp:txXfrm>
        <a:off x="8013603" y="2522101"/>
        <a:ext cx="3600977" cy="216058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133D27-CA4D-4CE8-A11D-1E9D98821DCB}">
      <dsp:nvSpPr>
        <dsp:cNvPr id="0" name=""/>
        <dsp:cNvSpPr/>
      </dsp:nvSpPr>
      <dsp:spPr>
        <a:xfrm rot="5400000">
          <a:off x="-277926" y="278806"/>
          <a:ext cx="1852843" cy="12969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Этапы</a:t>
          </a:r>
          <a:endParaRPr lang="ru-RU" sz="2500" kern="1200" dirty="0"/>
        </a:p>
      </dsp:txBody>
      <dsp:txXfrm rot="-5400000">
        <a:off x="1" y="649374"/>
        <a:ext cx="1296990" cy="555853"/>
      </dsp:txXfrm>
    </dsp:sp>
    <dsp:sp modelId="{413E9108-C12D-4AEA-AA28-92E1A3ED89D0}">
      <dsp:nvSpPr>
        <dsp:cNvPr id="0" name=""/>
        <dsp:cNvSpPr/>
      </dsp:nvSpPr>
      <dsp:spPr>
        <a:xfrm rot="5400000">
          <a:off x="5893830" y="-4595959"/>
          <a:ext cx="1204348" cy="103980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Письмо в ЦБ об участии в пилотном проекте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Внутренняя разработка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Тестирование + проверка ИБ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Внедрение</a:t>
          </a:r>
          <a:endParaRPr lang="ru-RU" sz="1700" kern="1200" dirty="0"/>
        </a:p>
      </dsp:txBody>
      <dsp:txXfrm rot="-5400000">
        <a:off x="1296991" y="59671"/>
        <a:ext cx="10339236" cy="1086766"/>
      </dsp:txXfrm>
    </dsp:sp>
    <dsp:sp modelId="{2ACDB1D1-1E64-4582-8883-67A7BC47660E}">
      <dsp:nvSpPr>
        <dsp:cNvPr id="0" name=""/>
        <dsp:cNvSpPr/>
      </dsp:nvSpPr>
      <dsp:spPr>
        <a:xfrm rot="5400000">
          <a:off x="-277926" y="1939924"/>
          <a:ext cx="1852843" cy="12969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Цена</a:t>
          </a:r>
          <a:endParaRPr lang="ru-RU" sz="2500" kern="1200" dirty="0"/>
        </a:p>
      </dsp:txBody>
      <dsp:txXfrm rot="-5400000">
        <a:off x="1" y="2310492"/>
        <a:ext cx="1296990" cy="555853"/>
      </dsp:txXfrm>
    </dsp:sp>
    <dsp:sp modelId="{D2EE451A-978D-413D-A4BE-C23E1B04034D}">
      <dsp:nvSpPr>
        <dsp:cNvPr id="0" name=""/>
        <dsp:cNvSpPr/>
      </dsp:nvSpPr>
      <dsp:spPr>
        <a:xfrm rot="5400000">
          <a:off x="5893830" y="-2934841"/>
          <a:ext cx="1204348" cy="103980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Сертификат подписи для взаимодействия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Сервис : </a:t>
          </a:r>
          <a:r>
            <a:rPr lang="ru-RU" sz="1700" kern="1200" dirty="0" err="1" smtClean="0"/>
            <a:t>КриптоПро</a:t>
          </a:r>
          <a:r>
            <a:rPr lang="ru-RU" sz="1700" kern="1200" dirty="0" smtClean="0"/>
            <a:t> CSP для работы с электронной подписью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Внешний аудит ИБ созданного продукта</a:t>
          </a:r>
          <a:endParaRPr lang="ru-RU" sz="1700" kern="1200" dirty="0"/>
        </a:p>
      </dsp:txBody>
      <dsp:txXfrm rot="-5400000">
        <a:off x="1296991" y="1720789"/>
        <a:ext cx="10339236" cy="1086766"/>
      </dsp:txXfrm>
    </dsp:sp>
    <dsp:sp modelId="{7F79A40F-6BC9-45B6-A7C1-7B0F4DD78D62}">
      <dsp:nvSpPr>
        <dsp:cNvPr id="0" name=""/>
        <dsp:cNvSpPr/>
      </dsp:nvSpPr>
      <dsp:spPr>
        <a:xfrm rot="5400000">
          <a:off x="-277926" y="3601042"/>
          <a:ext cx="1852843" cy="129699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Ресурсы </a:t>
          </a:r>
          <a:endParaRPr lang="ru-RU" sz="2500" kern="1200" dirty="0"/>
        </a:p>
      </dsp:txBody>
      <dsp:txXfrm rot="-5400000">
        <a:off x="1" y="3971610"/>
        <a:ext cx="1296990" cy="555853"/>
      </dsp:txXfrm>
    </dsp:sp>
    <dsp:sp modelId="{6F2E9CE4-FD9E-4550-9F6F-3E9B657B4628}">
      <dsp:nvSpPr>
        <dsp:cNvPr id="0" name=""/>
        <dsp:cNvSpPr/>
      </dsp:nvSpPr>
      <dsp:spPr>
        <a:xfrm rot="5400000">
          <a:off x="5893830" y="-1273723"/>
          <a:ext cx="1204348" cy="1039802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Разработчик (вчерашний студент)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Руководитель проектов, знакомый со СМЭВ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700" kern="1200" dirty="0" smtClean="0"/>
            <a:t>Работник службы информационной безопасности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/>
            <a:t>IT </a:t>
          </a:r>
          <a:r>
            <a:rPr lang="ru-RU" sz="1700" kern="1200" dirty="0" smtClean="0"/>
            <a:t>архитектор </a:t>
          </a:r>
          <a:endParaRPr lang="ru-RU" sz="1700" kern="1200" dirty="0"/>
        </a:p>
      </dsp:txBody>
      <dsp:txXfrm rot="-5400000">
        <a:off x="1296991" y="3381907"/>
        <a:ext cx="10339236" cy="10867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778E1-9ECA-4B6F-BC20-512F6DA362F2}">
      <dsp:nvSpPr>
        <dsp:cNvPr id="0" name=""/>
        <dsp:cNvSpPr/>
      </dsp:nvSpPr>
      <dsp:spPr>
        <a:xfrm>
          <a:off x="4120794" y="618"/>
          <a:ext cx="7560034" cy="241051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Соответствие требованиям информационной безопасности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Не все данные по клиенту заполнены на </a:t>
          </a:r>
          <a:r>
            <a:rPr lang="ru-RU" sz="1600" kern="1200" dirty="0" err="1" smtClean="0"/>
            <a:t>гос.услугах</a:t>
          </a:r>
          <a:r>
            <a:rPr lang="ru-RU" sz="1600" kern="1200" dirty="0" smtClean="0"/>
            <a:t> (образование, семейное положение, имущество)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Получили старый бланк на подключение, потом корректировали </a:t>
          </a:r>
          <a:r>
            <a:rPr lang="en-US" sz="1600" kern="1200" dirty="0" smtClean="0"/>
            <a:t>scope </a:t>
          </a:r>
          <a:r>
            <a:rPr lang="ru-RU" sz="1600" kern="1200" dirty="0" smtClean="0"/>
            <a:t>данных, получаемых из ЦП</a:t>
          </a:r>
          <a:endParaRPr lang="ru-RU" sz="1600" kern="1200" dirty="0"/>
        </a:p>
      </dsp:txBody>
      <dsp:txXfrm>
        <a:off x="4120794" y="301933"/>
        <a:ext cx="6656089" cy="1807889"/>
      </dsp:txXfrm>
    </dsp:sp>
    <dsp:sp modelId="{21A27F63-4B57-44A1-91E3-8639EB38B946}">
      <dsp:nvSpPr>
        <dsp:cNvPr id="0" name=""/>
        <dsp:cNvSpPr/>
      </dsp:nvSpPr>
      <dsp:spPr>
        <a:xfrm>
          <a:off x="160773" y="618"/>
          <a:ext cx="3960021" cy="24105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Проблемы</a:t>
          </a:r>
          <a:endParaRPr lang="ru-RU" sz="3700" kern="1200" dirty="0"/>
        </a:p>
      </dsp:txBody>
      <dsp:txXfrm>
        <a:off x="278445" y="118290"/>
        <a:ext cx="3724677" cy="2175175"/>
      </dsp:txXfrm>
    </dsp:sp>
    <dsp:sp modelId="{395927CE-B285-4225-B665-226BE795D74D}">
      <dsp:nvSpPr>
        <dsp:cNvPr id="0" name=""/>
        <dsp:cNvSpPr/>
      </dsp:nvSpPr>
      <dsp:spPr>
        <a:xfrm>
          <a:off x="4120794" y="2652189"/>
          <a:ext cx="7560034" cy="241051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Не делать отдельного личного кабинета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Подбор продукта осуществляется непосредственно на сайте</a:t>
          </a:r>
          <a:r>
            <a:rPr lang="en-US" sz="1600" kern="1200" dirty="0" smtClean="0"/>
            <a:t> (</a:t>
          </a:r>
          <a:r>
            <a:rPr lang="ru-RU" sz="1600" kern="1200" dirty="0" smtClean="0"/>
            <a:t>сама заявка на продукт отдельно</a:t>
          </a:r>
          <a:r>
            <a:rPr lang="en-US" sz="1600" kern="1200" dirty="0" smtClean="0"/>
            <a:t>)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Продумать заранее действия в случае отзыва клиентом согласия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Тестирование проводить на своих учетных записях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Можно использовать номер телефона, который возвращается из ЦП</a:t>
          </a:r>
          <a:endParaRPr lang="ru-RU" sz="1600" kern="1200" dirty="0"/>
        </a:p>
      </dsp:txBody>
      <dsp:txXfrm>
        <a:off x="4120794" y="2953504"/>
        <a:ext cx="6656089" cy="1807889"/>
      </dsp:txXfrm>
    </dsp:sp>
    <dsp:sp modelId="{2E09E13F-CE67-4415-8ACC-2D1E13C082AD}">
      <dsp:nvSpPr>
        <dsp:cNvPr id="0" name=""/>
        <dsp:cNvSpPr/>
      </dsp:nvSpPr>
      <dsp:spPr>
        <a:xfrm>
          <a:off x="160773" y="2652189"/>
          <a:ext cx="3960021" cy="24105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700" kern="1200" dirty="0" smtClean="0"/>
            <a:t>Рекомендации</a:t>
          </a:r>
          <a:endParaRPr lang="ru-RU" sz="3700" kern="1200" dirty="0"/>
        </a:p>
      </dsp:txBody>
      <dsp:txXfrm>
        <a:off x="278445" y="2769861"/>
        <a:ext cx="3724677" cy="21751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F6293B-9C87-488C-8536-7EBDB62D329D}">
      <dsp:nvSpPr>
        <dsp:cNvPr id="0" name=""/>
        <dsp:cNvSpPr/>
      </dsp:nvSpPr>
      <dsp:spPr>
        <a:xfrm rot="5400000">
          <a:off x="1159232" y="1178648"/>
          <a:ext cx="2033805" cy="338420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A3CD23-3A2E-477A-A6EB-30C6F62EFC3F}">
      <dsp:nvSpPr>
        <dsp:cNvPr id="0" name=""/>
        <dsp:cNvSpPr/>
      </dsp:nvSpPr>
      <dsp:spPr>
        <a:xfrm>
          <a:off x="819739" y="2189797"/>
          <a:ext cx="3055281" cy="2678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Встраивание ЦП в ООФЛ </a:t>
          </a:r>
          <a:r>
            <a:rPr lang="en-US" sz="3300" kern="1200" dirty="0" smtClean="0"/>
            <a:t>(off-line</a:t>
          </a:r>
          <a:r>
            <a:rPr lang="ru-RU" sz="3300" kern="1200" dirty="0" smtClean="0"/>
            <a:t> режим</a:t>
          </a:r>
          <a:r>
            <a:rPr lang="en-US" sz="3300" kern="1200" dirty="0" smtClean="0"/>
            <a:t>)</a:t>
          </a:r>
          <a:endParaRPr lang="ru-RU" sz="3300" kern="1200" dirty="0"/>
        </a:p>
      </dsp:txBody>
      <dsp:txXfrm>
        <a:off x="819739" y="2189797"/>
        <a:ext cx="3055281" cy="2678133"/>
      </dsp:txXfrm>
    </dsp:sp>
    <dsp:sp modelId="{2C59CFD3-F817-436E-BAED-DA57A405367D}">
      <dsp:nvSpPr>
        <dsp:cNvPr id="0" name=""/>
        <dsp:cNvSpPr/>
      </dsp:nvSpPr>
      <dsp:spPr>
        <a:xfrm>
          <a:off x="3298552" y="929499"/>
          <a:ext cx="576468" cy="57646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A6ABA4-DE49-4979-85F1-F566F8215107}">
      <dsp:nvSpPr>
        <dsp:cNvPr id="0" name=""/>
        <dsp:cNvSpPr/>
      </dsp:nvSpPr>
      <dsp:spPr>
        <a:xfrm rot="5400000">
          <a:off x="4899493" y="253117"/>
          <a:ext cx="2033805" cy="338420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2B97C-41FB-421A-AED0-70D8944A4D1B}">
      <dsp:nvSpPr>
        <dsp:cNvPr id="0" name=""/>
        <dsp:cNvSpPr/>
      </dsp:nvSpPr>
      <dsp:spPr>
        <a:xfrm>
          <a:off x="4560000" y="1264265"/>
          <a:ext cx="3055281" cy="2678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Встраивание ЦП в мобильное приложение</a:t>
          </a:r>
          <a:endParaRPr lang="ru-RU" sz="3300" kern="1200" dirty="0"/>
        </a:p>
      </dsp:txBody>
      <dsp:txXfrm>
        <a:off x="4560000" y="1264265"/>
        <a:ext cx="3055281" cy="2678133"/>
      </dsp:txXfrm>
    </dsp:sp>
    <dsp:sp modelId="{A10FF501-30E2-4C09-8C2F-013162A58829}">
      <dsp:nvSpPr>
        <dsp:cNvPr id="0" name=""/>
        <dsp:cNvSpPr/>
      </dsp:nvSpPr>
      <dsp:spPr>
        <a:xfrm>
          <a:off x="7038813" y="3967"/>
          <a:ext cx="576468" cy="57646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D42FF-636C-4777-AAE8-1102726B86A4}">
      <dsp:nvSpPr>
        <dsp:cNvPr id="0" name=""/>
        <dsp:cNvSpPr/>
      </dsp:nvSpPr>
      <dsp:spPr>
        <a:xfrm rot="5400000">
          <a:off x="8639754" y="-672414"/>
          <a:ext cx="2033805" cy="338420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CCAA3C-5B23-4CFB-9DFB-8562D1B97F21}">
      <dsp:nvSpPr>
        <dsp:cNvPr id="0" name=""/>
        <dsp:cNvSpPr/>
      </dsp:nvSpPr>
      <dsp:spPr>
        <a:xfrm>
          <a:off x="8300262" y="338734"/>
          <a:ext cx="3055281" cy="2678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Заполнение анкеты </a:t>
          </a:r>
          <a:r>
            <a:rPr lang="ru-RU" sz="3300" kern="1200" dirty="0" err="1" smtClean="0"/>
            <a:t>созаемщиком</a:t>
          </a:r>
          <a:r>
            <a:rPr lang="ru-RU" sz="3300" kern="1200" dirty="0" smtClean="0"/>
            <a:t> / поручителем через ЦП</a:t>
          </a:r>
          <a:endParaRPr lang="ru-RU" sz="3300" kern="1200" dirty="0"/>
        </a:p>
      </dsp:txBody>
      <dsp:txXfrm>
        <a:off x="8300262" y="338734"/>
        <a:ext cx="3055281" cy="2678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B58F69B4-2092-4856-91F4-0C4C3510B988}" type="datetimeFigureOut">
              <a:rPr lang="ru-RU"/>
              <a:pPr>
                <a:defRPr/>
              </a:pPr>
              <a:t>08.02.2022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690309"/>
            <a:ext cx="5438775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443"/>
            <a:ext cx="2946400" cy="493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377443"/>
            <a:ext cx="2946400" cy="4936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61577BC-07F4-48FD-A927-FE14135284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591118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380DE-26F5-4623-831C-8B98E5F22D53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0A819-157C-400E-8214-68D2CD549DC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04D72-230E-481D-9EA8-42049CECE060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E58A-1F49-4347-8F4B-FDE69C07A22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F7B30-8284-4179-BA22-D1BD2790F768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5B497D-230C-4D77-B619-BE9F5349947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9E602-F80D-42DF-B12F-C3EF092C398D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A376F-EA24-4472-AFE0-4BF3CF5D6B4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84D48-B044-4526-B12B-FD4C6B2A977C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B6D8C-43F6-41E1-83A5-6A2150E6675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F42B5-0D57-4512-A99E-7C93493C158B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B1202-FE80-4E98-B8E2-9DF7E149577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AD8B5-74AA-4364-8EB4-E5AAA1952668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158EB-6AD2-4FBC-BF8D-BEA5EA2C6C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9B7CE-B47B-43E3-B328-1A5B0FE5BF8F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E6EB5-808D-473D-99E9-9C220E3151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64B4D-734D-4AE8-91F8-C885A821A085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38DD7-11BA-4532-87ED-EE75D371866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7CA3-BD8A-418F-8384-FEA66F7CCDAF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743B0-1FAB-47B6-B47C-D7D734EF310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C99D8-AC20-4AED-835A-B064C106A760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639D66-A19A-450B-82E9-34F5C4B5289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A2B1A6D-E073-4C6D-8F55-B27CB28DD02D}" type="datetime1">
              <a:rPr lang="ru-RU" smtClean="0"/>
              <a:t>08.02.2022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ADD7FD1-CA4A-47BA-A3CC-3EA3B134D0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yriad pro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asros.ru/projects/misselling/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4.png"/><Relationship Id="rId9" Type="http://schemas.microsoft.com/office/2007/relationships/diagramDrawing" Target="../diagrams/drawing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4.png"/><Relationship Id="rId9" Type="http://schemas.microsoft.com/office/2007/relationships/diagramDrawing" Target="../diagrams/drawin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3.png"/><Relationship Id="rId7" Type="http://schemas.openxmlformats.org/officeDocument/2006/relationships/diagramQuickStyle" Target="../diagrams/quickStyle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4.png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3" descr="C:\Users\u3800\Desktop\Папка для Бурмистрова А.В\Все\Презентация\по бренд буку\1 стр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8239"/>
            <a:ext cx="9147175" cy="6469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735261" y="2526218"/>
            <a:ext cx="672465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363" indent="-17463" algn="ctr" eaLnBrk="0" hangingPunct="0">
              <a:defRPr/>
            </a:pPr>
            <a:r>
              <a:rPr lang="ru-RU" altLang="ru-RU" sz="28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 Цифрового профиля в АО БАНК «СНГБ» 2021</a:t>
            </a: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5766727"/>
            <a:ext cx="7153275" cy="82705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bIns="285660" anchor="ctr">
            <a:spAutoFit/>
          </a:bodyPr>
          <a:lstStyle/>
          <a:p>
            <a:pPr marL="360363" indent="-17463" eaLnBrk="0" hangingPunct="0"/>
            <a:r>
              <a:rPr lang="ru-RU" altLang="ru-RU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А.В. Лобода,</a:t>
            </a:r>
          </a:p>
          <a:p>
            <a:pPr marL="360363" indent="-17463" eaLnBrk="0" hangingPunct="0"/>
            <a:r>
              <a:rPr lang="ru-RU" altLang="ru-RU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проектов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2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АО БАНК «СНГБ»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1804" y="1373186"/>
            <a:ext cx="1132534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latin typeface="+mn-lt"/>
              </a:rPr>
              <a:t>АО БАНК «СНГБ» – это универсальный коммерческий банк, предоставляющий широкий спектр банковских услуг и действующий в интересах вкладчиков, клиентов и акционеров.</a:t>
            </a:r>
          </a:p>
          <a:p>
            <a:endParaRPr lang="en-US" sz="2200" dirty="0" smtClean="0">
              <a:latin typeface="+mn-lt"/>
            </a:endParaRPr>
          </a:p>
          <a:p>
            <a:pPr algn="just"/>
            <a:r>
              <a:rPr lang="ru-RU" sz="2200" dirty="0" err="1" smtClean="0">
                <a:latin typeface="+mn-lt"/>
              </a:rPr>
              <a:t>Сургутнефтегазбанк</a:t>
            </a:r>
            <a:r>
              <a:rPr lang="ru-RU" sz="2200" dirty="0" smtClean="0">
                <a:latin typeface="+mn-lt"/>
              </a:rPr>
              <a:t> </a:t>
            </a:r>
            <a:r>
              <a:rPr lang="ru-RU" sz="2200" dirty="0">
                <a:latin typeface="+mn-lt"/>
              </a:rPr>
              <a:t>является принципиальным участником международных платёжных систем </a:t>
            </a:r>
            <a:r>
              <a:rPr lang="ru-RU" sz="2200" dirty="0" err="1">
                <a:latin typeface="+mn-lt"/>
              </a:rPr>
              <a:t>Visa</a:t>
            </a:r>
            <a:r>
              <a:rPr lang="ru-RU" sz="2200" dirty="0">
                <a:latin typeface="+mn-lt"/>
              </a:rPr>
              <a:t> </a:t>
            </a:r>
            <a:r>
              <a:rPr lang="ru-RU" sz="2200" dirty="0" err="1">
                <a:latin typeface="+mn-lt"/>
              </a:rPr>
              <a:t>International</a:t>
            </a:r>
            <a:r>
              <a:rPr lang="ru-RU" sz="2200" dirty="0">
                <a:latin typeface="+mn-lt"/>
              </a:rPr>
              <a:t> и </a:t>
            </a:r>
            <a:r>
              <a:rPr lang="ru-RU" sz="2200" dirty="0" err="1">
                <a:latin typeface="+mn-lt"/>
              </a:rPr>
              <a:t>MasterCard</a:t>
            </a:r>
            <a:r>
              <a:rPr lang="ru-RU" sz="2200" dirty="0">
                <a:latin typeface="+mn-lt"/>
              </a:rPr>
              <a:t> </a:t>
            </a:r>
            <a:r>
              <a:rPr lang="ru-RU" sz="2200" dirty="0" err="1">
                <a:latin typeface="+mn-lt"/>
              </a:rPr>
              <a:t>Worldwide</a:t>
            </a:r>
            <a:r>
              <a:rPr lang="ru-RU" sz="2200" dirty="0">
                <a:latin typeface="+mn-lt"/>
              </a:rPr>
              <a:t>. Банком развернут и успешно эксплуатируется современный процессинговый центр, эмитировавший более 325 тысяч карт данных платёжных систем на базе одного из лучших в мировой практике решений компании ACI </a:t>
            </a:r>
            <a:r>
              <a:rPr lang="ru-RU" sz="2200" dirty="0" err="1">
                <a:latin typeface="+mn-lt"/>
              </a:rPr>
              <a:t>Worldwide</a:t>
            </a:r>
            <a:r>
              <a:rPr lang="ru-RU" sz="2200" dirty="0">
                <a:latin typeface="+mn-lt"/>
              </a:rPr>
              <a:t> (Великобритания).</a:t>
            </a:r>
          </a:p>
          <a:p>
            <a:endParaRPr lang="en-US" sz="2200" dirty="0" smtClean="0">
              <a:latin typeface="+mn-lt"/>
            </a:endParaRPr>
          </a:p>
          <a:p>
            <a:pPr algn="just"/>
            <a:r>
              <a:rPr lang="ru-RU" sz="2200" dirty="0" smtClean="0">
                <a:latin typeface="+mn-lt"/>
              </a:rPr>
              <a:t>АО </a:t>
            </a:r>
            <a:r>
              <a:rPr lang="ru-RU" sz="2200" dirty="0">
                <a:latin typeface="+mn-lt"/>
              </a:rPr>
              <a:t>БАНК «СНГБ» активно участвует в окружных и федеральных программах, сотрудничает с региональными и федеральными структурами, участвует в </a:t>
            </a:r>
            <a:r>
              <a:rPr lang="ru-RU" sz="2200" dirty="0">
                <a:latin typeface="+mn-lt"/>
                <a:hlinkClick r:id="rId5"/>
              </a:rPr>
              <a:t>Ассоциации банков России</a:t>
            </a:r>
            <a:r>
              <a:rPr lang="ru-RU" sz="2200" dirty="0">
                <a:latin typeface="+mn-lt"/>
              </a:rPr>
              <a:t> (Ассоциации «Россия»). </a:t>
            </a:r>
          </a:p>
        </p:txBody>
      </p:sp>
    </p:spTree>
    <p:extLst>
      <p:ext uri="{BB962C8B-B14F-4D97-AF65-F5344CB8AC3E}">
        <p14:creationId xmlns:p14="http://schemas.microsoft.com/office/powerpoint/2010/main" val="124525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3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Цели и задачи проекта (аргументы для подключения)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845346555"/>
              </p:ext>
            </p:extLst>
          </p:nvPr>
        </p:nvGraphicFramePr>
        <p:xfrm>
          <a:off x="247267" y="1342932"/>
          <a:ext cx="11706034" cy="4684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484755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4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внедрения, стоимость, хронология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80515969"/>
              </p:ext>
            </p:extLst>
          </p:nvPr>
        </p:nvGraphicFramePr>
        <p:xfrm>
          <a:off x="346418" y="1149349"/>
          <a:ext cx="11695018" cy="51768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8480425" y="1236664"/>
            <a:ext cx="3395758" cy="1014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9 месяцев в спокойном режиме</a:t>
            </a:r>
            <a:endParaRPr lang="ru-RU" sz="2400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480425" y="2909391"/>
            <a:ext cx="3395758" cy="1014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До 500 000 рублей</a:t>
            </a:r>
            <a:endParaRPr lang="ru-RU" sz="24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566724" y="4567954"/>
            <a:ext cx="3395758" cy="10145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Разрабатывали и внедряли сами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1754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5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Внедрение: проблемы / рекомендации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23658333"/>
              </p:ext>
            </p:extLst>
          </p:nvPr>
        </p:nvGraphicFramePr>
        <p:xfrm>
          <a:off x="89663" y="1157290"/>
          <a:ext cx="11841603" cy="5063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27667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6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Итоги внедрения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4C029A9F-6045-45FD-9BE3-4F2C50D333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5519236"/>
              </p:ext>
            </p:extLst>
          </p:nvPr>
        </p:nvGraphicFramePr>
        <p:xfrm>
          <a:off x="451691" y="1373186"/>
          <a:ext cx="10840989" cy="4782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68557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7411" name="Рисунок 32" descr="present_fon3-07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379" y="307976"/>
            <a:ext cx="9736824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4" descr="C:\Users\u3800\Desktop\Папка для Бурмистрова А.В\Все\Презентация\по бренд буку\Нижний элемент презентации.png"/>
          <p:cNvPicPr>
            <a:picLocks noChangeAspect="1" noChangeArrowheads="1"/>
          </p:cNvPicPr>
          <p:nvPr/>
        </p:nvPicPr>
        <p:blipFill>
          <a:blip r:embed="rId3"/>
          <a:srcRect t="-2" r="3323" b="42368"/>
          <a:stretch>
            <a:fillRect/>
          </a:stretch>
        </p:blipFill>
        <p:spPr bwMode="auto">
          <a:xfrm>
            <a:off x="89664" y="6326188"/>
            <a:ext cx="12109621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Дата 3"/>
          <p:cNvSpPr txBox="1">
            <a:spLocks/>
          </p:cNvSpPr>
          <p:nvPr/>
        </p:nvSpPr>
        <p:spPr>
          <a:xfrm>
            <a:off x="10103644" y="6405562"/>
            <a:ext cx="1189037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7415" name="Picture 6" descr="C:\Users\u3800\Desktop\Папка для Бурмистрова А.В\Все\Лого\СНГБ\Новый СНГБ (банк нашегог города)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19203" y="413544"/>
            <a:ext cx="1966913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669463" y="6413501"/>
            <a:ext cx="2057400" cy="365125"/>
          </a:xfrm>
        </p:spPr>
        <p:txBody>
          <a:bodyPr/>
          <a:lstStyle/>
          <a:p>
            <a:pPr>
              <a:defRPr/>
            </a:pPr>
            <a:fld id="{24838DD7-11BA-4532-87ED-EE75D371866E}" type="slidenum">
              <a:rPr lang="ru-RU" altLang="ru-RU" smtClean="0">
                <a:solidFill>
                  <a:schemeClr val="accent6">
                    <a:lumMod val="50000"/>
                  </a:schemeClr>
                </a:solidFill>
              </a:rPr>
              <a:pPr>
                <a:defRPr/>
              </a:pPr>
              <a:t>7</a:t>
            </a:fld>
            <a:endParaRPr lang="ru-RU" alt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"/>
          <p:cNvSpPr>
            <a:spLocks noChangeArrowheads="1"/>
          </p:cNvSpPr>
          <p:nvPr/>
        </p:nvSpPr>
        <p:spPr bwMode="auto">
          <a:xfrm>
            <a:off x="676867" y="531811"/>
            <a:ext cx="816752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ru-RU" alt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Что дальше?</a:t>
            </a:r>
            <a:endParaRPr lang="ru-RU" alt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10363851"/>
              </p:ext>
            </p:extLst>
          </p:nvPr>
        </p:nvGraphicFramePr>
        <p:xfrm>
          <a:off x="352424" y="1359917"/>
          <a:ext cx="11839575" cy="4870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67011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Дата 3"/>
          <p:cNvSpPr txBox="1">
            <a:spLocks/>
          </p:cNvSpPr>
          <p:nvPr/>
        </p:nvSpPr>
        <p:spPr>
          <a:xfrm>
            <a:off x="8480425" y="6413501"/>
            <a:ext cx="1189038" cy="365125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4BC8A-A690-4331-9791-E1F8D59DB94D}" type="datetime1">
              <a:rPr lang="ru-RU" sz="1200">
                <a:solidFill>
                  <a:schemeClr val="bg1"/>
                </a:solidFill>
                <a:latin typeface="+mn-lt"/>
                <a:cs typeface="+mn-cs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08.02.2022</a:t>
            </a:fld>
            <a:endParaRPr lang="ru-RU" sz="1200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9" name="Picture 2" descr="C:\Users\u3800\Desktop\Папка для Бурмистрова А.В\Все\НОВЫЙ БРЭНД БУК\Новый элемент.jpg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l="12359" t="11248" r="14857" b="34570"/>
          <a:stretch/>
        </p:blipFill>
        <p:spPr bwMode="auto">
          <a:xfrm>
            <a:off x="3569244" y="428625"/>
            <a:ext cx="5505700" cy="5758256"/>
          </a:xfrm>
          <a:prstGeom prst="rect">
            <a:avLst/>
          </a:prstGeom>
          <a:noFill/>
          <a:effectLst>
            <a:glow rad="1905000">
              <a:schemeClr val="bg1">
                <a:alpha val="2000"/>
              </a:schemeClr>
            </a:glow>
            <a:reflection stA="99000" endPos="0" dist="50800" dir="5400000" sy="-100000" algn="bl" rotWithShape="0"/>
            <a:softEdge rad="0"/>
          </a:effectLst>
          <a:extLst/>
        </p:spPr>
      </p:pic>
      <p:sp>
        <p:nvSpPr>
          <p:cNvPr id="14" name="Прямоугольник 13"/>
          <p:cNvSpPr/>
          <p:nvPr/>
        </p:nvSpPr>
        <p:spPr>
          <a:xfrm>
            <a:off x="2614827" y="2933897"/>
            <a:ext cx="6724650" cy="7477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60363" indent="-17463" algn="ctr" eaLnBrk="0" hangingPunct="0">
              <a:defRPr/>
            </a:pPr>
            <a:r>
              <a:rPr lang="ru-RU" altLang="ru-RU" sz="2800" b="1" dirty="0">
                <a:solidFill>
                  <a:schemeClr val="accent1"/>
                </a:solidFill>
                <a:latin typeface="+mj-lt"/>
                <a:cs typeface="Times New Roman" panose="02020603050405020304" pitchFamily="18" charset="0"/>
              </a:rPr>
              <a:t>СПАСИБО ЗА ВНИМАНИЕ!</a:t>
            </a:r>
          </a:p>
          <a:p>
            <a:pPr marL="360363" indent="-17463" algn="ctr" eaLnBrk="0" hangingPunct="0">
              <a:lnSpc>
                <a:spcPct val="80000"/>
              </a:lnSpc>
              <a:defRPr/>
            </a:pPr>
            <a:endParaRPr lang="en-US" altLang="ru-RU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5766727"/>
            <a:ext cx="7153275" cy="82705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bIns="285660" anchor="ctr">
            <a:spAutoFit/>
          </a:bodyPr>
          <a:lstStyle/>
          <a:p>
            <a:pPr marL="360363" indent="-17463" eaLnBrk="0" hangingPunct="0"/>
            <a:r>
              <a:rPr lang="ru-RU" altLang="ru-RU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А.В. Лобода</a:t>
            </a:r>
          </a:p>
          <a:p>
            <a:pPr marL="360363" indent="-17463" eaLnBrk="0" hangingPunct="0"/>
            <a:r>
              <a:rPr lang="ru-RU" altLang="ru-RU" sz="1600" dirty="0" smtClean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начальник отдела проектов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НГБ__01">
      <a:dk1>
        <a:srgbClr val="000000"/>
      </a:dk1>
      <a:lt1>
        <a:sysClr val="window" lastClr="FFFFFF"/>
      </a:lt1>
      <a:dk2>
        <a:srgbClr val="5E7378"/>
      </a:dk2>
      <a:lt2>
        <a:srgbClr val="E7E6E6"/>
      </a:lt2>
      <a:accent1>
        <a:srgbClr val="003399"/>
      </a:accent1>
      <a:accent2>
        <a:srgbClr val="FFCC00"/>
      </a:accent2>
      <a:accent3>
        <a:srgbClr val="A5A5A5"/>
      </a:accent3>
      <a:accent4>
        <a:srgbClr val="ED7D31"/>
      </a:accent4>
      <a:accent5>
        <a:srgbClr val="C8D8E6"/>
      </a:accent5>
      <a:accent6>
        <a:srgbClr val="5476BB"/>
      </a:accent6>
      <a:hlink>
        <a:srgbClr val="92D050"/>
      </a:hlink>
      <a:folHlink>
        <a:srgbClr val="954F72"/>
      </a:folHlink>
    </a:clrScheme>
    <a:fontScheme name="Cургутнефтегазбанк шрифт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19649</TotalTime>
  <Words>379</Words>
  <Application>Microsoft Office PowerPoint</Application>
  <PresentationFormat>Широкоэкранный</PresentationFormat>
  <Paragraphs>72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myriad pro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lena</dc:creator>
  <cp:lastModifiedBy>Лобода Алексей Викторович</cp:lastModifiedBy>
  <cp:revision>1164</cp:revision>
  <cp:lastPrinted>2019-11-12T13:30:01Z</cp:lastPrinted>
  <dcterms:created xsi:type="dcterms:W3CDTF">2014-05-19T12:15:35Z</dcterms:created>
  <dcterms:modified xsi:type="dcterms:W3CDTF">2022-02-08T13:30:26Z</dcterms:modified>
</cp:coreProperties>
</file>