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ink/ink1.xml" ContentType="application/inkml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ink/ink3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53" r:id="rId2"/>
  </p:sldMasterIdLst>
  <p:notesMasterIdLst>
    <p:notesMasterId r:id="rId17"/>
  </p:notesMasterIdLst>
  <p:handoutMasterIdLst>
    <p:handoutMasterId r:id="rId18"/>
  </p:handoutMasterIdLst>
  <p:sldIdLst>
    <p:sldId id="353" r:id="rId3"/>
    <p:sldId id="633" r:id="rId4"/>
    <p:sldId id="675" r:id="rId5"/>
    <p:sldId id="677" r:id="rId6"/>
    <p:sldId id="669" r:id="rId7"/>
    <p:sldId id="663" r:id="rId8"/>
    <p:sldId id="574" r:id="rId9"/>
    <p:sldId id="664" r:id="rId10"/>
    <p:sldId id="670" r:id="rId11"/>
    <p:sldId id="679" r:id="rId12"/>
    <p:sldId id="665" r:id="rId13"/>
    <p:sldId id="672" r:id="rId14"/>
    <p:sldId id="671" r:id="rId15"/>
    <p:sldId id="519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547"/>
    <a:srgbClr val="F43F42"/>
    <a:srgbClr val="BBFDC6"/>
    <a:srgbClr val="06EA2C"/>
    <a:srgbClr val="00B0F0"/>
    <a:srgbClr val="10187F"/>
    <a:srgbClr val="3B67BC"/>
    <a:srgbClr val="005C7D"/>
    <a:srgbClr val="5D5D5D"/>
    <a:srgbClr val="016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545DF-1ECC-40FA-B33C-5DCF83A98F28}" v="16" dt="2022-02-09T17:03:06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1785" autoAdjust="0"/>
  </p:normalViewPr>
  <p:slideViewPr>
    <p:cSldViewPr snapToGrid="0" showGuides="1">
      <p:cViewPr varScale="1">
        <p:scale>
          <a:sx n="82" d="100"/>
          <a:sy n="82" d="100"/>
        </p:scale>
        <p:origin x="1046" y="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25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Смышляева" userId="40d29f83-83d5-4533-9c03-4a75cae4bc00" providerId="ADAL" clId="{1364DBF8-AEF2-4E54-8119-E36251153C16}"/>
    <pc:docChg chg="undo custSel addSld delSld modSld delMainMaster">
      <pc:chgData name="Елена Смышляева" userId="40d29f83-83d5-4533-9c03-4a75cae4bc00" providerId="ADAL" clId="{1364DBF8-AEF2-4E54-8119-E36251153C16}" dt="2022-02-10T11:15:57.364" v="53" actId="47"/>
      <pc:docMkLst>
        <pc:docMk/>
      </pc:docMkLst>
      <pc:sldChg chg="modNotesTx">
        <pc:chgData name="Елена Смышляева" userId="40d29f83-83d5-4533-9c03-4a75cae4bc00" providerId="ADAL" clId="{1364DBF8-AEF2-4E54-8119-E36251153C16}" dt="2022-02-10T11:14:54.991" v="0" actId="20577"/>
        <pc:sldMkLst>
          <pc:docMk/>
          <pc:sldMk cId="767111732" sldId="353"/>
        </pc:sldMkLst>
      </pc:sldChg>
      <pc:sldChg chg="del">
        <pc:chgData name="Елена Смышляева" userId="40d29f83-83d5-4533-9c03-4a75cae4bc00" providerId="ADAL" clId="{1364DBF8-AEF2-4E54-8119-E36251153C16}" dt="2022-02-10T11:15:38.435" v="44" actId="47"/>
        <pc:sldMkLst>
          <pc:docMk/>
          <pc:sldMk cId="56616891" sldId="447"/>
        </pc:sldMkLst>
      </pc:sldChg>
      <pc:sldChg chg="del">
        <pc:chgData name="Елена Смышляева" userId="40d29f83-83d5-4533-9c03-4a75cae4bc00" providerId="ADAL" clId="{1364DBF8-AEF2-4E54-8119-E36251153C16}" dt="2022-02-10T11:15:39.427" v="49" actId="47"/>
        <pc:sldMkLst>
          <pc:docMk/>
          <pc:sldMk cId="2479805191" sldId="449"/>
        </pc:sldMkLst>
      </pc:sldChg>
      <pc:sldChg chg="del">
        <pc:chgData name="Елена Смышляева" userId="40d29f83-83d5-4533-9c03-4a75cae4bc00" providerId="ADAL" clId="{1364DBF8-AEF2-4E54-8119-E36251153C16}" dt="2022-02-10T11:15:31.216" v="17" actId="47"/>
        <pc:sldMkLst>
          <pc:docMk/>
          <pc:sldMk cId="1735772296" sldId="462"/>
        </pc:sldMkLst>
      </pc:sldChg>
      <pc:sldChg chg="add del">
        <pc:chgData name="Елена Смышляева" userId="40d29f83-83d5-4533-9c03-4a75cae4bc00" providerId="ADAL" clId="{1364DBF8-AEF2-4E54-8119-E36251153C16}" dt="2022-02-10T11:15:41.757" v="51" actId="47"/>
        <pc:sldMkLst>
          <pc:docMk/>
          <pc:sldMk cId="1084718828" sldId="519"/>
        </pc:sldMkLst>
      </pc:sldChg>
      <pc:sldChg chg="del">
        <pc:chgData name="Елена Смышляева" userId="40d29f83-83d5-4533-9c03-4a75cae4bc00" providerId="ADAL" clId="{1364DBF8-AEF2-4E54-8119-E36251153C16}" dt="2022-02-10T11:15:30.966" v="16" actId="47"/>
        <pc:sldMkLst>
          <pc:docMk/>
          <pc:sldMk cId="1377281778" sldId="521"/>
        </pc:sldMkLst>
      </pc:sldChg>
      <pc:sldChg chg="del">
        <pc:chgData name="Елена Смышляева" userId="40d29f83-83d5-4533-9c03-4a75cae4bc00" providerId="ADAL" clId="{1364DBF8-AEF2-4E54-8119-E36251153C16}" dt="2022-02-10T11:15:37.615" v="40" actId="47"/>
        <pc:sldMkLst>
          <pc:docMk/>
          <pc:sldMk cId="2008276896" sldId="527"/>
        </pc:sldMkLst>
      </pc:sldChg>
      <pc:sldChg chg="del">
        <pc:chgData name="Елена Смышляева" userId="40d29f83-83d5-4533-9c03-4a75cae4bc00" providerId="ADAL" clId="{1364DBF8-AEF2-4E54-8119-E36251153C16}" dt="2022-02-10T11:15:31.477" v="18" actId="47"/>
        <pc:sldMkLst>
          <pc:docMk/>
          <pc:sldMk cId="1611445382" sldId="548"/>
        </pc:sldMkLst>
      </pc:sldChg>
      <pc:sldChg chg="del">
        <pc:chgData name="Елена Смышляева" userId="40d29f83-83d5-4533-9c03-4a75cae4bc00" providerId="ADAL" clId="{1364DBF8-AEF2-4E54-8119-E36251153C16}" dt="2022-02-10T11:15:30.295" v="13" actId="47"/>
        <pc:sldMkLst>
          <pc:docMk/>
          <pc:sldMk cId="1670597657" sldId="556"/>
        </pc:sldMkLst>
      </pc:sldChg>
      <pc:sldChg chg="del">
        <pc:chgData name="Елена Смышляева" userId="40d29f83-83d5-4533-9c03-4a75cae4bc00" providerId="ADAL" clId="{1364DBF8-AEF2-4E54-8119-E36251153C16}" dt="2022-02-10T11:15:33.032" v="23" actId="47"/>
        <pc:sldMkLst>
          <pc:docMk/>
          <pc:sldMk cId="2470278484" sldId="557"/>
        </pc:sldMkLst>
      </pc:sldChg>
      <pc:sldChg chg="del">
        <pc:chgData name="Елена Смышляева" userId="40d29f83-83d5-4533-9c03-4a75cae4bc00" providerId="ADAL" clId="{1364DBF8-AEF2-4E54-8119-E36251153C16}" dt="2022-02-10T11:15:32.153" v="21" actId="47"/>
        <pc:sldMkLst>
          <pc:docMk/>
          <pc:sldMk cId="1771575505" sldId="563"/>
        </pc:sldMkLst>
      </pc:sldChg>
      <pc:sldChg chg="del">
        <pc:chgData name="Елена Смышляева" userId="40d29f83-83d5-4533-9c03-4a75cae4bc00" providerId="ADAL" clId="{1364DBF8-AEF2-4E54-8119-E36251153C16}" dt="2022-02-10T11:15:31.894" v="20" actId="47"/>
        <pc:sldMkLst>
          <pc:docMk/>
          <pc:sldMk cId="2187621230" sldId="571"/>
        </pc:sldMkLst>
      </pc:sldChg>
      <pc:sldChg chg="modNotesTx">
        <pc:chgData name="Елена Смышляева" userId="40d29f83-83d5-4533-9c03-4a75cae4bc00" providerId="ADAL" clId="{1364DBF8-AEF2-4E54-8119-E36251153C16}" dt="2022-02-10T11:15:09.641" v="4" actId="20577"/>
        <pc:sldMkLst>
          <pc:docMk/>
          <pc:sldMk cId="3063404302" sldId="574"/>
        </pc:sldMkLst>
      </pc:sldChg>
      <pc:sldChg chg="del">
        <pc:chgData name="Елена Смышляева" userId="40d29f83-83d5-4533-9c03-4a75cae4bc00" providerId="ADAL" clId="{1364DBF8-AEF2-4E54-8119-E36251153C16}" dt="2022-02-10T11:15:29.877" v="12" actId="47"/>
        <pc:sldMkLst>
          <pc:docMk/>
          <pc:sldMk cId="2118089437" sldId="576"/>
        </pc:sldMkLst>
      </pc:sldChg>
      <pc:sldChg chg="del">
        <pc:chgData name="Елена Смышляева" userId="40d29f83-83d5-4533-9c03-4a75cae4bc00" providerId="ADAL" clId="{1364DBF8-AEF2-4E54-8119-E36251153C16}" dt="2022-02-10T11:15:36.425" v="35" actId="47"/>
        <pc:sldMkLst>
          <pc:docMk/>
          <pc:sldMk cId="4188432677" sldId="577"/>
        </pc:sldMkLst>
      </pc:sldChg>
      <pc:sldChg chg="del">
        <pc:chgData name="Елена Смышляева" userId="40d29f83-83d5-4533-9c03-4a75cae4bc00" providerId="ADAL" clId="{1364DBF8-AEF2-4E54-8119-E36251153C16}" dt="2022-02-10T11:15:31.655" v="19" actId="47"/>
        <pc:sldMkLst>
          <pc:docMk/>
          <pc:sldMk cId="218057763" sldId="578"/>
        </pc:sldMkLst>
      </pc:sldChg>
      <pc:sldChg chg="del">
        <pc:chgData name="Елена Смышляева" userId="40d29f83-83d5-4533-9c03-4a75cae4bc00" providerId="ADAL" clId="{1364DBF8-AEF2-4E54-8119-E36251153C16}" dt="2022-02-10T11:15:32.713" v="22" actId="47"/>
        <pc:sldMkLst>
          <pc:docMk/>
          <pc:sldMk cId="2149773266" sldId="580"/>
        </pc:sldMkLst>
      </pc:sldChg>
      <pc:sldChg chg="del">
        <pc:chgData name="Елена Смышляева" userId="40d29f83-83d5-4533-9c03-4a75cae4bc00" providerId="ADAL" clId="{1364DBF8-AEF2-4E54-8119-E36251153C16}" dt="2022-02-10T11:15:33.312" v="24" actId="47"/>
        <pc:sldMkLst>
          <pc:docMk/>
          <pc:sldMk cId="2886548799" sldId="581"/>
        </pc:sldMkLst>
      </pc:sldChg>
      <pc:sldChg chg="del">
        <pc:chgData name="Елена Смышляева" userId="40d29f83-83d5-4533-9c03-4a75cae4bc00" providerId="ADAL" clId="{1364DBF8-AEF2-4E54-8119-E36251153C16}" dt="2022-02-10T11:15:36.185" v="34" actId="47"/>
        <pc:sldMkLst>
          <pc:docMk/>
          <pc:sldMk cId="988874977" sldId="582"/>
        </pc:sldMkLst>
      </pc:sldChg>
      <pc:sldChg chg="del">
        <pc:chgData name="Елена Смышляева" userId="40d29f83-83d5-4533-9c03-4a75cae4bc00" providerId="ADAL" clId="{1364DBF8-AEF2-4E54-8119-E36251153C16}" dt="2022-02-10T11:15:33.530" v="25" actId="47"/>
        <pc:sldMkLst>
          <pc:docMk/>
          <pc:sldMk cId="1080284921" sldId="583"/>
        </pc:sldMkLst>
      </pc:sldChg>
      <pc:sldChg chg="del">
        <pc:chgData name="Елена Смышляева" userId="40d29f83-83d5-4533-9c03-4a75cae4bc00" providerId="ADAL" clId="{1364DBF8-AEF2-4E54-8119-E36251153C16}" dt="2022-02-10T11:15:30.533" v="14" actId="47"/>
        <pc:sldMkLst>
          <pc:docMk/>
          <pc:sldMk cId="1038592223" sldId="585"/>
        </pc:sldMkLst>
      </pc:sldChg>
      <pc:sldChg chg="del">
        <pc:chgData name="Елена Смышляева" userId="40d29f83-83d5-4533-9c03-4a75cae4bc00" providerId="ADAL" clId="{1364DBF8-AEF2-4E54-8119-E36251153C16}" dt="2022-02-10T11:15:30.719" v="15" actId="47"/>
        <pc:sldMkLst>
          <pc:docMk/>
          <pc:sldMk cId="2167640622" sldId="586"/>
        </pc:sldMkLst>
      </pc:sldChg>
      <pc:sldChg chg="del">
        <pc:chgData name="Елена Смышляева" userId="40d29f83-83d5-4533-9c03-4a75cae4bc00" providerId="ADAL" clId="{1364DBF8-AEF2-4E54-8119-E36251153C16}" dt="2022-02-10T11:15:33.932" v="26" actId="47"/>
        <pc:sldMkLst>
          <pc:docMk/>
          <pc:sldMk cId="3713531264" sldId="588"/>
        </pc:sldMkLst>
      </pc:sldChg>
      <pc:sldChg chg="del">
        <pc:chgData name="Елена Смышляева" userId="40d29f83-83d5-4533-9c03-4a75cae4bc00" providerId="ADAL" clId="{1364DBF8-AEF2-4E54-8119-E36251153C16}" dt="2022-02-10T11:15:38.860" v="46" actId="47"/>
        <pc:sldMkLst>
          <pc:docMk/>
          <pc:sldMk cId="3398703669" sldId="591"/>
        </pc:sldMkLst>
      </pc:sldChg>
      <pc:sldChg chg="del">
        <pc:chgData name="Елена Смышляева" userId="40d29f83-83d5-4533-9c03-4a75cae4bc00" providerId="ADAL" clId="{1364DBF8-AEF2-4E54-8119-E36251153C16}" dt="2022-02-10T11:15:35.832" v="33" actId="47"/>
        <pc:sldMkLst>
          <pc:docMk/>
          <pc:sldMk cId="2495180101" sldId="593"/>
        </pc:sldMkLst>
      </pc:sldChg>
      <pc:sldChg chg="del">
        <pc:chgData name="Елена Смышляева" userId="40d29f83-83d5-4533-9c03-4a75cae4bc00" providerId="ADAL" clId="{1364DBF8-AEF2-4E54-8119-E36251153C16}" dt="2022-02-10T11:15:34.723" v="28" actId="47"/>
        <pc:sldMkLst>
          <pc:docMk/>
          <pc:sldMk cId="3311728860" sldId="594"/>
        </pc:sldMkLst>
      </pc:sldChg>
      <pc:sldChg chg="del">
        <pc:chgData name="Елена Смышляева" userId="40d29f83-83d5-4533-9c03-4a75cae4bc00" providerId="ADAL" clId="{1364DBF8-AEF2-4E54-8119-E36251153C16}" dt="2022-02-10T11:15:34.997" v="29" actId="47"/>
        <pc:sldMkLst>
          <pc:docMk/>
          <pc:sldMk cId="706139035" sldId="595"/>
        </pc:sldMkLst>
      </pc:sldChg>
      <pc:sldChg chg="del">
        <pc:chgData name="Елена Смышляева" userId="40d29f83-83d5-4533-9c03-4a75cae4bc00" providerId="ADAL" clId="{1364DBF8-AEF2-4E54-8119-E36251153C16}" dt="2022-02-10T11:15:35.197" v="30" actId="47"/>
        <pc:sldMkLst>
          <pc:docMk/>
          <pc:sldMk cId="4011090978" sldId="596"/>
        </pc:sldMkLst>
      </pc:sldChg>
      <pc:sldChg chg="del">
        <pc:chgData name="Елена Смышляева" userId="40d29f83-83d5-4533-9c03-4a75cae4bc00" providerId="ADAL" clId="{1364DBF8-AEF2-4E54-8119-E36251153C16}" dt="2022-02-10T11:15:35.388" v="31" actId="47"/>
        <pc:sldMkLst>
          <pc:docMk/>
          <pc:sldMk cId="4091029829" sldId="597"/>
        </pc:sldMkLst>
      </pc:sldChg>
      <pc:sldChg chg="del">
        <pc:chgData name="Елена Смышляева" userId="40d29f83-83d5-4533-9c03-4a75cae4bc00" providerId="ADAL" clId="{1364DBF8-AEF2-4E54-8119-E36251153C16}" dt="2022-02-10T11:15:35.617" v="32" actId="47"/>
        <pc:sldMkLst>
          <pc:docMk/>
          <pc:sldMk cId="3943280052" sldId="598"/>
        </pc:sldMkLst>
      </pc:sldChg>
      <pc:sldChg chg="del">
        <pc:chgData name="Елена Смышляева" userId="40d29f83-83d5-4533-9c03-4a75cae4bc00" providerId="ADAL" clId="{1364DBF8-AEF2-4E54-8119-E36251153C16}" dt="2022-02-10T11:15:34.337" v="27" actId="47"/>
        <pc:sldMkLst>
          <pc:docMk/>
          <pc:sldMk cId="2228260902" sldId="599"/>
        </pc:sldMkLst>
      </pc:sldChg>
      <pc:sldChg chg="del">
        <pc:chgData name="Елена Смышляева" userId="40d29f83-83d5-4533-9c03-4a75cae4bc00" providerId="ADAL" clId="{1364DBF8-AEF2-4E54-8119-E36251153C16}" dt="2022-02-10T11:15:36.589" v="36" actId="47"/>
        <pc:sldMkLst>
          <pc:docMk/>
          <pc:sldMk cId="752140001" sldId="600"/>
        </pc:sldMkLst>
      </pc:sldChg>
      <pc:sldChg chg="del">
        <pc:chgData name="Елена Смышляева" userId="40d29f83-83d5-4533-9c03-4a75cae4bc00" providerId="ADAL" clId="{1364DBF8-AEF2-4E54-8119-E36251153C16}" dt="2022-02-10T11:15:36.853" v="37" actId="47"/>
        <pc:sldMkLst>
          <pc:docMk/>
          <pc:sldMk cId="4058692754" sldId="601"/>
        </pc:sldMkLst>
      </pc:sldChg>
      <pc:sldChg chg="del">
        <pc:chgData name="Елена Смышляева" userId="40d29f83-83d5-4533-9c03-4a75cae4bc00" providerId="ADAL" clId="{1364DBF8-AEF2-4E54-8119-E36251153C16}" dt="2022-02-10T11:15:37.217" v="38" actId="47"/>
        <pc:sldMkLst>
          <pc:docMk/>
          <pc:sldMk cId="3869986481" sldId="603"/>
        </pc:sldMkLst>
      </pc:sldChg>
      <pc:sldChg chg="del">
        <pc:chgData name="Елена Смышляева" userId="40d29f83-83d5-4533-9c03-4a75cae4bc00" providerId="ADAL" clId="{1364DBF8-AEF2-4E54-8119-E36251153C16}" dt="2022-02-10T11:15:37.424" v="39" actId="47"/>
        <pc:sldMkLst>
          <pc:docMk/>
          <pc:sldMk cId="670403011" sldId="604"/>
        </pc:sldMkLst>
      </pc:sldChg>
      <pc:sldChg chg="del">
        <pc:chgData name="Елена Смышляева" userId="40d29f83-83d5-4533-9c03-4a75cae4bc00" providerId="ADAL" clId="{1364DBF8-AEF2-4E54-8119-E36251153C16}" dt="2022-02-10T11:15:37.839" v="41" actId="47"/>
        <pc:sldMkLst>
          <pc:docMk/>
          <pc:sldMk cId="409033819" sldId="605"/>
        </pc:sldMkLst>
      </pc:sldChg>
      <pc:sldChg chg="del">
        <pc:chgData name="Елена Смышляева" userId="40d29f83-83d5-4533-9c03-4a75cae4bc00" providerId="ADAL" clId="{1364DBF8-AEF2-4E54-8119-E36251153C16}" dt="2022-02-10T11:15:38.208" v="43" actId="47"/>
        <pc:sldMkLst>
          <pc:docMk/>
          <pc:sldMk cId="3677236196" sldId="623"/>
        </pc:sldMkLst>
      </pc:sldChg>
      <pc:sldChg chg="del">
        <pc:chgData name="Елена Смышляева" userId="40d29f83-83d5-4533-9c03-4a75cae4bc00" providerId="ADAL" clId="{1364DBF8-AEF2-4E54-8119-E36251153C16}" dt="2022-02-10T11:15:38.004" v="42" actId="47"/>
        <pc:sldMkLst>
          <pc:docMk/>
          <pc:sldMk cId="286022365" sldId="628"/>
        </pc:sldMkLst>
      </pc:sldChg>
      <pc:sldChg chg="del">
        <pc:chgData name="Елена Смышляева" userId="40d29f83-83d5-4533-9c03-4a75cae4bc00" providerId="ADAL" clId="{1364DBF8-AEF2-4E54-8119-E36251153C16}" dt="2022-02-10T11:15:38.610" v="45" actId="47"/>
        <pc:sldMkLst>
          <pc:docMk/>
          <pc:sldMk cId="4178171940" sldId="629"/>
        </pc:sldMkLst>
      </pc:sldChg>
      <pc:sldChg chg="del">
        <pc:chgData name="Елена Смышляева" userId="40d29f83-83d5-4533-9c03-4a75cae4bc00" providerId="ADAL" clId="{1364DBF8-AEF2-4E54-8119-E36251153C16}" dt="2022-02-10T11:15:38.990" v="47" actId="47"/>
        <pc:sldMkLst>
          <pc:docMk/>
          <pc:sldMk cId="1881965809" sldId="632"/>
        </pc:sldMkLst>
      </pc:sldChg>
      <pc:sldChg chg="del">
        <pc:chgData name="Елена Смышляева" userId="40d29f83-83d5-4533-9c03-4a75cae4bc00" providerId="ADAL" clId="{1364DBF8-AEF2-4E54-8119-E36251153C16}" dt="2022-02-10T11:15:39.182" v="48" actId="47"/>
        <pc:sldMkLst>
          <pc:docMk/>
          <pc:sldMk cId="1513005130" sldId="635"/>
        </pc:sldMkLst>
      </pc:sldChg>
      <pc:sldChg chg="modNotesTx">
        <pc:chgData name="Елена Смышляева" userId="40d29f83-83d5-4533-9c03-4a75cae4bc00" providerId="ADAL" clId="{1364DBF8-AEF2-4E54-8119-E36251153C16}" dt="2022-02-10T11:15:06.891" v="3" actId="20577"/>
        <pc:sldMkLst>
          <pc:docMk/>
          <pc:sldMk cId="225123546" sldId="663"/>
        </pc:sldMkLst>
      </pc:sldChg>
      <pc:sldChg chg="modNotesTx">
        <pc:chgData name="Елена Смышляева" userId="40d29f83-83d5-4533-9c03-4a75cae4bc00" providerId="ADAL" clId="{1364DBF8-AEF2-4E54-8119-E36251153C16}" dt="2022-02-10T11:15:52.311" v="52" actId="20577"/>
        <pc:sldMkLst>
          <pc:docMk/>
          <pc:sldMk cId="3701717091" sldId="664"/>
        </pc:sldMkLst>
      </pc:sldChg>
      <pc:sldChg chg="modNotesTx">
        <pc:chgData name="Елена Смышляева" userId="40d29f83-83d5-4533-9c03-4a75cae4bc00" providerId="ADAL" clId="{1364DBF8-AEF2-4E54-8119-E36251153C16}" dt="2022-02-10T11:15:04.611" v="2" actId="20577"/>
        <pc:sldMkLst>
          <pc:docMk/>
          <pc:sldMk cId="1990662687" sldId="669"/>
        </pc:sldMkLst>
      </pc:sldChg>
      <pc:sldChg chg="modNotesTx">
        <pc:chgData name="Елена Смышляева" userId="40d29f83-83d5-4533-9c03-4a75cae4bc00" providerId="ADAL" clId="{1364DBF8-AEF2-4E54-8119-E36251153C16}" dt="2022-02-10T11:15:13.459" v="6" actId="20577"/>
        <pc:sldMkLst>
          <pc:docMk/>
          <pc:sldMk cId="907576948" sldId="670"/>
        </pc:sldMkLst>
      </pc:sldChg>
      <pc:sldChg chg="modNotesTx">
        <pc:chgData name="Елена Смышляева" userId="40d29f83-83d5-4533-9c03-4a75cae4bc00" providerId="ADAL" clId="{1364DBF8-AEF2-4E54-8119-E36251153C16}" dt="2022-02-10T11:15:26.241" v="10" actId="20577"/>
        <pc:sldMkLst>
          <pc:docMk/>
          <pc:sldMk cId="1590601555" sldId="671"/>
        </pc:sldMkLst>
      </pc:sldChg>
      <pc:sldChg chg="modNotesTx">
        <pc:chgData name="Елена Смышляева" userId="40d29f83-83d5-4533-9c03-4a75cae4bc00" providerId="ADAL" clId="{1364DBF8-AEF2-4E54-8119-E36251153C16}" dt="2022-02-10T11:15:22.448" v="8" actId="20577"/>
        <pc:sldMkLst>
          <pc:docMk/>
          <pc:sldMk cId="4103596178" sldId="672"/>
        </pc:sldMkLst>
      </pc:sldChg>
      <pc:sldChg chg="modNotesTx">
        <pc:chgData name="Елена Смышляева" userId="40d29f83-83d5-4533-9c03-4a75cae4bc00" providerId="ADAL" clId="{1364DBF8-AEF2-4E54-8119-E36251153C16}" dt="2022-02-10T11:15:02.419" v="1" actId="20577"/>
        <pc:sldMkLst>
          <pc:docMk/>
          <pc:sldMk cId="1613852861" sldId="677"/>
        </pc:sldMkLst>
      </pc:sldChg>
      <pc:sldChg chg="modNotesTx">
        <pc:chgData name="Елена Смышляева" userId="40d29f83-83d5-4533-9c03-4a75cae4bc00" providerId="ADAL" clId="{1364DBF8-AEF2-4E54-8119-E36251153C16}" dt="2022-02-10T11:15:15.903" v="7" actId="20577"/>
        <pc:sldMkLst>
          <pc:docMk/>
          <pc:sldMk cId="3386517324" sldId="679"/>
        </pc:sldMkLst>
      </pc:sldChg>
      <pc:sldChg chg="del">
        <pc:chgData name="Елена Смышляева" userId="40d29f83-83d5-4533-9c03-4a75cae4bc00" providerId="ADAL" clId="{1364DBF8-AEF2-4E54-8119-E36251153C16}" dt="2022-02-10T11:15:57.364" v="53" actId="47"/>
        <pc:sldMkLst>
          <pc:docMk/>
          <pc:sldMk cId="3117202895" sldId="680"/>
        </pc:sldMkLst>
      </pc:sldChg>
      <pc:sldChg chg="del">
        <pc:chgData name="Елена Смышляева" userId="40d29f83-83d5-4533-9c03-4a75cae4bc00" providerId="ADAL" clId="{1364DBF8-AEF2-4E54-8119-E36251153C16}" dt="2022-02-10T11:15:29.521" v="11" actId="47"/>
        <pc:sldMkLst>
          <pc:docMk/>
          <pc:sldMk cId="2419088151" sldId="681"/>
        </pc:sldMkLst>
      </pc:sldChg>
      <pc:sldMasterChg chg="delSldLayout">
        <pc:chgData name="Елена Смышляева" userId="40d29f83-83d5-4533-9c03-4a75cae4bc00" providerId="ADAL" clId="{1364DBF8-AEF2-4E54-8119-E36251153C16}" dt="2022-02-10T11:15:31.477" v="18" actId="47"/>
        <pc:sldMasterMkLst>
          <pc:docMk/>
          <pc:sldMasterMk cId="466605255" sldId="2147483648"/>
        </pc:sldMasterMkLst>
        <pc:sldLayoutChg chg="del">
          <pc:chgData name="Елена Смышляева" userId="40d29f83-83d5-4533-9c03-4a75cae4bc00" providerId="ADAL" clId="{1364DBF8-AEF2-4E54-8119-E36251153C16}" dt="2022-02-10T11:15:31.477" v="18" actId="47"/>
          <pc:sldLayoutMkLst>
            <pc:docMk/>
            <pc:sldMasterMk cId="466605255" sldId="2147483648"/>
            <pc:sldLayoutMk cId="2964781993" sldId="2147483652"/>
          </pc:sldLayoutMkLst>
        </pc:sldLayoutChg>
      </pc:sldMasterChg>
      <pc:sldMasterChg chg="del delSldLayout">
        <pc:chgData name="Елена Смышляева" userId="40d29f83-83d5-4533-9c03-4a75cae4bc00" providerId="ADAL" clId="{1364DBF8-AEF2-4E54-8119-E36251153C16}" dt="2022-02-10T11:15:35.617" v="32" actId="47"/>
        <pc:sldMasterMkLst>
          <pc:docMk/>
          <pc:sldMasterMk cId="1659508385" sldId="2147483661"/>
        </pc:sldMasterMkLst>
        <pc:sldLayoutChg chg="del">
          <pc:chgData name="Елена Смышляева" userId="40d29f83-83d5-4533-9c03-4a75cae4bc00" providerId="ADAL" clId="{1364DBF8-AEF2-4E54-8119-E36251153C16}" dt="2022-02-10T11:15:35.617" v="32" actId="47"/>
          <pc:sldLayoutMkLst>
            <pc:docMk/>
            <pc:sldMasterMk cId="1659508385" sldId="2147483661"/>
            <pc:sldLayoutMk cId="4180423911" sldId="2147483662"/>
          </pc:sldLayoutMkLst>
        </pc:sldLayoutChg>
        <pc:sldLayoutChg chg="del">
          <pc:chgData name="Елена Смышляева" userId="40d29f83-83d5-4533-9c03-4a75cae4bc00" providerId="ADAL" clId="{1364DBF8-AEF2-4E54-8119-E36251153C16}" dt="2022-02-10T11:15:35.617" v="32" actId="47"/>
          <pc:sldLayoutMkLst>
            <pc:docMk/>
            <pc:sldMasterMk cId="1659508385" sldId="2147483661"/>
            <pc:sldLayoutMk cId="1599288875" sldId="2147483663"/>
          </pc:sldLayoutMkLst>
        </pc:sldLayoutChg>
        <pc:sldLayoutChg chg="del">
          <pc:chgData name="Елена Смышляева" userId="40d29f83-83d5-4533-9c03-4a75cae4bc00" providerId="ADAL" clId="{1364DBF8-AEF2-4E54-8119-E36251153C16}" dt="2022-02-10T11:15:35.617" v="32" actId="47"/>
          <pc:sldLayoutMkLst>
            <pc:docMk/>
            <pc:sldMasterMk cId="1659508385" sldId="2147483661"/>
            <pc:sldLayoutMk cId="1378961605" sldId="2147483664"/>
          </pc:sldLayoutMkLst>
        </pc:sldLayoutChg>
        <pc:sldLayoutChg chg="del">
          <pc:chgData name="Елена Смышляева" userId="40d29f83-83d5-4533-9c03-4a75cae4bc00" providerId="ADAL" clId="{1364DBF8-AEF2-4E54-8119-E36251153C16}" dt="2022-02-10T11:15:35.617" v="32" actId="47"/>
          <pc:sldLayoutMkLst>
            <pc:docMk/>
            <pc:sldMasterMk cId="1659508385" sldId="2147483661"/>
            <pc:sldLayoutMk cId="2822069259" sldId="2147483665"/>
          </pc:sldLayoutMkLst>
        </pc:sldLayoutChg>
        <pc:sldLayoutChg chg="del">
          <pc:chgData name="Елена Смышляева" userId="40d29f83-83d5-4533-9c03-4a75cae4bc00" providerId="ADAL" clId="{1364DBF8-AEF2-4E54-8119-E36251153C16}" dt="2022-02-10T11:15:35.617" v="32" actId="47"/>
          <pc:sldLayoutMkLst>
            <pc:docMk/>
            <pc:sldMasterMk cId="1659508385" sldId="2147483661"/>
            <pc:sldLayoutMk cId="2196677301" sldId="2147483666"/>
          </pc:sldLayoutMkLst>
        </pc:sldLayoutChg>
        <pc:sldLayoutChg chg="del">
          <pc:chgData name="Елена Смышляева" userId="40d29f83-83d5-4533-9c03-4a75cae4bc00" providerId="ADAL" clId="{1364DBF8-AEF2-4E54-8119-E36251153C16}" dt="2022-02-10T11:15:35.617" v="32" actId="47"/>
          <pc:sldLayoutMkLst>
            <pc:docMk/>
            <pc:sldMasterMk cId="1659508385" sldId="2147483661"/>
            <pc:sldLayoutMk cId="1048308012" sldId="2147483667"/>
          </pc:sldLayoutMkLst>
        </pc:sldLayoutChg>
        <pc:sldLayoutChg chg="del">
          <pc:chgData name="Елена Смышляева" userId="40d29f83-83d5-4533-9c03-4a75cae4bc00" providerId="ADAL" clId="{1364DBF8-AEF2-4E54-8119-E36251153C16}" dt="2022-02-10T11:15:35.617" v="32" actId="47"/>
          <pc:sldLayoutMkLst>
            <pc:docMk/>
            <pc:sldMasterMk cId="1659508385" sldId="2147483661"/>
            <pc:sldLayoutMk cId="1641046077" sldId="2147483668"/>
          </pc:sldLayoutMkLst>
        </pc:sldLayoutChg>
        <pc:sldLayoutChg chg="del">
          <pc:chgData name="Елена Смышляева" userId="40d29f83-83d5-4533-9c03-4a75cae4bc00" providerId="ADAL" clId="{1364DBF8-AEF2-4E54-8119-E36251153C16}" dt="2022-02-10T11:15:35.617" v="32" actId="47"/>
          <pc:sldLayoutMkLst>
            <pc:docMk/>
            <pc:sldMasterMk cId="1659508385" sldId="2147483661"/>
            <pc:sldLayoutMk cId="3902245159" sldId="2147483669"/>
          </pc:sldLayoutMkLst>
        </pc:sldLayoutChg>
        <pc:sldLayoutChg chg="del">
          <pc:chgData name="Елена Смышляева" userId="40d29f83-83d5-4533-9c03-4a75cae4bc00" providerId="ADAL" clId="{1364DBF8-AEF2-4E54-8119-E36251153C16}" dt="2022-02-10T11:15:35.617" v="32" actId="47"/>
          <pc:sldLayoutMkLst>
            <pc:docMk/>
            <pc:sldMasterMk cId="1659508385" sldId="2147483661"/>
            <pc:sldLayoutMk cId="3406943057" sldId="2147483670"/>
          </pc:sldLayoutMkLst>
        </pc:sldLayoutChg>
        <pc:sldLayoutChg chg="del">
          <pc:chgData name="Елена Смышляева" userId="40d29f83-83d5-4533-9c03-4a75cae4bc00" providerId="ADAL" clId="{1364DBF8-AEF2-4E54-8119-E36251153C16}" dt="2022-02-10T11:15:35.617" v="32" actId="47"/>
          <pc:sldLayoutMkLst>
            <pc:docMk/>
            <pc:sldMasterMk cId="1659508385" sldId="2147483661"/>
            <pc:sldLayoutMk cId="1475605377" sldId="2147483671"/>
          </pc:sldLayoutMkLst>
        </pc:sldLayoutChg>
        <pc:sldLayoutChg chg="del">
          <pc:chgData name="Елена Смышляева" userId="40d29f83-83d5-4533-9c03-4a75cae4bc00" providerId="ADAL" clId="{1364DBF8-AEF2-4E54-8119-E36251153C16}" dt="2022-02-10T11:15:35.617" v="32" actId="47"/>
          <pc:sldLayoutMkLst>
            <pc:docMk/>
            <pc:sldMasterMk cId="1659508385" sldId="2147483661"/>
            <pc:sldLayoutMk cId="129904778" sldId="2147483672"/>
          </pc:sldLayoutMkLst>
        </pc:sldLayoutChg>
        <pc:sldLayoutChg chg="del">
          <pc:chgData name="Елена Смышляева" userId="40d29f83-83d5-4533-9c03-4a75cae4bc00" providerId="ADAL" clId="{1364DBF8-AEF2-4E54-8119-E36251153C16}" dt="2022-02-10T11:15:35.617" v="32" actId="47"/>
          <pc:sldLayoutMkLst>
            <pc:docMk/>
            <pc:sldMasterMk cId="1659508385" sldId="2147483661"/>
            <pc:sldLayoutMk cId="4075844706" sldId="2147483673"/>
          </pc:sldLayoutMkLst>
        </pc:sldLayoutChg>
        <pc:sldLayoutChg chg="del">
          <pc:chgData name="Елена Смышляева" userId="40d29f83-83d5-4533-9c03-4a75cae4bc00" providerId="ADAL" clId="{1364DBF8-AEF2-4E54-8119-E36251153C16}" dt="2022-02-10T11:15:35.617" v="32" actId="47"/>
          <pc:sldLayoutMkLst>
            <pc:docMk/>
            <pc:sldMasterMk cId="1659508385" sldId="2147483661"/>
            <pc:sldLayoutMk cId="3121970258" sldId="2147483674"/>
          </pc:sldLayoutMkLst>
        </pc:sldLayoutChg>
        <pc:sldLayoutChg chg="del">
          <pc:chgData name="Елена Смышляева" userId="40d29f83-83d5-4533-9c03-4a75cae4bc00" providerId="ADAL" clId="{1364DBF8-AEF2-4E54-8119-E36251153C16}" dt="2022-02-10T11:15:35.617" v="32" actId="47"/>
          <pc:sldLayoutMkLst>
            <pc:docMk/>
            <pc:sldMasterMk cId="1659508385" sldId="2147483661"/>
            <pc:sldLayoutMk cId="231596399" sldId="2147483675"/>
          </pc:sldLayoutMkLst>
        </pc:sldLayoutChg>
        <pc:sldLayoutChg chg="del">
          <pc:chgData name="Елена Смышляева" userId="40d29f83-83d5-4533-9c03-4a75cae4bc00" providerId="ADAL" clId="{1364DBF8-AEF2-4E54-8119-E36251153C16}" dt="2022-02-10T11:15:35.617" v="32" actId="47"/>
          <pc:sldLayoutMkLst>
            <pc:docMk/>
            <pc:sldMasterMk cId="1659508385" sldId="2147483661"/>
            <pc:sldLayoutMk cId="2107381601" sldId="2147483676"/>
          </pc:sldLayoutMkLst>
        </pc:sldLayoutChg>
        <pc:sldLayoutChg chg="del">
          <pc:chgData name="Елена Смышляева" userId="40d29f83-83d5-4533-9c03-4a75cae4bc00" providerId="ADAL" clId="{1364DBF8-AEF2-4E54-8119-E36251153C16}" dt="2022-02-10T11:15:35.617" v="32" actId="47"/>
          <pc:sldLayoutMkLst>
            <pc:docMk/>
            <pc:sldMasterMk cId="1659508385" sldId="2147483661"/>
            <pc:sldLayoutMk cId="2322605018" sldId="2147483677"/>
          </pc:sldLayoutMkLst>
        </pc:sldLayoutChg>
      </pc:sldMasterChg>
    </pc:docChg>
  </pc:docChgLst>
  <pc:docChgLst>
    <pc:chgData name="Елена Смышляева" userId="40d29f83-83d5-4533-9c03-4a75cae4bc00" providerId="ADAL" clId="{B3368880-6DA8-4DD9-8182-EA25BEA30C8A}"/>
    <pc:docChg chg="custSel modSld sldOrd">
      <pc:chgData name="Елена Смышляева" userId="40d29f83-83d5-4533-9c03-4a75cae4bc00" providerId="ADAL" clId="{B3368880-6DA8-4DD9-8182-EA25BEA30C8A}" dt="2022-02-10T08:03:25.805" v="447"/>
      <pc:docMkLst>
        <pc:docMk/>
      </pc:docMkLst>
      <pc:sldChg chg="modNotesTx">
        <pc:chgData name="Елена Смышляева" userId="40d29f83-83d5-4533-9c03-4a75cae4bc00" providerId="ADAL" clId="{B3368880-6DA8-4DD9-8182-EA25BEA30C8A}" dt="2022-02-10T07:52:28.562" v="443" actId="20577"/>
        <pc:sldMkLst>
          <pc:docMk/>
          <pc:sldMk cId="767111732" sldId="353"/>
        </pc:sldMkLst>
      </pc:sldChg>
      <pc:sldChg chg="modNotesTx">
        <pc:chgData name="Елена Смышляева" userId="40d29f83-83d5-4533-9c03-4a75cae4bc00" providerId="ADAL" clId="{B3368880-6DA8-4DD9-8182-EA25BEA30C8A}" dt="2022-02-10T07:38:23.982" v="20" actId="20577"/>
        <pc:sldMkLst>
          <pc:docMk/>
          <pc:sldMk cId="1990662687" sldId="669"/>
        </pc:sldMkLst>
      </pc:sldChg>
      <pc:sldChg chg="modSp mod">
        <pc:chgData name="Елена Смышляева" userId="40d29f83-83d5-4533-9c03-4a75cae4bc00" providerId="ADAL" clId="{B3368880-6DA8-4DD9-8182-EA25BEA30C8A}" dt="2022-02-10T07:31:32.317" v="19" actId="20577"/>
        <pc:sldMkLst>
          <pc:docMk/>
          <pc:sldMk cId="4103596178" sldId="672"/>
        </pc:sldMkLst>
        <pc:spChg chg="mod">
          <ac:chgData name="Елена Смышляева" userId="40d29f83-83d5-4533-9c03-4a75cae4bc00" providerId="ADAL" clId="{B3368880-6DA8-4DD9-8182-EA25BEA30C8A}" dt="2022-02-10T07:31:32.317" v="19" actId="20577"/>
          <ac:spMkLst>
            <pc:docMk/>
            <pc:sldMk cId="4103596178" sldId="672"/>
            <ac:spMk id="4" creationId="{00000000-0000-0000-0000-000000000000}"/>
          </ac:spMkLst>
        </pc:spChg>
      </pc:sldChg>
      <pc:sldChg chg="modSp mod">
        <pc:chgData name="Елена Смышляева" userId="40d29f83-83d5-4533-9c03-4a75cae4bc00" providerId="ADAL" clId="{B3368880-6DA8-4DD9-8182-EA25BEA30C8A}" dt="2022-02-10T07:38:33.908" v="22" actId="20577"/>
        <pc:sldMkLst>
          <pc:docMk/>
          <pc:sldMk cId="1875042204" sldId="675"/>
        </pc:sldMkLst>
        <pc:spChg chg="mod">
          <ac:chgData name="Елена Смышляева" userId="40d29f83-83d5-4533-9c03-4a75cae4bc00" providerId="ADAL" clId="{B3368880-6DA8-4DD9-8182-EA25BEA30C8A}" dt="2022-02-10T07:38:33.908" v="22" actId="20577"/>
          <ac:spMkLst>
            <pc:docMk/>
            <pc:sldMk cId="1875042204" sldId="675"/>
            <ac:spMk id="2" creationId="{00000000-0000-0000-0000-000000000000}"/>
          </ac:spMkLst>
        </pc:spChg>
      </pc:sldChg>
      <pc:sldChg chg="modSp mod ord">
        <pc:chgData name="Елена Смышляева" userId="40d29f83-83d5-4533-9c03-4a75cae4bc00" providerId="ADAL" clId="{B3368880-6DA8-4DD9-8182-EA25BEA30C8A}" dt="2022-02-10T08:03:25.805" v="447"/>
        <pc:sldMkLst>
          <pc:docMk/>
          <pc:sldMk cId="2419088151" sldId="681"/>
        </pc:sldMkLst>
        <pc:spChg chg="mod">
          <ac:chgData name="Елена Смышляева" userId="40d29f83-83d5-4533-9c03-4a75cae4bc00" providerId="ADAL" clId="{B3368880-6DA8-4DD9-8182-EA25BEA30C8A}" dt="2022-02-10T08:03:20.745" v="445" actId="14100"/>
          <ac:spMkLst>
            <pc:docMk/>
            <pc:sldMk cId="2419088151" sldId="681"/>
            <ac:spMk id="2" creationId="{00000000-0000-0000-0000-000000000000}"/>
          </ac:spMkLst>
        </pc:spChg>
      </pc:sldChg>
    </pc:docChg>
  </pc:docChgLst>
  <pc:docChgLst>
    <pc:chgData name="Елена Смышляева" userId="40d29f83-83d5-4533-9c03-4a75cae4bc00" providerId="ADAL" clId="{3C2545DF-1ECC-40FA-B33C-5DCF83A98F28}"/>
    <pc:docChg chg="modSld sldOrd">
      <pc:chgData name="Елена Смышляева" userId="40d29f83-83d5-4533-9c03-4a75cae4bc00" providerId="ADAL" clId="{3C2545DF-1ECC-40FA-B33C-5DCF83A98F28}" dt="2022-02-09T17:04:23.338" v="16"/>
      <pc:docMkLst>
        <pc:docMk/>
      </pc:docMkLst>
      <pc:sldChg chg="ord">
        <pc:chgData name="Елена Смышляева" userId="40d29f83-83d5-4533-9c03-4a75cae4bc00" providerId="ADAL" clId="{3C2545DF-1ECC-40FA-B33C-5DCF83A98F28}" dt="2022-02-09T17:04:23.338" v="16"/>
        <pc:sldMkLst>
          <pc:docMk/>
          <pc:sldMk cId="1084718828" sldId="519"/>
        </pc:sldMkLst>
      </pc:sldChg>
      <pc:sldChg chg="addSp modSp">
        <pc:chgData name="Елена Смышляева" userId="40d29f83-83d5-4533-9c03-4a75cae4bc00" providerId="ADAL" clId="{3C2545DF-1ECC-40FA-B33C-5DCF83A98F28}" dt="2022-02-09T17:03:06.186" v="15"/>
        <pc:sldMkLst>
          <pc:docMk/>
          <pc:sldMk cId="3063404302" sldId="574"/>
        </pc:sldMkLst>
        <pc:graphicFrameChg chg="add">
          <ac:chgData name="Елена Смышляева" userId="40d29f83-83d5-4533-9c03-4a75cae4bc00" providerId="ADAL" clId="{3C2545DF-1ECC-40FA-B33C-5DCF83A98F28}" dt="2022-02-09T16:55:49.732" v="12"/>
          <ac:graphicFrameMkLst>
            <pc:docMk/>
            <pc:sldMk cId="3063404302" sldId="574"/>
            <ac:graphicFrameMk id="2" creationId="{50254D53-E5E6-4121-BB8C-6C6E196F50BE}"/>
          </ac:graphicFrameMkLst>
        </pc:graphicFrameChg>
        <pc:graphicFrameChg chg="mod">
          <ac:chgData name="Елена Смышляева" userId="40d29f83-83d5-4533-9c03-4a75cae4bc00" providerId="ADAL" clId="{3C2545DF-1ECC-40FA-B33C-5DCF83A98F28}" dt="2022-02-09T17:03:06.186" v="15"/>
          <ac:graphicFrameMkLst>
            <pc:docMk/>
            <pc:sldMk cId="3063404302" sldId="574"/>
            <ac:graphicFrameMk id="4" creationId="{00000000-0000-0000-0000-000000000000}"/>
          </ac:graphicFrameMkLst>
        </pc:graphicFrameChg>
      </pc:sldChg>
      <pc:sldChg chg="modSp">
        <pc:chgData name="Елена Смышляева" userId="40d29f83-83d5-4533-9c03-4a75cae4bc00" providerId="ADAL" clId="{3C2545DF-1ECC-40FA-B33C-5DCF83A98F28}" dt="2022-02-09T16:41:37.920" v="10" actId="1076"/>
        <pc:sldMkLst>
          <pc:docMk/>
          <pc:sldMk cId="1590601555" sldId="671"/>
        </pc:sldMkLst>
        <pc:spChg chg="mod">
          <ac:chgData name="Елена Смышляева" userId="40d29f83-83d5-4533-9c03-4a75cae4bc00" providerId="ADAL" clId="{3C2545DF-1ECC-40FA-B33C-5DCF83A98F28}" dt="2022-02-09T16:41:37.920" v="10" actId="1076"/>
          <ac:spMkLst>
            <pc:docMk/>
            <pc:sldMk cId="1590601555" sldId="671"/>
            <ac:spMk id="3" creationId="{00000000-0000-0000-0000-000000000000}"/>
          </ac:spMkLst>
        </pc:spChg>
        <pc:spChg chg="mod">
          <ac:chgData name="Елена Смышляева" userId="40d29f83-83d5-4533-9c03-4a75cae4bc00" providerId="ADAL" clId="{3C2545DF-1ECC-40FA-B33C-5DCF83A98F28}" dt="2022-02-09T16:37:31.856" v="7" actId="1076"/>
          <ac:spMkLst>
            <pc:docMk/>
            <pc:sldMk cId="1590601555" sldId="671"/>
            <ac:spMk id="4" creationId="{00000000-0000-0000-0000-000000000000}"/>
          </ac:spMkLst>
        </pc:spChg>
        <pc:picChg chg="mod">
          <ac:chgData name="Елена Смышляева" userId="40d29f83-83d5-4533-9c03-4a75cae4bc00" providerId="ADAL" clId="{3C2545DF-1ECC-40FA-B33C-5DCF83A98F28}" dt="2022-02-09T16:41:33.156" v="9" actId="14100"/>
          <ac:picMkLst>
            <pc:docMk/>
            <pc:sldMk cId="1590601555" sldId="671"/>
            <ac:picMk id="102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698B8-CBF2-4EE5-BA53-73D880D6AF19}" type="datetimeFigureOut">
              <a:rPr lang="ru-RU" smtClean="0"/>
              <a:t>10.02.2022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3BDE7-C762-459B-BCB8-FB25BB5BF8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76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17-12-05T08:27:24.9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 0 201,'0'2'44,"0"-2"-49,-4 0-56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17-12-05T08:27:24.9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 0 201,'0'2'44,"0"-2"-49,-4 0-56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17-12-05T09:03:41.3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56 33 250,'-35'-15'22,"17"6"-19,18 7-3,0 0-39,24-3-61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20-02-04T07:20:35.4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27 0 201,'0'3'38,"-8"9"-27,1 2-12,1-2-14,2 1-14,2-3-33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7E176-EC2E-4D0B-A0DC-6497DCBABA43}" type="datetimeFigureOut">
              <a:rPr lang="ru-RU" smtClean="0"/>
              <a:t>10.02.2022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0610C-4F05-4B91-B403-9E24EDCCB4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85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1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0610C-4F05-4B91-B403-9E24EDCCB4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527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42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21A52-0DBA-4E97-A33C-CF61F0F5C09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42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11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0610C-4F05-4B91-B403-9E24EDCCB4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90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0610C-4F05-4B91-B403-9E24EDCCB4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509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14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72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90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610C-4F05-4B91-B403-9E24EDCCB41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189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0610C-4F05-4B91-B403-9E24EDCCB4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635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0610C-4F05-4B91-B403-9E24EDCCB4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14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4029-AE08-49FB-BB13-64384E2CF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349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0610C-4F05-4B91-B403-9E24EDCCB4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339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0610C-4F05-4B91-B403-9E24EDCCB4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53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3.xml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02" y="557477"/>
            <a:ext cx="1656000" cy="552155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9532" y="1507787"/>
            <a:ext cx="9134468" cy="2529192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8" t="-234" r="9494" b="234"/>
          <a:stretch/>
        </p:blipFill>
        <p:spPr>
          <a:xfrm rot="10800000">
            <a:off x="0" y="0"/>
            <a:ext cx="9156032" cy="52852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" y="709877"/>
            <a:ext cx="1656000" cy="5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9246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+Заголовок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8"/>
          <a:stretch>
            <a:fillRect/>
          </a:stretch>
        </p:blipFill>
        <p:spPr bwMode="auto">
          <a:xfrm>
            <a:off x="0" y="4635103"/>
            <a:ext cx="9144000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11"/>
          <p:cNvGrpSpPr>
            <a:grpSpLocks/>
          </p:cNvGrpSpPr>
          <p:nvPr userDrawn="1"/>
        </p:nvGrpSpPr>
        <p:grpSpPr bwMode="auto">
          <a:xfrm>
            <a:off x="385764" y="4751785"/>
            <a:ext cx="1004887" cy="298847"/>
            <a:chOff x="4018982" y="1038990"/>
            <a:chExt cx="1096466" cy="43450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018982" y="1038990"/>
              <a:ext cx="1096466" cy="434506"/>
            </a:xfrm>
            <a:prstGeom prst="rect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 b="0">
                <a:solidFill>
                  <a:prstClr val="white"/>
                </a:solidFill>
              </a:endParaRPr>
            </a:p>
          </p:txBody>
        </p:sp>
        <p:sp>
          <p:nvSpPr>
            <p:cNvPr id="9" name="AutoShape 129"/>
            <p:cNvSpPr>
              <a:spLocks noChangeAspect="1" noChangeArrowheads="1" noTextEdit="1"/>
            </p:cNvSpPr>
            <p:nvPr/>
          </p:nvSpPr>
          <p:spPr bwMode="auto">
            <a:xfrm>
              <a:off x="4018982" y="1038990"/>
              <a:ext cx="1096466" cy="43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0" name="Freeform 132"/>
            <p:cNvSpPr>
              <a:spLocks/>
            </p:cNvSpPr>
            <p:nvPr/>
          </p:nvSpPr>
          <p:spPr bwMode="auto">
            <a:xfrm>
              <a:off x="4449709" y="1157629"/>
              <a:ext cx="136019" cy="202517"/>
            </a:xfrm>
            <a:custGeom>
              <a:avLst/>
              <a:gdLst>
                <a:gd name="T0" fmla="*/ 2147483646 w 2159"/>
                <a:gd name="T1" fmla="*/ 2147483646 h 3216"/>
                <a:gd name="T2" fmla="*/ 2147483646 w 2159"/>
                <a:gd name="T3" fmla="*/ 1651084388 h 3216"/>
                <a:gd name="T4" fmla="*/ 2147483646 w 2159"/>
                <a:gd name="T5" fmla="*/ 1682546185 h 3216"/>
                <a:gd name="T6" fmla="*/ 2147483646 w 2159"/>
                <a:gd name="T7" fmla="*/ 1887059577 h 3216"/>
                <a:gd name="T8" fmla="*/ 2147483646 w 2159"/>
                <a:gd name="T9" fmla="*/ 2147483646 h 3216"/>
                <a:gd name="T10" fmla="*/ 2147483646 w 2159"/>
                <a:gd name="T11" fmla="*/ 2147483646 h 3216"/>
                <a:gd name="T12" fmla="*/ 2147483646 w 2159"/>
                <a:gd name="T13" fmla="*/ 2147483646 h 3216"/>
                <a:gd name="T14" fmla="*/ 2147483646 w 2159"/>
                <a:gd name="T15" fmla="*/ 2147483646 h 3216"/>
                <a:gd name="T16" fmla="*/ 2147483646 w 2159"/>
                <a:gd name="T17" fmla="*/ 2147483646 h 3216"/>
                <a:gd name="T18" fmla="*/ 2147483646 w 2159"/>
                <a:gd name="T19" fmla="*/ 2147483646 h 3216"/>
                <a:gd name="T20" fmla="*/ 2147483646 w 2159"/>
                <a:gd name="T21" fmla="*/ 2147483646 h 3216"/>
                <a:gd name="T22" fmla="*/ 2147483646 w 2159"/>
                <a:gd name="T23" fmla="*/ 2147483646 h 3216"/>
                <a:gd name="T24" fmla="*/ 2147483646 w 2159"/>
                <a:gd name="T25" fmla="*/ 2147483646 h 3216"/>
                <a:gd name="T26" fmla="*/ 2147483646 w 2159"/>
                <a:gd name="T27" fmla="*/ 2147483646 h 3216"/>
                <a:gd name="T28" fmla="*/ 2147483646 w 2159"/>
                <a:gd name="T29" fmla="*/ 2147483646 h 3216"/>
                <a:gd name="T30" fmla="*/ 2147483646 w 2159"/>
                <a:gd name="T31" fmla="*/ 2147483646 h 3216"/>
                <a:gd name="T32" fmla="*/ 2147483646 w 2159"/>
                <a:gd name="T33" fmla="*/ 2147483646 h 3216"/>
                <a:gd name="T34" fmla="*/ 2147483646 w 2159"/>
                <a:gd name="T35" fmla="*/ 2147483646 h 3216"/>
                <a:gd name="T36" fmla="*/ 456857266 w 2159"/>
                <a:gd name="T37" fmla="*/ 0 h 3216"/>
                <a:gd name="T38" fmla="*/ 1969205843 w 2159"/>
                <a:gd name="T39" fmla="*/ 2147483646 h 3216"/>
                <a:gd name="T40" fmla="*/ 2147483646 w 2159"/>
                <a:gd name="T41" fmla="*/ 2147483646 h 3216"/>
                <a:gd name="T42" fmla="*/ 2147483646 w 2159"/>
                <a:gd name="T43" fmla="*/ 2147483646 h 3216"/>
                <a:gd name="T44" fmla="*/ 2147483646 w 2159"/>
                <a:gd name="T45" fmla="*/ 2147483646 h 3216"/>
                <a:gd name="T46" fmla="*/ 2147483646 w 2159"/>
                <a:gd name="T47" fmla="*/ 2147483646 h 3216"/>
                <a:gd name="T48" fmla="*/ 2147483646 w 2159"/>
                <a:gd name="T49" fmla="*/ 2147483646 h 3216"/>
                <a:gd name="T50" fmla="*/ 2147483646 w 2159"/>
                <a:gd name="T51" fmla="*/ 2147483646 h 3216"/>
                <a:gd name="T52" fmla="*/ 2147483646 w 2159"/>
                <a:gd name="T53" fmla="*/ 2147483646 h 3216"/>
                <a:gd name="T54" fmla="*/ 2147483646 w 2159"/>
                <a:gd name="T55" fmla="*/ 2147483646 h 3216"/>
                <a:gd name="T56" fmla="*/ 2147483646 w 2159"/>
                <a:gd name="T57" fmla="*/ 2147483646 h 3216"/>
                <a:gd name="T58" fmla="*/ 2147483646 w 2159"/>
                <a:gd name="T59" fmla="*/ 2147483646 h 3216"/>
                <a:gd name="T60" fmla="*/ 2147483646 w 2159"/>
                <a:gd name="T61" fmla="*/ 2147483646 h 3216"/>
                <a:gd name="T62" fmla="*/ 2147483646 w 2159"/>
                <a:gd name="T63" fmla="*/ 2147483646 h 3216"/>
                <a:gd name="T64" fmla="*/ 2147483646 w 2159"/>
                <a:gd name="T65" fmla="*/ 2147483646 h 3216"/>
                <a:gd name="T66" fmla="*/ 2147483646 w 2159"/>
                <a:gd name="T67" fmla="*/ 1918525278 h 3216"/>
                <a:gd name="T68" fmla="*/ 2147483646 w 2159"/>
                <a:gd name="T69" fmla="*/ 1714011886 h 3216"/>
                <a:gd name="T70" fmla="*/ 2147483646 w 2159"/>
                <a:gd name="T71" fmla="*/ 1651084388 h 3216"/>
                <a:gd name="T72" fmla="*/ 2147483646 w 2159"/>
                <a:gd name="T73" fmla="*/ 2147483646 h 3216"/>
                <a:gd name="T74" fmla="*/ 2147483646 w 2159"/>
                <a:gd name="T75" fmla="*/ 2147483646 h 3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59" h="3216">
                  <a:moveTo>
                    <a:pt x="1629" y="3216"/>
                  </a:moveTo>
                  <a:lnTo>
                    <a:pt x="1629" y="3110"/>
                  </a:lnTo>
                  <a:lnTo>
                    <a:pt x="1339" y="3110"/>
                  </a:lnTo>
                  <a:lnTo>
                    <a:pt x="1339" y="105"/>
                  </a:lnTo>
                  <a:lnTo>
                    <a:pt x="1436" y="105"/>
                  </a:lnTo>
                  <a:lnTo>
                    <a:pt x="1473" y="107"/>
                  </a:lnTo>
                  <a:lnTo>
                    <a:pt x="1509" y="113"/>
                  </a:lnTo>
                  <a:lnTo>
                    <a:pt x="1543" y="120"/>
                  </a:lnTo>
                  <a:lnTo>
                    <a:pt x="1576" y="132"/>
                  </a:lnTo>
                  <a:lnTo>
                    <a:pt x="1607" y="146"/>
                  </a:lnTo>
                  <a:lnTo>
                    <a:pt x="1638" y="164"/>
                  </a:lnTo>
                  <a:lnTo>
                    <a:pt x="1666" y="184"/>
                  </a:lnTo>
                  <a:lnTo>
                    <a:pt x="1693" y="206"/>
                  </a:lnTo>
                  <a:lnTo>
                    <a:pt x="1719" y="231"/>
                  </a:lnTo>
                  <a:lnTo>
                    <a:pt x="1744" y="257"/>
                  </a:lnTo>
                  <a:lnTo>
                    <a:pt x="1767" y="287"/>
                  </a:lnTo>
                  <a:lnTo>
                    <a:pt x="1790" y="317"/>
                  </a:lnTo>
                  <a:lnTo>
                    <a:pt x="1811" y="349"/>
                  </a:lnTo>
                  <a:lnTo>
                    <a:pt x="1831" y="382"/>
                  </a:lnTo>
                  <a:lnTo>
                    <a:pt x="1850" y="417"/>
                  </a:lnTo>
                  <a:lnTo>
                    <a:pt x="1867" y="453"/>
                  </a:lnTo>
                  <a:lnTo>
                    <a:pt x="1885" y="490"/>
                  </a:lnTo>
                  <a:lnTo>
                    <a:pt x="1900" y="527"/>
                  </a:lnTo>
                  <a:lnTo>
                    <a:pt x="1914" y="565"/>
                  </a:lnTo>
                  <a:lnTo>
                    <a:pt x="1928" y="604"/>
                  </a:lnTo>
                  <a:lnTo>
                    <a:pt x="1940" y="643"/>
                  </a:lnTo>
                  <a:lnTo>
                    <a:pt x="1952" y="681"/>
                  </a:lnTo>
                  <a:lnTo>
                    <a:pt x="1963" y="721"/>
                  </a:lnTo>
                  <a:lnTo>
                    <a:pt x="1973" y="760"/>
                  </a:lnTo>
                  <a:lnTo>
                    <a:pt x="1981" y="798"/>
                  </a:lnTo>
                  <a:lnTo>
                    <a:pt x="1990" y="835"/>
                  </a:lnTo>
                  <a:lnTo>
                    <a:pt x="1998" y="872"/>
                  </a:lnTo>
                  <a:lnTo>
                    <a:pt x="2004" y="908"/>
                  </a:lnTo>
                  <a:lnTo>
                    <a:pt x="2015" y="976"/>
                  </a:lnTo>
                  <a:lnTo>
                    <a:pt x="2024" y="1039"/>
                  </a:lnTo>
                  <a:lnTo>
                    <a:pt x="2159" y="1039"/>
                  </a:lnTo>
                  <a:lnTo>
                    <a:pt x="2131" y="0"/>
                  </a:lnTo>
                  <a:lnTo>
                    <a:pt x="29" y="0"/>
                  </a:lnTo>
                  <a:lnTo>
                    <a:pt x="0" y="1039"/>
                  </a:lnTo>
                  <a:lnTo>
                    <a:pt x="125" y="1039"/>
                  </a:lnTo>
                  <a:lnTo>
                    <a:pt x="133" y="987"/>
                  </a:lnTo>
                  <a:lnTo>
                    <a:pt x="141" y="935"/>
                  </a:lnTo>
                  <a:lnTo>
                    <a:pt x="150" y="885"/>
                  </a:lnTo>
                  <a:lnTo>
                    <a:pt x="160" y="836"/>
                  </a:lnTo>
                  <a:lnTo>
                    <a:pt x="170" y="788"/>
                  </a:lnTo>
                  <a:lnTo>
                    <a:pt x="181" y="742"/>
                  </a:lnTo>
                  <a:lnTo>
                    <a:pt x="192" y="698"/>
                  </a:lnTo>
                  <a:lnTo>
                    <a:pt x="205" y="654"/>
                  </a:lnTo>
                  <a:lnTo>
                    <a:pt x="218" y="612"/>
                  </a:lnTo>
                  <a:lnTo>
                    <a:pt x="232" y="571"/>
                  </a:lnTo>
                  <a:lnTo>
                    <a:pt x="247" y="531"/>
                  </a:lnTo>
                  <a:lnTo>
                    <a:pt x="262" y="494"/>
                  </a:lnTo>
                  <a:lnTo>
                    <a:pt x="278" y="458"/>
                  </a:lnTo>
                  <a:lnTo>
                    <a:pt x="295" y="424"/>
                  </a:lnTo>
                  <a:lnTo>
                    <a:pt x="312" y="391"/>
                  </a:lnTo>
                  <a:lnTo>
                    <a:pt x="331" y="360"/>
                  </a:lnTo>
                  <a:lnTo>
                    <a:pt x="349" y="329"/>
                  </a:lnTo>
                  <a:lnTo>
                    <a:pt x="369" y="302"/>
                  </a:lnTo>
                  <a:lnTo>
                    <a:pt x="389" y="276"/>
                  </a:lnTo>
                  <a:lnTo>
                    <a:pt x="410" y="251"/>
                  </a:lnTo>
                  <a:lnTo>
                    <a:pt x="432" y="228"/>
                  </a:lnTo>
                  <a:lnTo>
                    <a:pt x="455" y="207"/>
                  </a:lnTo>
                  <a:lnTo>
                    <a:pt x="477" y="189"/>
                  </a:lnTo>
                  <a:lnTo>
                    <a:pt x="503" y="171"/>
                  </a:lnTo>
                  <a:lnTo>
                    <a:pt x="526" y="156"/>
                  </a:lnTo>
                  <a:lnTo>
                    <a:pt x="553" y="143"/>
                  </a:lnTo>
                  <a:lnTo>
                    <a:pt x="579" y="131"/>
                  </a:lnTo>
                  <a:lnTo>
                    <a:pt x="606" y="122"/>
                  </a:lnTo>
                  <a:lnTo>
                    <a:pt x="634" y="115"/>
                  </a:lnTo>
                  <a:lnTo>
                    <a:pt x="662" y="109"/>
                  </a:lnTo>
                  <a:lnTo>
                    <a:pt x="693" y="106"/>
                  </a:lnTo>
                  <a:lnTo>
                    <a:pt x="722" y="105"/>
                  </a:lnTo>
                  <a:lnTo>
                    <a:pt x="809" y="105"/>
                  </a:lnTo>
                  <a:lnTo>
                    <a:pt x="809" y="3110"/>
                  </a:lnTo>
                  <a:lnTo>
                    <a:pt x="520" y="3110"/>
                  </a:lnTo>
                  <a:lnTo>
                    <a:pt x="520" y="3216"/>
                  </a:lnTo>
                  <a:lnTo>
                    <a:pt x="1629" y="321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1" name="Freeform 133"/>
            <p:cNvSpPr>
              <a:spLocks noEditPoints="1"/>
            </p:cNvSpPr>
            <p:nvPr/>
          </p:nvSpPr>
          <p:spPr bwMode="auto">
            <a:xfrm>
              <a:off x="4273640" y="1157629"/>
              <a:ext cx="175314" cy="207051"/>
            </a:xfrm>
            <a:custGeom>
              <a:avLst/>
              <a:gdLst>
                <a:gd name="T0" fmla="*/ 2147483646 w 2785"/>
                <a:gd name="T1" fmla="*/ 2147483646 h 3284"/>
                <a:gd name="T2" fmla="*/ 2147483646 w 2785"/>
                <a:gd name="T3" fmla="*/ 2147483646 h 3284"/>
                <a:gd name="T4" fmla="*/ 2147483646 w 2785"/>
                <a:gd name="T5" fmla="*/ 2147483646 h 3284"/>
                <a:gd name="T6" fmla="*/ 2147483646 w 2785"/>
                <a:gd name="T7" fmla="*/ 2147483646 h 3284"/>
                <a:gd name="T8" fmla="*/ 2147483646 w 2785"/>
                <a:gd name="T9" fmla="*/ 2147483646 h 3284"/>
                <a:gd name="T10" fmla="*/ 1036443967 w 2785"/>
                <a:gd name="T11" fmla="*/ 2147483646 h 3284"/>
                <a:gd name="T12" fmla="*/ 31431503 w 2785"/>
                <a:gd name="T13" fmla="*/ 2147483646 h 3284"/>
                <a:gd name="T14" fmla="*/ 518097186 w 2785"/>
                <a:gd name="T15" fmla="*/ 2147483646 h 3284"/>
                <a:gd name="T16" fmla="*/ 2147483646 w 2785"/>
                <a:gd name="T17" fmla="*/ 2147483646 h 3284"/>
                <a:gd name="T18" fmla="*/ 2147483646 w 2785"/>
                <a:gd name="T19" fmla="*/ 2147483646 h 3284"/>
                <a:gd name="T20" fmla="*/ 2147483646 w 2785"/>
                <a:gd name="T21" fmla="*/ 2147483646 h 3284"/>
                <a:gd name="T22" fmla="*/ 2147483646 w 2785"/>
                <a:gd name="T23" fmla="*/ 2147483646 h 3284"/>
                <a:gd name="T24" fmla="*/ 2147483646 w 2785"/>
                <a:gd name="T25" fmla="*/ 2147483646 h 3284"/>
                <a:gd name="T26" fmla="*/ 2147483646 w 2785"/>
                <a:gd name="T27" fmla="*/ 2147483646 h 3284"/>
                <a:gd name="T28" fmla="*/ 2147483646 w 2785"/>
                <a:gd name="T29" fmla="*/ 2147483646 h 3284"/>
                <a:gd name="T30" fmla="*/ 2147483646 w 2785"/>
                <a:gd name="T31" fmla="*/ 2147483646 h 3284"/>
                <a:gd name="T32" fmla="*/ 2147483646 w 2785"/>
                <a:gd name="T33" fmla="*/ 2147483646 h 3284"/>
                <a:gd name="T34" fmla="*/ 2147483646 w 2785"/>
                <a:gd name="T35" fmla="*/ 2147483646 h 3284"/>
                <a:gd name="T36" fmla="*/ 2147483646 w 2785"/>
                <a:gd name="T37" fmla="*/ 2147483646 h 3284"/>
                <a:gd name="T38" fmla="*/ 2147483646 w 2785"/>
                <a:gd name="T39" fmla="*/ 2147483646 h 3284"/>
                <a:gd name="T40" fmla="*/ 2147483646 w 2785"/>
                <a:gd name="T41" fmla="*/ 2147483646 h 3284"/>
                <a:gd name="T42" fmla="*/ 2147483646 w 2785"/>
                <a:gd name="T43" fmla="*/ 2147483646 h 3284"/>
                <a:gd name="T44" fmla="*/ 2147483646 w 2785"/>
                <a:gd name="T45" fmla="*/ 2147483646 h 3284"/>
                <a:gd name="T46" fmla="*/ 2147483646 w 2785"/>
                <a:gd name="T47" fmla="*/ 2147483646 h 3284"/>
                <a:gd name="T48" fmla="*/ 2147483646 w 2785"/>
                <a:gd name="T49" fmla="*/ 2147483646 h 3284"/>
                <a:gd name="T50" fmla="*/ 2147483646 w 2785"/>
                <a:gd name="T51" fmla="*/ 2147483646 h 3284"/>
                <a:gd name="T52" fmla="*/ 2147483646 w 2785"/>
                <a:gd name="T53" fmla="*/ 2147483646 h 3284"/>
                <a:gd name="T54" fmla="*/ 2147483646 w 2785"/>
                <a:gd name="T55" fmla="*/ 1659132385 h 3284"/>
                <a:gd name="T56" fmla="*/ 2147483646 w 2785"/>
                <a:gd name="T57" fmla="*/ 2147483646 h 3284"/>
                <a:gd name="T58" fmla="*/ 2147483646 w 2785"/>
                <a:gd name="T59" fmla="*/ 2147483646 h 3284"/>
                <a:gd name="T60" fmla="*/ 2147483646 w 2785"/>
                <a:gd name="T61" fmla="*/ 2147483646 h 3284"/>
                <a:gd name="T62" fmla="*/ 2147483646 w 2785"/>
                <a:gd name="T63" fmla="*/ 2147483646 h 3284"/>
                <a:gd name="T64" fmla="*/ 2147483646 w 2785"/>
                <a:gd name="T65" fmla="*/ 2147483646 h 3284"/>
                <a:gd name="T66" fmla="*/ 2147483646 w 2785"/>
                <a:gd name="T67" fmla="*/ 2147483646 h 3284"/>
                <a:gd name="T68" fmla="*/ 2147483646 w 2785"/>
                <a:gd name="T69" fmla="*/ 2147483646 h 3284"/>
                <a:gd name="T70" fmla="*/ 2147483646 w 2785"/>
                <a:gd name="T71" fmla="*/ 2147483646 h 3284"/>
                <a:gd name="T72" fmla="*/ 2147483646 w 2785"/>
                <a:gd name="T73" fmla="*/ 2147483646 h 3284"/>
                <a:gd name="T74" fmla="*/ 2147483646 w 2785"/>
                <a:gd name="T75" fmla="*/ 2147483646 h 3284"/>
                <a:gd name="T76" fmla="*/ 2147483646 w 2785"/>
                <a:gd name="T77" fmla="*/ 2147483646 h 3284"/>
                <a:gd name="T78" fmla="*/ 2147483646 w 2785"/>
                <a:gd name="T79" fmla="*/ 2147483646 h 3284"/>
                <a:gd name="T80" fmla="*/ 2147483646 w 2785"/>
                <a:gd name="T81" fmla="*/ 2147483646 h 3284"/>
                <a:gd name="T82" fmla="*/ 2147483646 w 2785"/>
                <a:gd name="T83" fmla="*/ 2147483646 h 3284"/>
                <a:gd name="T84" fmla="*/ 2147483646 w 2785"/>
                <a:gd name="T85" fmla="*/ 2147483646 h 3284"/>
                <a:gd name="T86" fmla="*/ 2147483646 w 2785"/>
                <a:gd name="T87" fmla="*/ 2147483646 h 3284"/>
                <a:gd name="T88" fmla="*/ 2147483646 w 2785"/>
                <a:gd name="T89" fmla="*/ 2147483646 h 3284"/>
                <a:gd name="T90" fmla="*/ 2147483646 w 2785"/>
                <a:gd name="T91" fmla="*/ 2147483646 h 3284"/>
                <a:gd name="T92" fmla="*/ 2147483646 w 2785"/>
                <a:gd name="T93" fmla="*/ 2147483646 h 3284"/>
                <a:gd name="T94" fmla="*/ 2147483646 w 2785"/>
                <a:gd name="T95" fmla="*/ 2147483646 h 3284"/>
                <a:gd name="T96" fmla="*/ 2147483646 w 2785"/>
                <a:gd name="T97" fmla="*/ 2147483646 h 3284"/>
                <a:gd name="T98" fmla="*/ 2147483646 w 2785"/>
                <a:gd name="T99" fmla="*/ 2147483646 h 3284"/>
                <a:gd name="T100" fmla="*/ 2147483646 w 2785"/>
                <a:gd name="T101" fmla="*/ 2147483646 h 3284"/>
                <a:gd name="T102" fmla="*/ 2147483646 w 2785"/>
                <a:gd name="T103" fmla="*/ 2147483646 h 3284"/>
                <a:gd name="T104" fmla="*/ 2147483646 w 2785"/>
                <a:gd name="T105" fmla="*/ 2147483646 h 3284"/>
                <a:gd name="T106" fmla="*/ 2147483646 w 2785"/>
                <a:gd name="T107" fmla="*/ 2147483646 h 3284"/>
                <a:gd name="T108" fmla="*/ 2147483646 w 2785"/>
                <a:gd name="T109" fmla="*/ 2147483646 h 32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85" h="3284">
                  <a:moveTo>
                    <a:pt x="838" y="0"/>
                  </a:moveTo>
                  <a:lnTo>
                    <a:pt x="838" y="105"/>
                  </a:lnTo>
                  <a:lnTo>
                    <a:pt x="1128" y="105"/>
                  </a:lnTo>
                  <a:lnTo>
                    <a:pt x="1128" y="394"/>
                  </a:lnTo>
                  <a:lnTo>
                    <a:pt x="1086" y="393"/>
                  </a:lnTo>
                  <a:lnTo>
                    <a:pt x="1044" y="393"/>
                  </a:lnTo>
                  <a:lnTo>
                    <a:pt x="999" y="394"/>
                  </a:lnTo>
                  <a:lnTo>
                    <a:pt x="955" y="397"/>
                  </a:lnTo>
                  <a:lnTo>
                    <a:pt x="909" y="401"/>
                  </a:lnTo>
                  <a:lnTo>
                    <a:pt x="862" y="406"/>
                  </a:lnTo>
                  <a:lnTo>
                    <a:pt x="815" y="415"/>
                  </a:lnTo>
                  <a:lnTo>
                    <a:pt x="768" y="425"/>
                  </a:lnTo>
                  <a:lnTo>
                    <a:pt x="721" y="437"/>
                  </a:lnTo>
                  <a:lnTo>
                    <a:pt x="674" y="451"/>
                  </a:lnTo>
                  <a:lnTo>
                    <a:pt x="627" y="467"/>
                  </a:lnTo>
                  <a:lnTo>
                    <a:pt x="580" y="487"/>
                  </a:lnTo>
                  <a:lnTo>
                    <a:pt x="534" y="509"/>
                  </a:lnTo>
                  <a:lnTo>
                    <a:pt x="489" y="534"/>
                  </a:lnTo>
                  <a:lnTo>
                    <a:pt x="444" y="562"/>
                  </a:lnTo>
                  <a:lnTo>
                    <a:pt x="401" y="592"/>
                  </a:lnTo>
                  <a:lnTo>
                    <a:pt x="359" y="627"/>
                  </a:lnTo>
                  <a:lnTo>
                    <a:pt x="319" y="665"/>
                  </a:lnTo>
                  <a:lnTo>
                    <a:pt x="280" y="706"/>
                  </a:lnTo>
                  <a:lnTo>
                    <a:pt x="243" y="752"/>
                  </a:lnTo>
                  <a:lnTo>
                    <a:pt x="207" y="801"/>
                  </a:lnTo>
                  <a:lnTo>
                    <a:pt x="174" y="853"/>
                  </a:lnTo>
                  <a:lnTo>
                    <a:pt x="144" y="911"/>
                  </a:lnTo>
                  <a:lnTo>
                    <a:pt x="115" y="973"/>
                  </a:lnTo>
                  <a:lnTo>
                    <a:pt x="89" y="1038"/>
                  </a:lnTo>
                  <a:lnTo>
                    <a:pt x="66" y="1109"/>
                  </a:lnTo>
                  <a:lnTo>
                    <a:pt x="47" y="1184"/>
                  </a:lnTo>
                  <a:lnTo>
                    <a:pt x="31" y="1264"/>
                  </a:lnTo>
                  <a:lnTo>
                    <a:pt x="18" y="1349"/>
                  </a:lnTo>
                  <a:lnTo>
                    <a:pt x="8" y="1439"/>
                  </a:lnTo>
                  <a:lnTo>
                    <a:pt x="2" y="1535"/>
                  </a:lnTo>
                  <a:lnTo>
                    <a:pt x="0" y="1636"/>
                  </a:lnTo>
                  <a:lnTo>
                    <a:pt x="2" y="1747"/>
                  </a:lnTo>
                  <a:lnTo>
                    <a:pt x="9" y="1850"/>
                  </a:lnTo>
                  <a:lnTo>
                    <a:pt x="19" y="1948"/>
                  </a:lnTo>
                  <a:lnTo>
                    <a:pt x="33" y="2040"/>
                  </a:lnTo>
                  <a:lnTo>
                    <a:pt x="51" y="2125"/>
                  </a:lnTo>
                  <a:lnTo>
                    <a:pt x="73" y="2204"/>
                  </a:lnTo>
                  <a:lnTo>
                    <a:pt x="97" y="2278"/>
                  </a:lnTo>
                  <a:lnTo>
                    <a:pt x="124" y="2346"/>
                  </a:lnTo>
                  <a:lnTo>
                    <a:pt x="155" y="2411"/>
                  </a:lnTo>
                  <a:lnTo>
                    <a:pt x="187" y="2468"/>
                  </a:lnTo>
                  <a:lnTo>
                    <a:pt x="223" y="2521"/>
                  </a:lnTo>
                  <a:lnTo>
                    <a:pt x="260" y="2570"/>
                  </a:lnTo>
                  <a:lnTo>
                    <a:pt x="299" y="2615"/>
                  </a:lnTo>
                  <a:lnTo>
                    <a:pt x="341" y="2655"/>
                  </a:lnTo>
                  <a:lnTo>
                    <a:pt x="383" y="2691"/>
                  </a:lnTo>
                  <a:lnTo>
                    <a:pt x="427" y="2724"/>
                  </a:lnTo>
                  <a:lnTo>
                    <a:pt x="471" y="2752"/>
                  </a:lnTo>
                  <a:lnTo>
                    <a:pt x="517" y="2778"/>
                  </a:lnTo>
                  <a:lnTo>
                    <a:pt x="563" y="2800"/>
                  </a:lnTo>
                  <a:lnTo>
                    <a:pt x="610" y="2818"/>
                  </a:lnTo>
                  <a:lnTo>
                    <a:pt x="656" y="2835"/>
                  </a:lnTo>
                  <a:lnTo>
                    <a:pt x="704" y="2848"/>
                  </a:lnTo>
                  <a:lnTo>
                    <a:pt x="750" y="2860"/>
                  </a:lnTo>
                  <a:lnTo>
                    <a:pt x="797" y="2868"/>
                  </a:lnTo>
                  <a:lnTo>
                    <a:pt x="842" y="2875"/>
                  </a:lnTo>
                  <a:lnTo>
                    <a:pt x="887" y="2879"/>
                  </a:lnTo>
                  <a:lnTo>
                    <a:pt x="932" y="2882"/>
                  </a:lnTo>
                  <a:lnTo>
                    <a:pt x="974" y="2884"/>
                  </a:lnTo>
                  <a:lnTo>
                    <a:pt x="1015" y="2884"/>
                  </a:lnTo>
                  <a:lnTo>
                    <a:pt x="1055" y="2884"/>
                  </a:lnTo>
                  <a:lnTo>
                    <a:pt x="1092" y="2881"/>
                  </a:lnTo>
                  <a:lnTo>
                    <a:pt x="1128" y="2879"/>
                  </a:lnTo>
                  <a:lnTo>
                    <a:pt x="1128" y="3177"/>
                  </a:lnTo>
                  <a:lnTo>
                    <a:pt x="838" y="3177"/>
                  </a:lnTo>
                  <a:lnTo>
                    <a:pt x="838" y="3284"/>
                  </a:lnTo>
                  <a:lnTo>
                    <a:pt x="1947" y="3284"/>
                  </a:lnTo>
                  <a:lnTo>
                    <a:pt x="1947" y="3177"/>
                  </a:lnTo>
                  <a:lnTo>
                    <a:pt x="1658" y="3177"/>
                  </a:lnTo>
                  <a:lnTo>
                    <a:pt x="1658" y="2879"/>
                  </a:lnTo>
                  <a:lnTo>
                    <a:pt x="1693" y="2881"/>
                  </a:lnTo>
                  <a:lnTo>
                    <a:pt x="1730" y="2882"/>
                  </a:lnTo>
                  <a:lnTo>
                    <a:pt x="1770" y="2884"/>
                  </a:lnTo>
                  <a:lnTo>
                    <a:pt x="1811" y="2882"/>
                  </a:lnTo>
                  <a:lnTo>
                    <a:pt x="1853" y="2880"/>
                  </a:lnTo>
                  <a:lnTo>
                    <a:pt x="1898" y="2877"/>
                  </a:lnTo>
                  <a:lnTo>
                    <a:pt x="1943" y="2872"/>
                  </a:lnTo>
                  <a:lnTo>
                    <a:pt x="1988" y="2864"/>
                  </a:lnTo>
                  <a:lnTo>
                    <a:pt x="2035" y="2854"/>
                  </a:lnTo>
                  <a:lnTo>
                    <a:pt x="2082" y="2842"/>
                  </a:lnTo>
                  <a:lnTo>
                    <a:pt x="2129" y="2828"/>
                  </a:lnTo>
                  <a:lnTo>
                    <a:pt x="2176" y="2811"/>
                  </a:lnTo>
                  <a:lnTo>
                    <a:pt x="2222" y="2791"/>
                  </a:lnTo>
                  <a:lnTo>
                    <a:pt x="2268" y="2768"/>
                  </a:lnTo>
                  <a:lnTo>
                    <a:pt x="2314" y="2742"/>
                  </a:lnTo>
                  <a:lnTo>
                    <a:pt x="2358" y="2713"/>
                  </a:lnTo>
                  <a:lnTo>
                    <a:pt x="2403" y="2680"/>
                  </a:lnTo>
                  <a:lnTo>
                    <a:pt x="2445" y="2643"/>
                  </a:lnTo>
                  <a:lnTo>
                    <a:pt x="2486" y="2603"/>
                  </a:lnTo>
                  <a:lnTo>
                    <a:pt x="2525" y="2558"/>
                  </a:lnTo>
                  <a:lnTo>
                    <a:pt x="2563" y="2509"/>
                  </a:lnTo>
                  <a:lnTo>
                    <a:pt x="2598" y="2455"/>
                  </a:lnTo>
                  <a:lnTo>
                    <a:pt x="2630" y="2397"/>
                  </a:lnTo>
                  <a:lnTo>
                    <a:pt x="2661" y="2334"/>
                  </a:lnTo>
                  <a:lnTo>
                    <a:pt x="2688" y="2267"/>
                  </a:lnTo>
                  <a:lnTo>
                    <a:pt x="2713" y="2194"/>
                  </a:lnTo>
                  <a:lnTo>
                    <a:pt x="2734" y="2115"/>
                  </a:lnTo>
                  <a:lnTo>
                    <a:pt x="2752" y="2031"/>
                  </a:lnTo>
                  <a:lnTo>
                    <a:pt x="2766" y="1942"/>
                  </a:lnTo>
                  <a:lnTo>
                    <a:pt x="2776" y="1846"/>
                  </a:lnTo>
                  <a:lnTo>
                    <a:pt x="2783" y="1745"/>
                  </a:lnTo>
                  <a:lnTo>
                    <a:pt x="2785" y="1636"/>
                  </a:lnTo>
                  <a:lnTo>
                    <a:pt x="2784" y="1535"/>
                  </a:lnTo>
                  <a:lnTo>
                    <a:pt x="2777" y="1439"/>
                  </a:lnTo>
                  <a:lnTo>
                    <a:pt x="2768" y="1349"/>
                  </a:lnTo>
                  <a:lnTo>
                    <a:pt x="2754" y="1264"/>
                  </a:lnTo>
                  <a:lnTo>
                    <a:pt x="2738" y="1184"/>
                  </a:lnTo>
                  <a:lnTo>
                    <a:pt x="2719" y="1109"/>
                  </a:lnTo>
                  <a:lnTo>
                    <a:pt x="2696" y="1038"/>
                  </a:lnTo>
                  <a:lnTo>
                    <a:pt x="2671" y="973"/>
                  </a:lnTo>
                  <a:lnTo>
                    <a:pt x="2642" y="911"/>
                  </a:lnTo>
                  <a:lnTo>
                    <a:pt x="2611" y="853"/>
                  </a:lnTo>
                  <a:lnTo>
                    <a:pt x="2578" y="801"/>
                  </a:lnTo>
                  <a:lnTo>
                    <a:pt x="2543" y="752"/>
                  </a:lnTo>
                  <a:lnTo>
                    <a:pt x="2505" y="706"/>
                  </a:lnTo>
                  <a:lnTo>
                    <a:pt x="2467" y="665"/>
                  </a:lnTo>
                  <a:lnTo>
                    <a:pt x="2426" y="627"/>
                  </a:lnTo>
                  <a:lnTo>
                    <a:pt x="2384" y="592"/>
                  </a:lnTo>
                  <a:lnTo>
                    <a:pt x="2341" y="562"/>
                  </a:lnTo>
                  <a:lnTo>
                    <a:pt x="2296" y="534"/>
                  </a:lnTo>
                  <a:lnTo>
                    <a:pt x="2251" y="509"/>
                  </a:lnTo>
                  <a:lnTo>
                    <a:pt x="2205" y="487"/>
                  </a:lnTo>
                  <a:lnTo>
                    <a:pt x="2158" y="467"/>
                  </a:lnTo>
                  <a:lnTo>
                    <a:pt x="2111" y="451"/>
                  </a:lnTo>
                  <a:lnTo>
                    <a:pt x="2065" y="437"/>
                  </a:lnTo>
                  <a:lnTo>
                    <a:pt x="2017" y="425"/>
                  </a:lnTo>
                  <a:lnTo>
                    <a:pt x="1970" y="415"/>
                  </a:lnTo>
                  <a:lnTo>
                    <a:pt x="1923" y="406"/>
                  </a:lnTo>
                  <a:lnTo>
                    <a:pt x="1876" y="401"/>
                  </a:lnTo>
                  <a:lnTo>
                    <a:pt x="1831" y="397"/>
                  </a:lnTo>
                  <a:lnTo>
                    <a:pt x="1786" y="394"/>
                  </a:lnTo>
                  <a:lnTo>
                    <a:pt x="1741" y="393"/>
                  </a:lnTo>
                  <a:lnTo>
                    <a:pt x="1699" y="393"/>
                  </a:lnTo>
                  <a:lnTo>
                    <a:pt x="1658" y="394"/>
                  </a:lnTo>
                  <a:lnTo>
                    <a:pt x="1658" y="105"/>
                  </a:lnTo>
                  <a:lnTo>
                    <a:pt x="1947" y="105"/>
                  </a:lnTo>
                  <a:lnTo>
                    <a:pt x="1947" y="0"/>
                  </a:lnTo>
                  <a:lnTo>
                    <a:pt x="838" y="0"/>
                  </a:lnTo>
                  <a:close/>
                  <a:moveTo>
                    <a:pt x="1658" y="500"/>
                  </a:moveTo>
                  <a:lnTo>
                    <a:pt x="1754" y="500"/>
                  </a:lnTo>
                  <a:lnTo>
                    <a:pt x="1788" y="501"/>
                  </a:lnTo>
                  <a:lnTo>
                    <a:pt x="1821" y="504"/>
                  </a:lnTo>
                  <a:lnTo>
                    <a:pt x="1851" y="509"/>
                  </a:lnTo>
                  <a:lnTo>
                    <a:pt x="1881" y="515"/>
                  </a:lnTo>
                  <a:lnTo>
                    <a:pt x="1908" y="523"/>
                  </a:lnTo>
                  <a:lnTo>
                    <a:pt x="1934" y="532"/>
                  </a:lnTo>
                  <a:lnTo>
                    <a:pt x="1958" y="543"/>
                  </a:lnTo>
                  <a:lnTo>
                    <a:pt x="1981" y="556"/>
                  </a:lnTo>
                  <a:lnTo>
                    <a:pt x="2001" y="569"/>
                  </a:lnTo>
                  <a:lnTo>
                    <a:pt x="2021" y="585"/>
                  </a:lnTo>
                  <a:lnTo>
                    <a:pt x="2039" y="601"/>
                  </a:lnTo>
                  <a:lnTo>
                    <a:pt x="2057" y="618"/>
                  </a:lnTo>
                  <a:lnTo>
                    <a:pt x="2072" y="636"/>
                  </a:lnTo>
                  <a:lnTo>
                    <a:pt x="2086" y="655"/>
                  </a:lnTo>
                  <a:lnTo>
                    <a:pt x="2099" y="675"/>
                  </a:lnTo>
                  <a:lnTo>
                    <a:pt x="2111" y="696"/>
                  </a:lnTo>
                  <a:lnTo>
                    <a:pt x="2123" y="716"/>
                  </a:lnTo>
                  <a:lnTo>
                    <a:pt x="2133" y="738"/>
                  </a:lnTo>
                  <a:lnTo>
                    <a:pt x="2142" y="760"/>
                  </a:lnTo>
                  <a:lnTo>
                    <a:pt x="2149" y="783"/>
                  </a:lnTo>
                  <a:lnTo>
                    <a:pt x="2157" y="805"/>
                  </a:lnTo>
                  <a:lnTo>
                    <a:pt x="2162" y="828"/>
                  </a:lnTo>
                  <a:lnTo>
                    <a:pt x="2168" y="851"/>
                  </a:lnTo>
                  <a:lnTo>
                    <a:pt x="2173" y="874"/>
                  </a:lnTo>
                  <a:lnTo>
                    <a:pt x="2177" y="897"/>
                  </a:lnTo>
                  <a:lnTo>
                    <a:pt x="2180" y="920"/>
                  </a:lnTo>
                  <a:lnTo>
                    <a:pt x="2182" y="942"/>
                  </a:lnTo>
                  <a:lnTo>
                    <a:pt x="2184" y="964"/>
                  </a:lnTo>
                  <a:lnTo>
                    <a:pt x="2187" y="1008"/>
                  </a:lnTo>
                  <a:lnTo>
                    <a:pt x="2187" y="1049"/>
                  </a:lnTo>
                  <a:lnTo>
                    <a:pt x="2187" y="2176"/>
                  </a:lnTo>
                  <a:lnTo>
                    <a:pt x="2186" y="2232"/>
                  </a:lnTo>
                  <a:lnTo>
                    <a:pt x="2184" y="2288"/>
                  </a:lnTo>
                  <a:lnTo>
                    <a:pt x="2182" y="2315"/>
                  </a:lnTo>
                  <a:lnTo>
                    <a:pt x="2179" y="2342"/>
                  </a:lnTo>
                  <a:lnTo>
                    <a:pt x="2176" y="2369"/>
                  </a:lnTo>
                  <a:lnTo>
                    <a:pt x="2172" y="2395"/>
                  </a:lnTo>
                  <a:lnTo>
                    <a:pt x="2167" y="2421"/>
                  </a:lnTo>
                  <a:lnTo>
                    <a:pt x="2161" y="2446"/>
                  </a:lnTo>
                  <a:lnTo>
                    <a:pt x="2155" y="2471"/>
                  </a:lnTo>
                  <a:lnTo>
                    <a:pt x="2148" y="2496"/>
                  </a:lnTo>
                  <a:lnTo>
                    <a:pt x="2140" y="2520"/>
                  </a:lnTo>
                  <a:lnTo>
                    <a:pt x="2131" y="2543"/>
                  </a:lnTo>
                  <a:lnTo>
                    <a:pt x="2121" y="2565"/>
                  </a:lnTo>
                  <a:lnTo>
                    <a:pt x="2110" y="2587"/>
                  </a:lnTo>
                  <a:lnTo>
                    <a:pt x="2099" y="2607"/>
                  </a:lnTo>
                  <a:lnTo>
                    <a:pt x="2086" y="2627"/>
                  </a:lnTo>
                  <a:lnTo>
                    <a:pt x="2072" y="2645"/>
                  </a:lnTo>
                  <a:lnTo>
                    <a:pt x="2057" y="2663"/>
                  </a:lnTo>
                  <a:lnTo>
                    <a:pt x="2041" y="2679"/>
                  </a:lnTo>
                  <a:lnTo>
                    <a:pt x="2023" y="2694"/>
                  </a:lnTo>
                  <a:lnTo>
                    <a:pt x="2005" y="2708"/>
                  </a:lnTo>
                  <a:lnTo>
                    <a:pt x="1984" y="2722"/>
                  </a:lnTo>
                  <a:lnTo>
                    <a:pt x="1963" y="2733"/>
                  </a:lnTo>
                  <a:lnTo>
                    <a:pt x="1940" y="2743"/>
                  </a:lnTo>
                  <a:lnTo>
                    <a:pt x="1917" y="2752"/>
                  </a:lnTo>
                  <a:lnTo>
                    <a:pt x="1890" y="2760"/>
                  </a:lnTo>
                  <a:lnTo>
                    <a:pt x="1863" y="2765"/>
                  </a:lnTo>
                  <a:lnTo>
                    <a:pt x="1835" y="2769"/>
                  </a:lnTo>
                  <a:lnTo>
                    <a:pt x="1806" y="2773"/>
                  </a:lnTo>
                  <a:lnTo>
                    <a:pt x="1773" y="2773"/>
                  </a:lnTo>
                  <a:lnTo>
                    <a:pt x="1658" y="2773"/>
                  </a:lnTo>
                  <a:lnTo>
                    <a:pt x="1658" y="500"/>
                  </a:lnTo>
                  <a:close/>
                  <a:moveTo>
                    <a:pt x="1128" y="2773"/>
                  </a:moveTo>
                  <a:lnTo>
                    <a:pt x="1040" y="2773"/>
                  </a:lnTo>
                  <a:lnTo>
                    <a:pt x="1009" y="2773"/>
                  </a:lnTo>
                  <a:lnTo>
                    <a:pt x="978" y="2770"/>
                  </a:lnTo>
                  <a:lnTo>
                    <a:pt x="950" y="2767"/>
                  </a:lnTo>
                  <a:lnTo>
                    <a:pt x="922" y="2762"/>
                  </a:lnTo>
                  <a:lnTo>
                    <a:pt x="896" y="2756"/>
                  </a:lnTo>
                  <a:lnTo>
                    <a:pt x="871" y="2749"/>
                  </a:lnTo>
                  <a:lnTo>
                    <a:pt x="848" y="2740"/>
                  </a:lnTo>
                  <a:lnTo>
                    <a:pt x="825" y="2730"/>
                  </a:lnTo>
                  <a:lnTo>
                    <a:pt x="804" y="2718"/>
                  </a:lnTo>
                  <a:lnTo>
                    <a:pt x="785" y="2706"/>
                  </a:lnTo>
                  <a:lnTo>
                    <a:pt x="765" y="2693"/>
                  </a:lnTo>
                  <a:lnTo>
                    <a:pt x="748" y="2678"/>
                  </a:lnTo>
                  <a:lnTo>
                    <a:pt x="731" y="2663"/>
                  </a:lnTo>
                  <a:lnTo>
                    <a:pt x="716" y="2645"/>
                  </a:lnTo>
                  <a:lnTo>
                    <a:pt x="702" y="2627"/>
                  </a:lnTo>
                  <a:lnTo>
                    <a:pt x="689" y="2608"/>
                  </a:lnTo>
                  <a:lnTo>
                    <a:pt x="677" y="2588"/>
                  </a:lnTo>
                  <a:lnTo>
                    <a:pt x="666" y="2567"/>
                  </a:lnTo>
                  <a:lnTo>
                    <a:pt x="655" y="2544"/>
                  </a:lnTo>
                  <a:lnTo>
                    <a:pt x="647" y="2521"/>
                  </a:lnTo>
                  <a:lnTo>
                    <a:pt x="638" y="2498"/>
                  </a:lnTo>
                  <a:lnTo>
                    <a:pt x="630" y="2472"/>
                  </a:lnTo>
                  <a:lnTo>
                    <a:pt x="624" y="2446"/>
                  </a:lnTo>
                  <a:lnTo>
                    <a:pt x="618" y="2419"/>
                  </a:lnTo>
                  <a:lnTo>
                    <a:pt x="613" y="2392"/>
                  </a:lnTo>
                  <a:lnTo>
                    <a:pt x="608" y="2364"/>
                  </a:lnTo>
                  <a:lnTo>
                    <a:pt x="605" y="2334"/>
                  </a:lnTo>
                  <a:lnTo>
                    <a:pt x="602" y="2304"/>
                  </a:lnTo>
                  <a:lnTo>
                    <a:pt x="600" y="2273"/>
                  </a:lnTo>
                  <a:lnTo>
                    <a:pt x="599" y="2242"/>
                  </a:lnTo>
                  <a:lnTo>
                    <a:pt x="598" y="2209"/>
                  </a:lnTo>
                  <a:lnTo>
                    <a:pt x="598" y="2176"/>
                  </a:lnTo>
                  <a:lnTo>
                    <a:pt x="598" y="1049"/>
                  </a:lnTo>
                  <a:lnTo>
                    <a:pt x="599" y="1002"/>
                  </a:lnTo>
                  <a:lnTo>
                    <a:pt x="601" y="958"/>
                  </a:lnTo>
                  <a:lnTo>
                    <a:pt x="605" y="915"/>
                  </a:lnTo>
                  <a:lnTo>
                    <a:pt x="612" y="876"/>
                  </a:lnTo>
                  <a:lnTo>
                    <a:pt x="619" y="839"/>
                  </a:lnTo>
                  <a:lnTo>
                    <a:pt x="628" y="805"/>
                  </a:lnTo>
                  <a:lnTo>
                    <a:pt x="639" y="774"/>
                  </a:lnTo>
                  <a:lnTo>
                    <a:pt x="651" y="743"/>
                  </a:lnTo>
                  <a:lnTo>
                    <a:pt x="663" y="716"/>
                  </a:lnTo>
                  <a:lnTo>
                    <a:pt x="677" y="691"/>
                  </a:lnTo>
                  <a:lnTo>
                    <a:pt x="692" y="668"/>
                  </a:lnTo>
                  <a:lnTo>
                    <a:pt x="707" y="647"/>
                  </a:lnTo>
                  <a:lnTo>
                    <a:pt x="724" y="627"/>
                  </a:lnTo>
                  <a:lnTo>
                    <a:pt x="741" y="610"/>
                  </a:lnTo>
                  <a:lnTo>
                    <a:pt x="759" y="593"/>
                  </a:lnTo>
                  <a:lnTo>
                    <a:pt x="777" y="579"/>
                  </a:lnTo>
                  <a:lnTo>
                    <a:pt x="796" y="567"/>
                  </a:lnTo>
                  <a:lnTo>
                    <a:pt x="814" y="555"/>
                  </a:lnTo>
                  <a:lnTo>
                    <a:pt x="833" y="545"/>
                  </a:lnTo>
                  <a:lnTo>
                    <a:pt x="852" y="537"/>
                  </a:lnTo>
                  <a:lnTo>
                    <a:pt x="871" y="529"/>
                  </a:lnTo>
                  <a:lnTo>
                    <a:pt x="890" y="523"/>
                  </a:lnTo>
                  <a:lnTo>
                    <a:pt x="909" y="517"/>
                  </a:lnTo>
                  <a:lnTo>
                    <a:pt x="927" y="513"/>
                  </a:lnTo>
                  <a:lnTo>
                    <a:pt x="945" y="509"/>
                  </a:lnTo>
                  <a:lnTo>
                    <a:pt x="962" y="506"/>
                  </a:lnTo>
                  <a:lnTo>
                    <a:pt x="978" y="504"/>
                  </a:lnTo>
                  <a:lnTo>
                    <a:pt x="995" y="502"/>
                  </a:lnTo>
                  <a:lnTo>
                    <a:pt x="1024" y="501"/>
                  </a:lnTo>
                  <a:lnTo>
                    <a:pt x="1050" y="500"/>
                  </a:lnTo>
                  <a:lnTo>
                    <a:pt x="1128" y="500"/>
                  </a:lnTo>
                  <a:lnTo>
                    <a:pt x="1128" y="277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" name="Freeform 134"/>
            <p:cNvSpPr>
              <a:spLocks/>
            </p:cNvSpPr>
            <p:nvPr/>
          </p:nvSpPr>
          <p:spPr bwMode="auto">
            <a:xfrm>
              <a:off x="4117974" y="1157629"/>
              <a:ext cx="160956" cy="250124"/>
            </a:xfrm>
            <a:custGeom>
              <a:avLst/>
              <a:gdLst>
                <a:gd name="T0" fmla="*/ 2147483646 w 2563"/>
                <a:gd name="T1" fmla="*/ 2147483646 h 3968"/>
                <a:gd name="T2" fmla="*/ 2147483646 w 2563"/>
                <a:gd name="T3" fmla="*/ 2147483646 h 3968"/>
                <a:gd name="T4" fmla="*/ 2147483646 w 2563"/>
                <a:gd name="T5" fmla="*/ 1657845195 h 3968"/>
                <a:gd name="T6" fmla="*/ 2147483646 w 2563"/>
                <a:gd name="T7" fmla="*/ 1657845195 h 3968"/>
                <a:gd name="T8" fmla="*/ 2147483646 w 2563"/>
                <a:gd name="T9" fmla="*/ 0 h 3968"/>
                <a:gd name="T10" fmla="*/ 0 w 2563"/>
                <a:gd name="T11" fmla="*/ 0 h 3968"/>
                <a:gd name="T12" fmla="*/ 0 w 2563"/>
                <a:gd name="T13" fmla="*/ 1657845195 h 3968"/>
                <a:gd name="T14" fmla="*/ 2147483646 w 2563"/>
                <a:gd name="T15" fmla="*/ 1657845195 h 3968"/>
                <a:gd name="T16" fmla="*/ 2147483646 w 2563"/>
                <a:gd name="T17" fmla="*/ 2147483646 h 3968"/>
                <a:gd name="T18" fmla="*/ 0 w 2563"/>
                <a:gd name="T19" fmla="*/ 2147483646 h 3968"/>
                <a:gd name="T20" fmla="*/ 0 w 2563"/>
                <a:gd name="T21" fmla="*/ 2147483646 h 3968"/>
                <a:gd name="T22" fmla="*/ 2147483646 w 2563"/>
                <a:gd name="T23" fmla="*/ 2147483646 h 3968"/>
                <a:gd name="T24" fmla="*/ 2147483646 w 2563"/>
                <a:gd name="T25" fmla="*/ 2147483646 h 3968"/>
                <a:gd name="T26" fmla="*/ 2147483646 w 2563"/>
                <a:gd name="T27" fmla="*/ 2147483646 h 3968"/>
                <a:gd name="T28" fmla="*/ 2147483646 w 2563"/>
                <a:gd name="T29" fmla="*/ 2147483646 h 3968"/>
                <a:gd name="T30" fmla="*/ 2147483646 w 2563"/>
                <a:gd name="T31" fmla="*/ 2147483646 h 3968"/>
                <a:gd name="T32" fmla="*/ 2147483646 w 2563"/>
                <a:gd name="T33" fmla="*/ 2147483646 h 3968"/>
                <a:gd name="T34" fmla="*/ 2147483646 w 2563"/>
                <a:gd name="T35" fmla="*/ 2147483646 h 3968"/>
                <a:gd name="T36" fmla="*/ 2147483646 w 2563"/>
                <a:gd name="T37" fmla="*/ 2147483646 h 3968"/>
                <a:gd name="T38" fmla="*/ 2147483646 w 2563"/>
                <a:gd name="T39" fmla="*/ 2147483646 h 3968"/>
                <a:gd name="T40" fmla="*/ 2147483646 w 2563"/>
                <a:gd name="T41" fmla="*/ 2147483646 h 3968"/>
                <a:gd name="T42" fmla="*/ 2147483646 w 2563"/>
                <a:gd name="T43" fmla="*/ 2147483646 h 3968"/>
                <a:gd name="T44" fmla="*/ 2147483646 w 2563"/>
                <a:gd name="T45" fmla="*/ 2147483646 h 3968"/>
                <a:gd name="T46" fmla="*/ 2147483646 w 2563"/>
                <a:gd name="T47" fmla="*/ 2147483646 h 3968"/>
                <a:gd name="T48" fmla="*/ 2147483646 w 2563"/>
                <a:gd name="T49" fmla="*/ 2147483646 h 3968"/>
                <a:gd name="T50" fmla="*/ 2147483646 w 2563"/>
                <a:gd name="T51" fmla="*/ 2147483646 h 3968"/>
                <a:gd name="T52" fmla="*/ 2147483646 w 2563"/>
                <a:gd name="T53" fmla="*/ 2147483646 h 3968"/>
                <a:gd name="T54" fmla="*/ 2147483646 w 2563"/>
                <a:gd name="T55" fmla="*/ 2147483646 h 3968"/>
                <a:gd name="T56" fmla="*/ 2147483646 w 2563"/>
                <a:gd name="T57" fmla="*/ 2147483646 h 3968"/>
                <a:gd name="T58" fmla="*/ 2147483646 w 2563"/>
                <a:gd name="T59" fmla="*/ 2147483646 h 3968"/>
                <a:gd name="T60" fmla="*/ 2147483646 w 2563"/>
                <a:gd name="T61" fmla="*/ 2147483646 h 3968"/>
                <a:gd name="T62" fmla="*/ 2147483646 w 2563"/>
                <a:gd name="T63" fmla="*/ 2147483646 h 3968"/>
                <a:gd name="T64" fmla="*/ 2147483646 w 2563"/>
                <a:gd name="T65" fmla="*/ 2147483646 h 3968"/>
                <a:gd name="T66" fmla="*/ 2147483646 w 2563"/>
                <a:gd name="T67" fmla="*/ 2147483646 h 3968"/>
                <a:gd name="T68" fmla="*/ 2147483646 w 2563"/>
                <a:gd name="T69" fmla="*/ 2147483646 h 3968"/>
                <a:gd name="T70" fmla="*/ 2147483646 w 2563"/>
                <a:gd name="T71" fmla="*/ 2147483646 h 3968"/>
                <a:gd name="T72" fmla="*/ 2147483646 w 2563"/>
                <a:gd name="T73" fmla="*/ 2147483646 h 3968"/>
                <a:gd name="T74" fmla="*/ 2147483646 w 2563"/>
                <a:gd name="T75" fmla="*/ 2147483646 h 3968"/>
                <a:gd name="T76" fmla="*/ 2147483646 w 2563"/>
                <a:gd name="T77" fmla="*/ 2147483646 h 3968"/>
                <a:gd name="T78" fmla="*/ 2147483646 w 2563"/>
                <a:gd name="T79" fmla="*/ 2147483646 h 3968"/>
                <a:gd name="T80" fmla="*/ 2147483646 w 2563"/>
                <a:gd name="T81" fmla="*/ 2147483646 h 3968"/>
                <a:gd name="T82" fmla="*/ 2147483646 w 2563"/>
                <a:gd name="T83" fmla="*/ 2147483646 h 3968"/>
                <a:gd name="T84" fmla="*/ 2147483646 w 2563"/>
                <a:gd name="T85" fmla="*/ 2147483646 h 3968"/>
                <a:gd name="T86" fmla="*/ 2147483646 w 2563"/>
                <a:gd name="T87" fmla="*/ 2147483646 h 3968"/>
                <a:gd name="T88" fmla="*/ 2147483646 w 2563"/>
                <a:gd name="T89" fmla="*/ 2147483646 h 3968"/>
                <a:gd name="T90" fmla="*/ 2147483646 w 2563"/>
                <a:gd name="T91" fmla="*/ 1657845195 h 3968"/>
                <a:gd name="T92" fmla="*/ 2147483646 w 2563"/>
                <a:gd name="T93" fmla="*/ 1657845195 h 3968"/>
                <a:gd name="T94" fmla="*/ 2147483646 w 2563"/>
                <a:gd name="T95" fmla="*/ 0 h 3968"/>
                <a:gd name="T96" fmla="*/ 2147483646 w 2563"/>
                <a:gd name="T97" fmla="*/ 0 h 3968"/>
                <a:gd name="T98" fmla="*/ 2147483646 w 2563"/>
                <a:gd name="T99" fmla="*/ 1657845195 h 3968"/>
                <a:gd name="T100" fmla="*/ 2147483646 w 2563"/>
                <a:gd name="T101" fmla="*/ 1657845195 h 3968"/>
                <a:gd name="T102" fmla="*/ 2147483646 w 2563"/>
                <a:gd name="T103" fmla="*/ 2147483646 h 39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63" h="3968">
                  <a:moveTo>
                    <a:pt x="1628" y="3110"/>
                  </a:moveTo>
                  <a:lnTo>
                    <a:pt x="819" y="3110"/>
                  </a:lnTo>
                  <a:lnTo>
                    <a:pt x="819" y="105"/>
                  </a:lnTo>
                  <a:lnTo>
                    <a:pt x="1060" y="105"/>
                  </a:lnTo>
                  <a:lnTo>
                    <a:pt x="1060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289" y="105"/>
                  </a:lnTo>
                  <a:lnTo>
                    <a:pt x="289" y="3110"/>
                  </a:lnTo>
                  <a:lnTo>
                    <a:pt x="0" y="3110"/>
                  </a:lnTo>
                  <a:lnTo>
                    <a:pt x="0" y="3216"/>
                  </a:lnTo>
                  <a:lnTo>
                    <a:pt x="1840" y="3216"/>
                  </a:lnTo>
                  <a:lnTo>
                    <a:pt x="1863" y="3216"/>
                  </a:lnTo>
                  <a:lnTo>
                    <a:pt x="1891" y="3216"/>
                  </a:lnTo>
                  <a:lnTo>
                    <a:pt x="1905" y="3216"/>
                  </a:lnTo>
                  <a:lnTo>
                    <a:pt x="1921" y="3217"/>
                  </a:lnTo>
                  <a:lnTo>
                    <a:pt x="1938" y="3220"/>
                  </a:lnTo>
                  <a:lnTo>
                    <a:pt x="1956" y="3223"/>
                  </a:lnTo>
                  <a:lnTo>
                    <a:pt x="1974" y="3226"/>
                  </a:lnTo>
                  <a:lnTo>
                    <a:pt x="1994" y="3232"/>
                  </a:lnTo>
                  <a:lnTo>
                    <a:pt x="2014" y="3238"/>
                  </a:lnTo>
                  <a:lnTo>
                    <a:pt x="2034" y="3246"/>
                  </a:lnTo>
                  <a:lnTo>
                    <a:pt x="2055" y="3255"/>
                  </a:lnTo>
                  <a:lnTo>
                    <a:pt x="2077" y="3266"/>
                  </a:lnTo>
                  <a:lnTo>
                    <a:pt x="2098" y="3280"/>
                  </a:lnTo>
                  <a:lnTo>
                    <a:pt x="2120" y="3296"/>
                  </a:lnTo>
                  <a:lnTo>
                    <a:pt x="2142" y="3313"/>
                  </a:lnTo>
                  <a:lnTo>
                    <a:pt x="2165" y="3334"/>
                  </a:lnTo>
                  <a:lnTo>
                    <a:pt x="2188" y="3357"/>
                  </a:lnTo>
                  <a:lnTo>
                    <a:pt x="2209" y="3383"/>
                  </a:lnTo>
                  <a:lnTo>
                    <a:pt x="2232" y="3411"/>
                  </a:lnTo>
                  <a:lnTo>
                    <a:pt x="2255" y="3444"/>
                  </a:lnTo>
                  <a:lnTo>
                    <a:pt x="2277" y="3478"/>
                  </a:lnTo>
                  <a:lnTo>
                    <a:pt x="2299" y="3516"/>
                  </a:lnTo>
                  <a:lnTo>
                    <a:pt x="2320" y="3559"/>
                  </a:lnTo>
                  <a:lnTo>
                    <a:pt x="2342" y="3605"/>
                  </a:lnTo>
                  <a:lnTo>
                    <a:pt x="2363" y="3655"/>
                  </a:lnTo>
                  <a:lnTo>
                    <a:pt x="2382" y="3708"/>
                  </a:lnTo>
                  <a:lnTo>
                    <a:pt x="2402" y="3767"/>
                  </a:lnTo>
                  <a:lnTo>
                    <a:pt x="2422" y="3829"/>
                  </a:lnTo>
                  <a:lnTo>
                    <a:pt x="2440" y="3896"/>
                  </a:lnTo>
                  <a:lnTo>
                    <a:pt x="2458" y="3968"/>
                  </a:lnTo>
                  <a:lnTo>
                    <a:pt x="2563" y="3968"/>
                  </a:lnTo>
                  <a:lnTo>
                    <a:pt x="2525" y="3110"/>
                  </a:lnTo>
                  <a:lnTo>
                    <a:pt x="2158" y="3110"/>
                  </a:lnTo>
                  <a:lnTo>
                    <a:pt x="2158" y="105"/>
                  </a:lnTo>
                  <a:lnTo>
                    <a:pt x="2448" y="105"/>
                  </a:lnTo>
                  <a:lnTo>
                    <a:pt x="2448" y="0"/>
                  </a:lnTo>
                  <a:lnTo>
                    <a:pt x="1388" y="0"/>
                  </a:lnTo>
                  <a:lnTo>
                    <a:pt x="1388" y="105"/>
                  </a:lnTo>
                  <a:lnTo>
                    <a:pt x="1628" y="105"/>
                  </a:lnTo>
                  <a:lnTo>
                    <a:pt x="1628" y="311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" name="Freeform 135"/>
            <p:cNvSpPr>
              <a:spLocks noEditPoints="1"/>
            </p:cNvSpPr>
            <p:nvPr/>
          </p:nvSpPr>
          <p:spPr bwMode="auto">
            <a:xfrm>
              <a:off x="4628046" y="1158385"/>
              <a:ext cx="393700" cy="202517"/>
            </a:xfrm>
            <a:custGeom>
              <a:avLst/>
              <a:gdLst>
                <a:gd name="T0" fmla="*/ 2147483646 w 6251"/>
                <a:gd name="T1" fmla="*/ 0 h 3217"/>
                <a:gd name="T2" fmla="*/ 2147483646 w 6251"/>
                <a:gd name="T3" fmla="*/ 2147483646 h 3217"/>
                <a:gd name="T4" fmla="*/ 2147483646 w 6251"/>
                <a:gd name="T5" fmla="*/ 1554744665 h 3217"/>
                <a:gd name="T6" fmla="*/ 2147483646 w 6251"/>
                <a:gd name="T7" fmla="*/ 1853116731 h 3217"/>
                <a:gd name="T8" fmla="*/ 2147483646 w 6251"/>
                <a:gd name="T9" fmla="*/ 2147483646 h 3217"/>
                <a:gd name="T10" fmla="*/ 1038551439 w 6251"/>
                <a:gd name="T11" fmla="*/ 2147483646 h 3217"/>
                <a:gd name="T12" fmla="*/ 1038551439 w 6251"/>
                <a:gd name="T13" fmla="*/ 2147483646 h 3217"/>
                <a:gd name="T14" fmla="*/ 2147483646 w 6251"/>
                <a:gd name="T15" fmla="*/ 2147483646 h 3217"/>
                <a:gd name="T16" fmla="*/ 2147483646 w 6251"/>
                <a:gd name="T17" fmla="*/ 2147483646 h 3217"/>
                <a:gd name="T18" fmla="*/ 2147483646 w 6251"/>
                <a:gd name="T19" fmla="*/ 2147483646 h 3217"/>
                <a:gd name="T20" fmla="*/ 2147483646 w 6251"/>
                <a:gd name="T21" fmla="*/ 2147483646 h 3217"/>
                <a:gd name="T22" fmla="*/ 2147483646 w 6251"/>
                <a:gd name="T23" fmla="*/ 2147483646 h 3217"/>
                <a:gd name="T24" fmla="*/ 2147483646 w 6251"/>
                <a:gd name="T25" fmla="*/ 2147483646 h 3217"/>
                <a:gd name="T26" fmla="*/ 2147483646 w 6251"/>
                <a:gd name="T27" fmla="*/ 2147483646 h 3217"/>
                <a:gd name="T28" fmla="*/ 2147483646 w 6251"/>
                <a:gd name="T29" fmla="*/ 2147483646 h 3217"/>
                <a:gd name="T30" fmla="*/ 2147483646 w 6251"/>
                <a:gd name="T31" fmla="*/ 2147483646 h 3217"/>
                <a:gd name="T32" fmla="*/ 2147483646 w 6251"/>
                <a:gd name="T33" fmla="*/ 2147483646 h 3217"/>
                <a:gd name="T34" fmla="*/ 2147483646 w 6251"/>
                <a:gd name="T35" fmla="*/ 2147483646 h 3217"/>
                <a:gd name="T36" fmla="*/ 2147483646 w 6251"/>
                <a:gd name="T37" fmla="*/ 2147483646 h 3217"/>
                <a:gd name="T38" fmla="*/ 2147483646 w 6251"/>
                <a:gd name="T39" fmla="*/ 2147483646 h 3217"/>
                <a:gd name="T40" fmla="*/ 2147483646 w 6251"/>
                <a:gd name="T41" fmla="*/ 2147483646 h 3217"/>
                <a:gd name="T42" fmla="*/ 2147483646 w 6251"/>
                <a:gd name="T43" fmla="*/ 2147483646 h 3217"/>
                <a:gd name="T44" fmla="*/ 2147483646 w 6251"/>
                <a:gd name="T45" fmla="*/ 2147483646 h 3217"/>
                <a:gd name="T46" fmla="*/ 2147483646 w 6251"/>
                <a:gd name="T47" fmla="*/ 2147483646 h 3217"/>
                <a:gd name="T48" fmla="*/ 2147483646 w 6251"/>
                <a:gd name="T49" fmla="*/ 2147483646 h 3217"/>
                <a:gd name="T50" fmla="*/ 2147483646 w 6251"/>
                <a:gd name="T51" fmla="*/ 2147483646 h 3217"/>
                <a:gd name="T52" fmla="*/ 2147483646 w 6251"/>
                <a:gd name="T53" fmla="*/ 2147483646 h 3217"/>
                <a:gd name="T54" fmla="*/ 2147483646 w 6251"/>
                <a:gd name="T55" fmla="*/ 2147483646 h 3217"/>
                <a:gd name="T56" fmla="*/ 2147483646 w 6251"/>
                <a:gd name="T57" fmla="*/ 2147483646 h 3217"/>
                <a:gd name="T58" fmla="*/ 2147483646 w 6251"/>
                <a:gd name="T59" fmla="*/ 2147483646 h 3217"/>
                <a:gd name="T60" fmla="*/ 2147483646 w 6251"/>
                <a:gd name="T61" fmla="*/ 2147483646 h 3217"/>
                <a:gd name="T62" fmla="*/ 2147483646 w 6251"/>
                <a:gd name="T63" fmla="*/ 2147483646 h 3217"/>
                <a:gd name="T64" fmla="*/ 2147483646 w 6251"/>
                <a:gd name="T65" fmla="*/ 2147483646 h 3217"/>
                <a:gd name="T66" fmla="*/ 2147483646 w 6251"/>
                <a:gd name="T67" fmla="*/ 2147483646 h 3217"/>
                <a:gd name="T68" fmla="*/ 2147483646 w 6251"/>
                <a:gd name="T69" fmla="*/ 2147483646 h 3217"/>
                <a:gd name="T70" fmla="*/ 2147483646 w 6251"/>
                <a:gd name="T71" fmla="*/ 2147483646 h 3217"/>
                <a:gd name="T72" fmla="*/ 2147483646 w 6251"/>
                <a:gd name="T73" fmla="*/ 2147483646 h 3217"/>
                <a:gd name="T74" fmla="*/ 2147483646 w 6251"/>
                <a:gd name="T75" fmla="*/ 2147483646 h 3217"/>
                <a:gd name="T76" fmla="*/ 2147483646 w 6251"/>
                <a:gd name="T77" fmla="*/ 2147483646 h 3217"/>
                <a:gd name="T78" fmla="*/ 2147483646 w 6251"/>
                <a:gd name="T79" fmla="*/ 2147483646 h 3217"/>
                <a:gd name="T80" fmla="*/ 2147483646 w 6251"/>
                <a:gd name="T81" fmla="*/ 2147483646 h 3217"/>
                <a:gd name="T82" fmla="*/ 2147483646 w 6251"/>
                <a:gd name="T83" fmla="*/ 2147483646 h 3217"/>
                <a:gd name="T84" fmla="*/ 2147483646 w 6251"/>
                <a:gd name="T85" fmla="*/ 2147483646 h 3217"/>
                <a:gd name="T86" fmla="*/ 2147483646 w 6251"/>
                <a:gd name="T87" fmla="*/ 2147483646 h 3217"/>
                <a:gd name="T88" fmla="*/ 2147483646 w 6251"/>
                <a:gd name="T89" fmla="*/ 2147483646 h 3217"/>
                <a:gd name="T90" fmla="*/ 2147483646 w 6251"/>
                <a:gd name="T91" fmla="*/ 2147483646 h 3217"/>
                <a:gd name="T92" fmla="*/ 2147483646 w 6251"/>
                <a:gd name="T93" fmla="*/ 2147483646 h 3217"/>
                <a:gd name="T94" fmla="*/ 2147483646 w 6251"/>
                <a:gd name="T95" fmla="*/ 2147483646 h 3217"/>
                <a:gd name="T96" fmla="*/ 2147483646 w 6251"/>
                <a:gd name="T97" fmla="*/ 2147483646 h 3217"/>
                <a:gd name="T98" fmla="*/ 2147483646 w 6251"/>
                <a:gd name="T99" fmla="*/ 2147483646 h 3217"/>
                <a:gd name="T100" fmla="*/ 2147483646 w 6251"/>
                <a:gd name="T101" fmla="*/ 2147483646 h 3217"/>
                <a:gd name="T102" fmla="*/ 2147483646 w 6251"/>
                <a:gd name="T103" fmla="*/ 2147483646 h 3217"/>
                <a:gd name="T104" fmla="*/ 2147483646 w 6251"/>
                <a:gd name="T105" fmla="*/ 2147483646 h 3217"/>
                <a:gd name="T106" fmla="*/ 2147483646 w 6251"/>
                <a:gd name="T107" fmla="*/ 2147483646 h 3217"/>
                <a:gd name="T108" fmla="*/ 2147483646 w 6251"/>
                <a:gd name="T109" fmla="*/ 2147483646 h 3217"/>
                <a:gd name="T110" fmla="*/ 2147483646 w 6251"/>
                <a:gd name="T111" fmla="*/ 2147483646 h 3217"/>
                <a:gd name="T112" fmla="*/ 2147483646 w 6251"/>
                <a:gd name="T113" fmla="*/ 2147483646 h 3217"/>
                <a:gd name="T114" fmla="*/ 2147483646 w 6251"/>
                <a:gd name="T115" fmla="*/ 2147483646 h 3217"/>
                <a:gd name="T116" fmla="*/ 2147483646 w 6251"/>
                <a:gd name="T117" fmla="*/ 2147483646 h 3217"/>
                <a:gd name="T118" fmla="*/ 2147483646 w 6251"/>
                <a:gd name="T119" fmla="*/ 2147483646 h 3217"/>
                <a:gd name="T120" fmla="*/ 2147483646 w 6251"/>
                <a:gd name="T121" fmla="*/ 2147483646 h 3217"/>
                <a:gd name="T122" fmla="*/ 2147483646 w 6251"/>
                <a:gd name="T123" fmla="*/ 2147483646 h 32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251" h="3217">
                  <a:moveTo>
                    <a:pt x="178" y="0"/>
                  </a:moveTo>
                  <a:lnTo>
                    <a:pt x="30" y="0"/>
                  </a:lnTo>
                  <a:lnTo>
                    <a:pt x="30" y="768"/>
                  </a:lnTo>
                  <a:lnTo>
                    <a:pt x="434" y="768"/>
                  </a:lnTo>
                  <a:lnTo>
                    <a:pt x="434" y="926"/>
                  </a:lnTo>
                  <a:lnTo>
                    <a:pt x="562" y="926"/>
                  </a:lnTo>
                  <a:lnTo>
                    <a:pt x="562" y="650"/>
                  </a:lnTo>
                  <a:lnTo>
                    <a:pt x="523" y="650"/>
                  </a:lnTo>
                  <a:lnTo>
                    <a:pt x="523" y="0"/>
                  </a:lnTo>
                  <a:lnTo>
                    <a:pt x="375" y="0"/>
                  </a:lnTo>
                  <a:lnTo>
                    <a:pt x="375" y="650"/>
                  </a:lnTo>
                  <a:lnTo>
                    <a:pt x="178" y="650"/>
                  </a:lnTo>
                  <a:lnTo>
                    <a:pt x="178" y="0"/>
                  </a:lnTo>
                  <a:close/>
                  <a:moveTo>
                    <a:pt x="650" y="0"/>
                  </a:moveTo>
                  <a:lnTo>
                    <a:pt x="650" y="768"/>
                  </a:lnTo>
                  <a:lnTo>
                    <a:pt x="1064" y="768"/>
                  </a:lnTo>
                  <a:lnTo>
                    <a:pt x="1064" y="650"/>
                  </a:lnTo>
                  <a:lnTo>
                    <a:pt x="798" y="650"/>
                  </a:lnTo>
                  <a:lnTo>
                    <a:pt x="798" y="414"/>
                  </a:lnTo>
                  <a:lnTo>
                    <a:pt x="1034" y="414"/>
                  </a:lnTo>
                  <a:lnTo>
                    <a:pt x="1034" y="296"/>
                  </a:lnTo>
                  <a:lnTo>
                    <a:pt x="798" y="296"/>
                  </a:lnTo>
                  <a:lnTo>
                    <a:pt x="798" y="119"/>
                  </a:lnTo>
                  <a:lnTo>
                    <a:pt x="1064" y="119"/>
                  </a:lnTo>
                  <a:lnTo>
                    <a:pt x="1064" y="0"/>
                  </a:lnTo>
                  <a:lnTo>
                    <a:pt x="650" y="0"/>
                  </a:lnTo>
                  <a:close/>
                  <a:moveTo>
                    <a:pt x="1300" y="0"/>
                  </a:moveTo>
                  <a:lnTo>
                    <a:pt x="1153" y="0"/>
                  </a:lnTo>
                  <a:lnTo>
                    <a:pt x="1153" y="768"/>
                  </a:lnTo>
                  <a:lnTo>
                    <a:pt x="1300" y="768"/>
                  </a:lnTo>
                  <a:lnTo>
                    <a:pt x="1300" y="414"/>
                  </a:lnTo>
                  <a:lnTo>
                    <a:pt x="1487" y="414"/>
                  </a:lnTo>
                  <a:lnTo>
                    <a:pt x="1487" y="768"/>
                  </a:lnTo>
                  <a:lnTo>
                    <a:pt x="1635" y="768"/>
                  </a:lnTo>
                  <a:lnTo>
                    <a:pt x="1635" y="0"/>
                  </a:lnTo>
                  <a:lnTo>
                    <a:pt x="1487" y="0"/>
                  </a:lnTo>
                  <a:lnTo>
                    <a:pt x="1487" y="296"/>
                  </a:lnTo>
                  <a:lnTo>
                    <a:pt x="1300" y="296"/>
                  </a:lnTo>
                  <a:lnTo>
                    <a:pt x="1300" y="0"/>
                  </a:lnTo>
                  <a:close/>
                  <a:moveTo>
                    <a:pt x="2039" y="119"/>
                  </a:moveTo>
                  <a:lnTo>
                    <a:pt x="2216" y="119"/>
                  </a:lnTo>
                  <a:lnTo>
                    <a:pt x="2216" y="0"/>
                  </a:lnTo>
                  <a:lnTo>
                    <a:pt x="1704" y="0"/>
                  </a:lnTo>
                  <a:lnTo>
                    <a:pt x="1704" y="119"/>
                  </a:lnTo>
                  <a:lnTo>
                    <a:pt x="1891" y="119"/>
                  </a:lnTo>
                  <a:lnTo>
                    <a:pt x="1891" y="768"/>
                  </a:lnTo>
                  <a:lnTo>
                    <a:pt x="2039" y="768"/>
                  </a:lnTo>
                  <a:lnTo>
                    <a:pt x="2039" y="119"/>
                  </a:lnTo>
                  <a:close/>
                  <a:moveTo>
                    <a:pt x="2433" y="453"/>
                  </a:moveTo>
                  <a:lnTo>
                    <a:pt x="2560" y="453"/>
                  </a:lnTo>
                  <a:lnTo>
                    <a:pt x="2572" y="453"/>
                  </a:lnTo>
                  <a:lnTo>
                    <a:pt x="2584" y="452"/>
                  </a:lnTo>
                  <a:lnTo>
                    <a:pt x="2595" y="450"/>
                  </a:lnTo>
                  <a:lnTo>
                    <a:pt x="2606" y="448"/>
                  </a:lnTo>
                  <a:lnTo>
                    <a:pt x="2617" y="446"/>
                  </a:lnTo>
                  <a:lnTo>
                    <a:pt x="2626" y="443"/>
                  </a:lnTo>
                  <a:lnTo>
                    <a:pt x="2637" y="440"/>
                  </a:lnTo>
                  <a:lnTo>
                    <a:pt x="2647" y="436"/>
                  </a:lnTo>
                  <a:lnTo>
                    <a:pt x="2656" y="431"/>
                  </a:lnTo>
                  <a:lnTo>
                    <a:pt x="2664" y="427"/>
                  </a:lnTo>
                  <a:lnTo>
                    <a:pt x="2673" y="421"/>
                  </a:lnTo>
                  <a:lnTo>
                    <a:pt x="2682" y="416"/>
                  </a:lnTo>
                  <a:lnTo>
                    <a:pt x="2697" y="403"/>
                  </a:lnTo>
                  <a:lnTo>
                    <a:pt x="2711" y="389"/>
                  </a:lnTo>
                  <a:lnTo>
                    <a:pt x="2724" y="372"/>
                  </a:lnTo>
                  <a:lnTo>
                    <a:pt x="2735" y="355"/>
                  </a:lnTo>
                  <a:lnTo>
                    <a:pt x="2745" y="336"/>
                  </a:lnTo>
                  <a:lnTo>
                    <a:pt x="2753" y="317"/>
                  </a:lnTo>
                  <a:lnTo>
                    <a:pt x="2759" y="295"/>
                  </a:lnTo>
                  <a:lnTo>
                    <a:pt x="2764" y="273"/>
                  </a:lnTo>
                  <a:lnTo>
                    <a:pt x="2766" y="250"/>
                  </a:lnTo>
                  <a:lnTo>
                    <a:pt x="2767" y="226"/>
                  </a:lnTo>
                  <a:lnTo>
                    <a:pt x="2766" y="204"/>
                  </a:lnTo>
                  <a:lnTo>
                    <a:pt x="2764" y="181"/>
                  </a:lnTo>
                  <a:lnTo>
                    <a:pt x="2759" y="159"/>
                  </a:lnTo>
                  <a:lnTo>
                    <a:pt x="2753" y="137"/>
                  </a:lnTo>
                  <a:lnTo>
                    <a:pt x="2745" y="118"/>
                  </a:lnTo>
                  <a:lnTo>
                    <a:pt x="2735" y="99"/>
                  </a:lnTo>
                  <a:lnTo>
                    <a:pt x="2724" y="82"/>
                  </a:lnTo>
                  <a:lnTo>
                    <a:pt x="2711" y="66"/>
                  </a:lnTo>
                  <a:lnTo>
                    <a:pt x="2697" y="51"/>
                  </a:lnTo>
                  <a:lnTo>
                    <a:pt x="2682" y="38"/>
                  </a:lnTo>
                  <a:lnTo>
                    <a:pt x="2673" y="33"/>
                  </a:lnTo>
                  <a:lnTo>
                    <a:pt x="2664" y="27"/>
                  </a:lnTo>
                  <a:lnTo>
                    <a:pt x="2656" y="22"/>
                  </a:lnTo>
                  <a:lnTo>
                    <a:pt x="2647" y="18"/>
                  </a:lnTo>
                  <a:lnTo>
                    <a:pt x="2637" y="14"/>
                  </a:lnTo>
                  <a:lnTo>
                    <a:pt x="2626" y="10"/>
                  </a:lnTo>
                  <a:lnTo>
                    <a:pt x="2617" y="8"/>
                  </a:lnTo>
                  <a:lnTo>
                    <a:pt x="2606" y="5"/>
                  </a:lnTo>
                  <a:lnTo>
                    <a:pt x="2595" y="4"/>
                  </a:lnTo>
                  <a:lnTo>
                    <a:pt x="2584" y="1"/>
                  </a:lnTo>
                  <a:lnTo>
                    <a:pt x="2572" y="1"/>
                  </a:lnTo>
                  <a:lnTo>
                    <a:pt x="2560" y="0"/>
                  </a:lnTo>
                  <a:lnTo>
                    <a:pt x="2285" y="0"/>
                  </a:lnTo>
                  <a:lnTo>
                    <a:pt x="2285" y="768"/>
                  </a:lnTo>
                  <a:lnTo>
                    <a:pt x="2433" y="768"/>
                  </a:lnTo>
                  <a:lnTo>
                    <a:pt x="2433" y="453"/>
                  </a:lnTo>
                  <a:close/>
                  <a:moveTo>
                    <a:pt x="2433" y="109"/>
                  </a:moveTo>
                  <a:lnTo>
                    <a:pt x="2511" y="109"/>
                  </a:lnTo>
                  <a:lnTo>
                    <a:pt x="2524" y="109"/>
                  </a:lnTo>
                  <a:lnTo>
                    <a:pt x="2535" y="111"/>
                  </a:lnTo>
                  <a:lnTo>
                    <a:pt x="2547" y="113"/>
                  </a:lnTo>
                  <a:lnTo>
                    <a:pt x="2557" y="118"/>
                  </a:lnTo>
                  <a:lnTo>
                    <a:pt x="2567" y="122"/>
                  </a:lnTo>
                  <a:lnTo>
                    <a:pt x="2575" y="128"/>
                  </a:lnTo>
                  <a:lnTo>
                    <a:pt x="2584" y="135"/>
                  </a:lnTo>
                  <a:lnTo>
                    <a:pt x="2590" y="142"/>
                  </a:lnTo>
                  <a:lnTo>
                    <a:pt x="2597" y="150"/>
                  </a:lnTo>
                  <a:lnTo>
                    <a:pt x="2604" y="159"/>
                  </a:lnTo>
                  <a:lnTo>
                    <a:pt x="2608" y="169"/>
                  </a:lnTo>
                  <a:lnTo>
                    <a:pt x="2612" y="180"/>
                  </a:lnTo>
                  <a:lnTo>
                    <a:pt x="2616" y="191"/>
                  </a:lnTo>
                  <a:lnTo>
                    <a:pt x="2618" y="203"/>
                  </a:lnTo>
                  <a:lnTo>
                    <a:pt x="2619" y="215"/>
                  </a:lnTo>
                  <a:lnTo>
                    <a:pt x="2619" y="226"/>
                  </a:lnTo>
                  <a:lnTo>
                    <a:pt x="2619" y="240"/>
                  </a:lnTo>
                  <a:lnTo>
                    <a:pt x="2618" y="251"/>
                  </a:lnTo>
                  <a:lnTo>
                    <a:pt x="2616" y="263"/>
                  </a:lnTo>
                  <a:lnTo>
                    <a:pt x="2612" y="274"/>
                  </a:lnTo>
                  <a:lnTo>
                    <a:pt x="2608" y="285"/>
                  </a:lnTo>
                  <a:lnTo>
                    <a:pt x="2604" y="295"/>
                  </a:lnTo>
                  <a:lnTo>
                    <a:pt x="2597" y="304"/>
                  </a:lnTo>
                  <a:lnTo>
                    <a:pt x="2590" y="311"/>
                  </a:lnTo>
                  <a:lnTo>
                    <a:pt x="2584" y="319"/>
                  </a:lnTo>
                  <a:lnTo>
                    <a:pt x="2575" y="325"/>
                  </a:lnTo>
                  <a:lnTo>
                    <a:pt x="2567" y="332"/>
                  </a:lnTo>
                  <a:lnTo>
                    <a:pt x="2557" y="336"/>
                  </a:lnTo>
                  <a:lnTo>
                    <a:pt x="2547" y="340"/>
                  </a:lnTo>
                  <a:lnTo>
                    <a:pt x="2535" y="343"/>
                  </a:lnTo>
                  <a:lnTo>
                    <a:pt x="2524" y="344"/>
                  </a:lnTo>
                  <a:lnTo>
                    <a:pt x="2511" y="345"/>
                  </a:lnTo>
                  <a:lnTo>
                    <a:pt x="2433" y="345"/>
                  </a:lnTo>
                  <a:lnTo>
                    <a:pt x="2433" y="109"/>
                  </a:lnTo>
                  <a:close/>
                  <a:moveTo>
                    <a:pt x="306" y="1220"/>
                  </a:moveTo>
                  <a:lnTo>
                    <a:pt x="306" y="1299"/>
                  </a:lnTo>
                  <a:lnTo>
                    <a:pt x="266" y="1299"/>
                  </a:lnTo>
                  <a:lnTo>
                    <a:pt x="254" y="1300"/>
                  </a:lnTo>
                  <a:lnTo>
                    <a:pt x="242" y="1300"/>
                  </a:lnTo>
                  <a:lnTo>
                    <a:pt x="230" y="1302"/>
                  </a:lnTo>
                  <a:lnTo>
                    <a:pt x="219" y="1304"/>
                  </a:lnTo>
                  <a:lnTo>
                    <a:pt x="207" y="1306"/>
                  </a:lnTo>
                  <a:lnTo>
                    <a:pt x="195" y="1310"/>
                  </a:lnTo>
                  <a:lnTo>
                    <a:pt x="184" y="1313"/>
                  </a:lnTo>
                  <a:lnTo>
                    <a:pt x="172" y="1317"/>
                  </a:lnTo>
                  <a:lnTo>
                    <a:pt x="162" y="1323"/>
                  </a:lnTo>
                  <a:lnTo>
                    <a:pt x="151" y="1328"/>
                  </a:lnTo>
                  <a:lnTo>
                    <a:pt x="140" y="1334"/>
                  </a:lnTo>
                  <a:lnTo>
                    <a:pt x="129" y="1341"/>
                  </a:lnTo>
                  <a:lnTo>
                    <a:pt x="119" y="1348"/>
                  </a:lnTo>
                  <a:lnTo>
                    <a:pt x="109" y="1355"/>
                  </a:lnTo>
                  <a:lnTo>
                    <a:pt x="99" y="1364"/>
                  </a:lnTo>
                  <a:lnTo>
                    <a:pt x="91" y="1373"/>
                  </a:lnTo>
                  <a:lnTo>
                    <a:pt x="82" y="1382"/>
                  </a:lnTo>
                  <a:lnTo>
                    <a:pt x="73" y="1392"/>
                  </a:lnTo>
                  <a:lnTo>
                    <a:pt x="66" y="1403"/>
                  </a:lnTo>
                  <a:lnTo>
                    <a:pt x="58" y="1414"/>
                  </a:lnTo>
                  <a:lnTo>
                    <a:pt x="51" y="1426"/>
                  </a:lnTo>
                  <a:lnTo>
                    <a:pt x="44" y="1439"/>
                  </a:lnTo>
                  <a:lnTo>
                    <a:pt x="39" y="1452"/>
                  </a:lnTo>
                  <a:lnTo>
                    <a:pt x="32" y="1465"/>
                  </a:lnTo>
                  <a:lnTo>
                    <a:pt x="28" y="1479"/>
                  </a:lnTo>
                  <a:lnTo>
                    <a:pt x="23" y="1494"/>
                  </a:lnTo>
                  <a:lnTo>
                    <a:pt x="19" y="1510"/>
                  </a:lnTo>
                  <a:lnTo>
                    <a:pt x="17" y="1525"/>
                  </a:lnTo>
                  <a:lnTo>
                    <a:pt x="14" y="1541"/>
                  </a:lnTo>
                  <a:lnTo>
                    <a:pt x="12" y="1559"/>
                  </a:lnTo>
                  <a:lnTo>
                    <a:pt x="11" y="1576"/>
                  </a:lnTo>
                  <a:lnTo>
                    <a:pt x="10" y="1595"/>
                  </a:lnTo>
                  <a:lnTo>
                    <a:pt x="11" y="1614"/>
                  </a:lnTo>
                  <a:lnTo>
                    <a:pt x="12" y="1634"/>
                  </a:lnTo>
                  <a:lnTo>
                    <a:pt x="14" y="1651"/>
                  </a:lnTo>
                  <a:lnTo>
                    <a:pt x="17" y="1670"/>
                  </a:lnTo>
                  <a:lnTo>
                    <a:pt x="19" y="1686"/>
                  </a:lnTo>
                  <a:lnTo>
                    <a:pt x="23" y="1702"/>
                  </a:lnTo>
                  <a:lnTo>
                    <a:pt x="28" y="1717"/>
                  </a:lnTo>
                  <a:lnTo>
                    <a:pt x="32" y="1732"/>
                  </a:lnTo>
                  <a:lnTo>
                    <a:pt x="39" y="1746"/>
                  </a:lnTo>
                  <a:lnTo>
                    <a:pt x="44" y="1759"/>
                  </a:lnTo>
                  <a:lnTo>
                    <a:pt x="51" y="1771"/>
                  </a:lnTo>
                  <a:lnTo>
                    <a:pt x="58" y="1783"/>
                  </a:lnTo>
                  <a:lnTo>
                    <a:pt x="66" y="1794"/>
                  </a:lnTo>
                  <a:lnTo>
                    <a:pt x="73" y="1804"/>
                  </a:lnTo>
                  <a:lnTo>
                    <a:pt x="82" y="1814"/>
                  </a:lnTo>
                  <a:lnTo>
                    <a:pt x="91" y="1823"/>
                  </a:lnTo>
                  <a:lnTo>
                    <a:pt x="99" y="1832"/>
                  </a:lnTo>
                  <a:lnTo>
                    <a:pt x="109" y="1839"/>
                  </a:lnTo>
                  <a:lnTo>
                    <a:pt x="119" y="1847"/>
                  </a:lnTo>
                  <a:lnTo>
                    <a:pt x="129" y="1853"/>
                  </a:lnTo>
                  <a:lnTo>
                    <a:pt x="140" y="1859"/>
                  </a:lnTo>
                  <a:lnTo>
                    <a:pt x="151" y="1864"/>
                  </a:lnTo>
                  <a:lnTo>
                    <a:pt x="162" y="1870"/>
                  </a:lnTo>
                  <a:lnTo>
                    <a:pt x="172" y="1874"/>
                  </a:lnTo>
                  <a:lnTo>
                    <a:pt x="184" y="1877"/>
                  </a:lnTo>
                  <a:lnTo>
                    <a:pt x="195" y="1881"/>
                  </a:lnTo>
                  <a:lnTo>
                    <a:pt x="207" y="1884"/>
                  </a:lnTo>
                  <a:lnTo>
                    <a:pt x="219" y="1886"/>
                  </a:lnTo>
                  <a:lnTo>
                    <a:pt x="242" y="1888"/>
                  </a:lnTo>
                  <a:lnTo>
                    <a:pt x="266" y="1889"/>
                  </a:lnTo>
                  <a:lnTo>
                    <a:pt x="306" y="1889"/>
                  </a:lnTo>
                  <a:lnTo>
                    <a:pt x="306" y="1988"/>
                  </a:lnTo>
                  <a:lnTo>
                    <a:pt x="453" y="1988"/>
                  </a:lnTo>
                  <a:lnTo>
                    <a:pt x="453" y="1889"/>
                  </a:lnTo>
                  <a:lnTo>
                    <a:pt x="493" y="1889"/>
                  </a:lnTo>
                  <a:lnTo>
                    <a:pt x="517" y="1888"/>
                  </a:lnTo>
                  <a:lnTo>
                    <a:pt x="540" y="1886"/>
                  </a:lnTo>
                  <a:lnTo>
                    <a:pt x="552" y="1884"/>
                  </a:lnTo>
                  <a:lnTo>
                    <a:pt x="564" y="1881"/>
                  </a:lnTo>
                  <a:lnTo>
                    <a:pt x="575" y="1877"/>
                  </a:lnTo>
                  <a:lnTo>
                    <a:pt x="587" y="1874"/>
                  </a:lnTo>
                  <a:lnTo>
                    <a:pt x="598" y="1870"/>
                  </a:lnTo>
                  <a:lnTo>
                    <a:pt x="609" y="1864"/>
                  </a:lnTo>
                  <a:lnTo>
                    <a:pt x="620" y="1859"/>
                  </a:lnTo>
                  <a:lnTo>
                    <a:pt x="631" y="1853"/>
                  </a:lnTo>
                  <a:lnTo>
                    <a:pt x="640" y="1847"/>
                  </a:lnTo>
                  <a:lnTo>
                    <a:pt x="650" y="1839"/>
                  </a:lnTo>
                  <a:lnTo>
                    <a:pt x="660" y="1832"/>
                  </a:lnTo>
                  <a:lnTo>
                    <a:pt x="669" y="1823"/>
                  </a:lnTo>
                  <a:lnTo>
                    <a:pt x="677" y="1814"/>
                  </a:lnTo>
                  <a:lnTo>
                    <a:pt x="686" y="1804"/>
                  </a:lnTo>
                  <a:lnTo>
                    <a:pt x="694" y="1794"/>
                  </a:lnTo>
                  <a:lnTo>
                    <a:pt x="701" y="1783"/>
                  </a:lnTo>
                  <a:lnTo>
                    <a:pt x="709" y="1771"/>
                  </a:lnTo>
                  <a:lnTo>
                    <a:pt x="715" y="1759"/>
                  </a:lnTo>
                  <a:lnTo>
                    <a:pt x="721" y="1746"/>
                  </a:lnTo>
                  <a:lnTo>
                    <a:pt x="727" y="1732"/>
                  </a:lnTo>
                  <a:lnTo>
                    <a:pt x="732" y="1717"/>
                  </a:lnTo>
                  <a:lnTo>
                    <a:pt x="736" y="1702"/>
                  </a:lnTo>
                  <a:lnTo>
                    <a:pt x="740" y="1686"/>
                  </a:lnTo>
                  <a:lnTo>
                    <a:pt x="743" y="1670"/>
                  </a:lnTo>
                  <a:lnTo>
                    <a:pt x="746" y="1651"/>
                  </a:lnTo>
                  <a:lnTo>
                    <a:pt x="747" y="1634"/>
                  </a:lnTo>
                  <a:lnTo>
                    <a:pt x="748" y="1614"/>
                  </a:lnTo>
                  <a:lnTo>
                    <a:pt x="749" y="1595"/>
                  </a:lnTo>
                  <a:lnTo>
                    <a:pt x="748" y="1576"/>
                  </a:lnTo>
                  <a:lnTo>
                    <a:pt x="747" y="1559"/>
                  </a:lnTo>
                  <a:lnTo>
                    <a:pt x="746" y="1541"/>
                  </a:lnTo>
                  <a:lnTo>
                    <a:pt x="743" y="1525"/>
                  </a:lnTo>
                  <a:lnTo>
                    <a:pt x="740" y="1510"/>
                  </a:lnTo>
                  <a:lnTo>
                    <a:pt x="736" y="1494"/>
                  </a:lnTo>
                  <a:lnTo>
                    <a:pt x="732" y="1479"/>
                  </a:lnTo>
                  <a:lnTo>
                    <a:pt x="727" y="1465"/>
                  </a:lnTo>
                  <a:lnTo>
                    <a:pt x="721" y="1452"/>
                  </a:lnTo>
                  <a:lnTo>
                    <a:pt x="715" y="1439"/>
                  </a:lnTo>
                  <a:lnTo>
                    <a:pt x="709" y="1426"/>
                  </a:lnTo>
                  <a:lnTo>
                    <a:pt x="701" y="1414"/>
                  </a:lnTo>
                  <a:lnTo>
                    <a:pt x="694" y="1403"/>
                  </a:lnTo>
                  <a:lnTo>
                    <a:pt x="686" y="1392"/>
                  </a:lnTo>
                  <a:lnTo>
                    <a:pt x="677" y="1382"/>
                  </a:lnTo>
                  <a:lnTo>
                    <a:pt x="669" y="1373"/>
                  </a:lnTo>
                  <a:lnTo>
                    <a:pt x="660" y="1364"/>
                  </a:lnTo>
                  <a:lnTo>
                    <a:pt x="650" y="1355"/>
                  </a:lnTo>
                  <a:lnTo>
                    <a:pt x="640" y="1348"/>
                  </a:lnTo>
                  <a:lnTo>
                    <a:pt x="631" y="1341"/>
                  </a:lnTo>
                  <a:lnTo>
                    <a:pt x="620" y="1334"/>
                  </a:lnTo>
                  <a:lnTo>
                    <a:pt x="609" y="1328"/>
                  </a:lnTo>
                  <a:lnTo>
                    <a:pt x="598" y="1323"/>
                  </a:lnTo>
                  <a:lnTo>
                    <a:pt x="587" y="1317"/>
                  </a:lnTo>
                  <a:lnTo>
                    <a:pt x="575" y="1313"/>
                  </a:lnTo>
                  <a:lnTo>
                    <a:pt x="564" y="1310"/>
                  </a:lnTo>
                  <a:lnTo>
                    <a:pt x="552" y="1306"/>
                  </a:lnTo>
                  <a:lnTo>
                    <a:pt x="540" y="1304"/>
                  </a:lnTo>
                  <a:lnTo>
                    <a:pt x="529" y="1302"/>
                  </a:lnTo>
                  <a:lnTo>
                    <a:pt x="517" y="1300"/>
                  </a:lnTo>
                  <a:lnTo>
                    <a:pt x="505" y="1300"/>
                  </a:lnTo>
                  <a:lnTo>
                    <a:pt x="493" y="1299"/>
                  </a:lnTo>
                  <a:lnTo>
                    <a:pt x="453" y="1299"/>
                  </a:lnTo>
                  <a:lnTo>
                    <a:pt x="453" y="1220"/>
                  </a:lnTo>
                  <a:lnTo>
                    <a:pt x="306" y="1220"/>
                  </a:lnTo>
                  <a:close/>
                  <a:moveTo>
                    <a:pt x="306" y="1772"/>
                  </a:moveTo>
                  <a:lnTo>
                    <a:pt x="277" y="1772"/>
                  </a:lnTo>
                  <a:lnTo>
                    <a:pt x="264" y="1771"/>
                  </a:lnTo>
                  <a:lnTo>
                    <a:pt x="252" y="1769"/>
                  </a:lnTo>
                  <a:lnTo>
                    <a:pt x="241" y="1765"/>
                  </a:lnTo>
                  <a:lnTo>
                    <a:pt x="230" y="1760"/>
                  </a:lnTo>
                  <a:lnTo>
                    <a:pt x="220" y="1754"/>
                  </a:lnTo>
                  <a:lnTo>
                    <a:pt x="212" y="1747"/>
                  </a:lnTo>
                  <a:lnTo>
                    <a:pt x="204" y="1737"/>
                  </a:lnTo>
                  <a:lnTo>
                    <a:pt x="196" y="1727"/>
                  </a:lnTo>
                  <a:lnTo>
                    <a:pt x="190" y="1715"/>
                  </a:lnTo>
                  <a:lnTo>
                    <a:pt x="184" y="1702"/>
                  </a:lnTo>
                  <a:lnTo>
                    <a:pt x="179" y="1688"/>
                  </a:lnTo>
                  <a:lnTo>
                    <a:pt x="176" y="1672"/>
                  </a:lnTo>
                  <a:lnTo>
                    <a:pt x="172" y="1654"/>
                  </a:lnTo>
                  <a:lnTo>
                    <a:pt x="170" y="1636"/>
                  </a:lnTo>
                  <a:lnTo>
                    <a:pt x="168" y="1616"/>
                  </a:lnTo>
                  <a:lnTo>
                    <a:pt x="168" y="1595"/>
                  </a:lnTo>
                  <a:lnTo>
                    <a:pt x="168" y="1576"/>
                  </a:lnTo>
                  <a:lnTo>
                    <a:pt x="170" y="1559"/>
                  </a:lnTo>
                  <a:lnTo>
                    <a:pt x="172" y="1541"/>
                  </a:lnTo>
                  <a:lnTo>
                    <a:pt x="176" y="1525"/>
                  </a:lnTo>
                  <a:lnTo>
                    <a:pt x="179" y="1510"/>
                  </a:lnTo>
                  <a:lnTo>
                    <a:pt x="184" y="1496"/>
                  </a:lnTo>
                  <a:lnTo>
                    <a:pt x="190" y="1481"/>
                  </a:lnTo>
                  <a:lnTo>
                    <a:pt x="196" y="1468"/>
                  </a:lnTo>
                  <a:lnTo>
                    <a:pt x="204" y="1457"/>
                  </a:lnTo>
                  <a:lnTo>
                    <a:pt x="212" y="1448"/>
                  </a:lnTo>
                  <a:lnTo>
                    <a:pt x="220" y="1439"/>
                  </a:lnTo>
                  <a:lnTo>
                    <a:pt x="230" y="1431"/>
                  </a:lnTo>
                  <a:lnTo>
                    <a:pt x="241" y="1425"/>
                  </a:lnTo>
                  <a:lnTo>
                    <a:pt x="252" y="1421"/>
                  </a:lnTo>
                  <a:lnTo>
                    <a:pt x="264" y="1418"/>
                  </a:lnTo>
                  <a:lnTo>
                    <a:pt x="277" y="1417"/>
                  </a:lnTo>
                  <a:lnTo>
                    <a:pt x="306" y="1417"/>
                  </a:lnTo>
                  <a:lnTo>
                    <a:pt x="306" y="1772"/>
                  </a:lnTo>
                  <a:close/>
                  <a:moveTo>
                    <a:pt x="453" y="1417"/>
                  </a:moveTo>
                  <a:lnTo>
                    <a:pt x="483" y="1417"/>
                  </a:lnTo>
                  <a:lnTo>
                    <a:pt x="498" y="1418"/>
                  </a:lnTo>
                  <a:lnTo>
                    <a:pt x="511" y="1421"/>
                  </a:lnTo>
                  <a:lnTo>
                    <a:pt x="523" y="1425"/>
                  </a:lnTo>
                  <a:lnTo>
                    <a:pt x="535" y="1431"/>
                  </a:lnTo>
                  <a:lnTo>
                    <a:pt x="546" y="1439"/>
                  </a:lnTo>
                  <a:lnTo>
                    <a:pt x="555" y="1448"/>
                  </a:lnTo>
                  <a:lnTo>
                    <a:pt x="564" y="1457"/>
                  </a:lnTo>
                  <a:lnTo>
                    <a:pt x="572" y="1468"/>
                  </a:lnTo>
                  <a:lnTo>
                    <a:pt x="578" y="1481"/>
                  </a:lnTo>
                  <a:lnTo>
                    <a:pt x="585" y="1496"/>
                  </a:lnTo>
                  <a:lnTo>
                    <a:pt x="589" y="1510"/>
                  </a:lnTo>
                  <a:lnTo>
                    <a:pt x="594" y="1525"/>
                  </a:lnTo>
                  <a:lnTo>
                    <a:pt x="597" y="1541"/>
                  </a:lnTo>
                  <a:lnTo>
                    <a:pt x="599" y="1559"/>
                  </a:lnTo>
                  <a:lnTo>
                    <a:pt x="601" y="1576"/>
                  </a:lnTo>
                  <a:lnTo>
                    <a:pt x="601" y="1595"/>
                  </a:lnTo>
                  <a:lnTo>
                    <a:pt x="601" y="1616"/>
                  </a:lnTo>
                  <a:lnTo>
                    <a:pt x="599" y="1636"/>
                  </a:lnTo>
                  <a:lnTo>
                    <a:pt x="597" y="1654"/>
                  </a:lnTo>
                  <a:lnTo>
                    <a:pt x="594" y="1672"/>
                  </a:lnTo>
                  <a:lnTo>
                    <a:pt x="589" y="1688"/>
                  </a:lnTo>
                  <a:lnTo>
                    <a:pt x="585" y="1702"/>
                  </a:lnTo>
                  <a:lnTo>
                    <a:pt x="578" y="1715"/>
                  </a:lnTo>
                  <a:lnTo>
                    <a:pt x="572" y="1727"/>
                  </a:lnTo>
                  <a:lnTo>
                    <a:pt x="564" y="1737"/>
                  </a:lnTo>
                  <a:lnTo>
                    <a:pt x="555" y="1747"/>
                  </a:lnTo>
                  <a:lnTo>
                    <a:pt x="546" y="1754"/>
                  </a:lnTo>
                  <a:lnTo>
                    <a:pt x="535" y="1760"/>
                  </a:lnTo>
                  <a:lnTo>
                    <a:pt x="523" y="1765"/>
                  </a:lnTo>
                  <a:lnTo>
                    <a:pt x="511" y="1769"/>
                  </a:lnTo>
                  <a:lnTo>
                    <a:pt x="498" y="1771"/>
                  </a:lnTo>
                  <a:lnTo>
                    <a:pt x="483" y="1772"/>
                  </a:lnTo>
                  <a:lnTo>
                    <a:pt x="453" y="1772"/>
                  </a:lnTo>
                  <a:lnTo>
                    <a:pt x="453" y="1417"/>
                  </a:lnTo>
                  <a:close/>
                  <a:moveTo>
                    <a:pt x="837" y="1220"/>
                  </a:moveTo>
                  <a:lnTo>
                    <a:pt x="837" y="1988"/>
                  </a:lnTo>
                  <a:lnTo>
                    <a:pt x="995" y="1988"/>
                  </a:lnTo>
                  <a:lnTo>
                    <a:pt x="1212" y="1427"/>
                  </a:lnTo>
                  <a:lnTo>
                    <a:pt x="1205" y="1453"/>
                  </a:lnTo>
                  <a:lnTo>
                    <a:pt x="1200" y="1481"/>
                  </a:lnTo>
                  <a:lnTo>
                    <a:pt x="1196" y="1511"/>
                  </a:lnTo>
                  <a:lnTo>
                    <a:pt x="1194" y="1541"/>
                  </a:lnTo>
                  <a:lnTo>
                    <a:pt x="1193" y="1575"/>
                  </a:lnTo>
                  <a:lnTo>
                    <a:pt x="1192" y="1611"/>
                  </a:lnTo>
                  <a:lnTo>
                    <a:pt x="1192" y="1650"/>
                  </a:lnTo>
                  <a:lnTo>
                    <a:pt x="1192" y="1692"/>
                  </a:lnTo>
                  <a:lnTo>
                    <a:pt x="1192" y="1988"/>
                  </a:lnTo>
                  <a:lnTo>
                    <a:pt x="1329" y="1988"/>
                  </a:lnTo>
                  <a:lnTo>
                    <a:pt x="1329" y="1220"/>
                  </a:lnTo>
                  <a:lnTo>
                    <a:pt x="1172" y="1220"/>
                  </a:lnTo>
                  <a:lnTo>
                    <a:pt x="956" y="1772"/>
                  </a:lnTo>
                  <a:lnTo>
                    <a:pt x="959" y="1747"/>
                  </a:lnTo>
                  <a:lnTo>
                    <a:pt x="962" y="1717"/>
                  </a:lnTo>
                  <a:lnTo>
                    <a:pt x="966" y="1685"/>
                  </a:lnTo>
                  <a:lnTo>
                    <a:pt x="969" y="1650"/>
                  </a:lnTo>
                  <a:lnTo>
                    <a:pt x="971" y="1613"/>
                  </a:lnTo>
                  <a:lnTo>
                    <a:pt x="973" y="1576"/>
                  </a:lnTo>
                  <a:lnTo>
                    <a:pt x="974" y="1540"/>
                  </a:lnTo>
                  <a:lnTo>
                    <a:pt x="976" y="1505"/>
                  </a:lnTo>
                  <a:lnTo>
                    <a:pt x="976" y="1220"/>
                  </a:lnTo>
                  <a:lnTo>
                    <a:pt x="837" y="1220"/>
                  </a:lnTo>
                  <a:close/>
                  <a:moveTo>
                    <a:pt x="1576" y="1220"/>
                  </a:moveTo>
                  <a:lnTo>
                    <a:pt x="1438" y="1220"/>
                  </a:lnTo>
                  <a:lnTo>
                    <a:pt x="1438" y="1988"/>
                  </a:lnTo>
                  <a:lnTo>
                    <a:pt x="1576" y="1988"/>
                  </a:lnTo>
                  <a:lnTo>
                    <a:pt x="1576" y="1634"/>
                  </a:lnTo>
                  <a:lnTo>
                    <a:pt x="1773" y="1634"/>
                  </a:lnTo>
                  <a:lnTo>
                    <a:pt x="1773" y="1988"/>
                  </a:lnTo>
                  <a:lnTo>
                    <a:pt x="1920" y="1988"/>
                  </a:lnTo>
                  <a:lnTo>
                    <a:pt x="1920" y="1220"/>
                  </a:lnTo>
                  <a:lnTo>
                    <a:pt x="1773" y="1220"/>
                  </a:lnTo>
                  <a:lnTo>
                    <a:pt x="1773" y="1515"/>
                  </a:lnTo>
                  <a:lnTo>
                    <a:pt x="1576" y="1515"/>
                  </a:lnTo>
                  <a:lnTo>
                    <a:pt x="1576" y="1220"/>
                  </a:lnTo>
                  <a:close/>
                  <a:moveTo>
                    <a:pt x="1979" y="1988"/>
                  </a:moveTo>
                  <a:lnTo>
                    <a:pt x="2137" y="1988"/>
                  </a:lnTo>
                  <a:lnTo>
                    <a:pt x="2176" y="1782"/>
                  </a:lnTo>
                  <a:lnTo>
                    <a:pt x="2343" y="1782"/>
                  </a:lnTo>
                  <a:lnTo>
                    <a:pt x="2383" y="1988"/>
                  </a:lnTo>
                  <a:lnTo>
                    <a:pt x="2540" y="1988"/>
                  </a:lnTo>
                  <a:lnTo>
                    <a:pt x="2363" y="1220"/>
                  </a:lnTo>
                  <a:lnTo>
                    <a:pt x="2176" y="1220"/>
                  </a:lnTo>
                  <a:lnTo>
                    <a:pt x="1979" y="1988"/>
                  </a:lnTo>
                  <a:close/>
                  <a:moveTo>
                    <a:pt x="2197" y="1673"/>
                  </a:moveTo>
                  <a:lnTo>
                    <a:pt x="2265" y="1309"/>
                  </a:lnTo>
                  <a:lnTo>
                    <a:pt x="2324" y="1673"/>
                  </a:lnTo>
                  <a:lnTo>
                    <a:pt x="2197" y="1673"/>
                  </a:lnTo>
                  <a:close/>
                  <a:moveTo>
                    <a:pt x="2747" y="1220"/>
                  </a:moveTo>
                  <a:lnTo>
                    <a:pt x="2599" y="1220"/>
                  </a:lnTo>
                  <a:lnTo>
                    <a:pt x="2599" y="1988"/>
                  </a:lnTo>
                  <a:lnTo>
                    <a:pt x="2747" y="1988"/>
                  </a:lnTo>
                  <a:lnTo>
                    <a:pt x="2747" y="1634"/>
                  </a:lnTo>
                  <a:lnTo>
                    <a:pt x="2934" y="1634"/>
                  </a:lnTo>
                  <a:lnTo>
                    <a:pt x="2934" y="1988"/>
                  </a:lnTo>
                  <a:lnTo>
                    <a:pt x="3082" y="1988"/>
                  </a:lnTo>
                  <a:lnTo>
                    <a:pt x="3082" y="1220"/>
                  </a:lnTo>
                  <a:lnTo>
                    <a:pt x="2934" y="1220"/>
                  </a:lnTo>
                  <a:lnTo>
                    <a:pt x="2934" y="1515"/>
                  </a:lnTo>
                  <a:lnTo>
                    <a:pt x="2747" y="1515"/>
                  </a:lnTo>
                  <a:lnTo>
                    <a:pt x="2747" y="1220"/>
                  </a:lnTo>
                  <a:close/>
                  <a:moveTo>
                    <a:pt x="3653" y="1466"/>
                  </a:moveTo>
                  <a:lnTo>
                    <a:pt x="3653" y="1427"/>
                  </a:lnTo>
                  <a:lnTo>
                    <a:pt x="3652" y="1402"/>
                  </a:lnTo>
                  <a:lnTo>
                    <a:pt x="3649" y="1378"/>
                  </a:lnTo>
                  <a:lnTo>
                    <a:pt x="3645" y="1355"/>
                  </a:lnTo>
                  <a:lnTo>
                    <a:pt x="3638" y="1334"/>
                  </a:lnTo>
                  <a:lnTo>
                    <a:pt x="3634" y="1324"/>
                  </a:lnTo>
                  <a:lnTo>
                    <a:pt x="3630" y="1314"/>
                  </a:lnTo>
                  <a:lnTo>
                    <a:pt x="3625" y="1304"/>
                  </a:lnTo>
                  <a:lnTo>
                    <a:pt x="3620" y="1295"/>
                  </a:lnTo>
                  <a:lnTo>
                    <a:pt x="3615" y="1287"/>
                  </a:lnTo>
                  <a:lnTo>
                    <a:pt x="3609" y="1278"/>
                  </a:lnTo>
                  <a:lnTo>
                    <a:pt x="3603" y="1269"/>
                  </a:lnTo>
                  <a:lnTo>
                    <a:pt x="3595" y="1263"/>
                  </a:lnTo>
                  <a:lnTo>
                    <a:pt x="3587" y="1255"/>
                  </a:lnTo>
                  <a:lnTo>
                    <a:pt x="3580" y="1249"/>
                  </a:lnTo>
                  <a:lnTo>
                    <a:pt x="3572" y="1242"/>
                  </a:lnTo>
                  <a:lnTo>
                    <a:pt x="3563" y="1236"/>
                  </a:lnTo>
                  <a:lnTo>
                    <a:pt x="3554" y="1230"/>
                  </a:lnTo>
                  <a:lnTo>
                    <a:pt x="3545" y="1226"/>
                  </a:lnTo>
                  <a:lnTo>
                    <a:pt x="3535" y="1220"/>
                  </a:lnTo>
                  <a:lnTo>
                    <a:pt x="3524" y="1217"/>
                  </a:lnTo>
                  <a:lnTo>
                    <a:pt x="3513" y="1213"/>
                  </a:lnTo>
                  <a:lnTo>
                    <a:pt x="3502" y="1210"/>
                  </a:lnTo>
                  <a:lnTo>
                    <a:pt x="3490" y="1207"/>
                  </a:lnTo>
                  <a:lnTo>
                    <a:pt x="3479" y="1205"/>
                  </a:lnTo>
                  <a:lnTo>
                    <a:pt x="3453" y="1202"/>
                  </a:lnTo>
                  <a:lnTo>
                    <a:pt x="3426" y="1201"/>
                  </a:lnTo>
                  <a:lnTo>
                    <a:pt x="3412" y="1201"/>
                  </a:lnTo>
                  <a:lnTo>
                    <a:pt x="3398" y="1202"/>
                  </a:lnTo>
                  <a:lnTo>
                    <a:pt x="3384" y="1203"/>
                  </a:lnTo>
                  <a:lnTo>
                    <a:pt x="3371" y="1205"/>
                  </a:lnTo>
                  <a:lnTo>
                    <a:pt x="3358" y="1207"/>
                  </a:lnTo>
                  <a:lnTo>
                    <a:pt x="3346" y="1211"/>
                  </a:lnTo>
                  <a:lnTo>
                    <a:pt x="3334" y="1214"/>
                  </a:lnTo>
                  <a:lnTo>
                    <a:pt x="3322" y="1217"/>
                  </a:lnTo>
                  <a:lnTo>
                    <a:pt x="3311" y="1222"/>
                  </a:lnTo>
                  <a:lnTo>
                    <a:pt x="3300" y="1227"/>
                  </a:lnTo>
                  <a:lnTo>
                    <a:pt x="3289" y="1232"/>
                  </a:lnTo>
                  <a:lnTo>
                    <a:pt x="3279" y="1238"/>
                  </a:lnTo>
                  <a:lnTo>
                    <a:pt x="3270" y="1244"/>
                  </a:lnTo>
                  <a:lnTo>
                    <a:pt x="3261" y="1252"/>
                  </a:lnTo>
                  <a:lnTo>
                    <a:pt x="3252" y="1260"/>
                  </a:lnTo>
                  <a:lnTo>
                    <a:pt x="3245" y="1267"/>
                  </a:lnTo>
                  <a:lnTo>
                    <a:pt x="3237" y="1276"/>
                  </a:lnTo>
                  <a:lnTo>
                    <a:pt x="3229" y="1285"/>
                  </a:lnTo>
                  <a:lnTo>
                    <a:pt x="3223" y="1294"/>
                  </a:lnTo>
                  <a:lnTo>
                    <a:pt x="3216" y="1304"/>
                  </a:lnTo>
                  <a:lnTo>
                    <a:pt x="3211" y="1315"/>
                  </a:lnTo>
                  <a:lnTo>
                    <a:pt x="3205" y="1326"/>
                  </a:lnTo>
                  <a:lnTo>
                    <a:pt x="3201" y="1338"/>
                  </a:lnTo>
                  <a:lnTo>
                    <a:pt x="3197" y="1350"/>
                  </a:lnTo>
                  <a:lnTo>
                    <a:pt x="3193" y="1363"/>
                  </a:lnTo>
                  <a:lnTo>
                    <a:pt x="3190" y="1376"/>
                  </a:lnTo>
                  <a:lnTo>
                    <a:pt x="3187" y="1390"/>
                  </a:lnTo>
                  <a:lnTo>
                    <a:pt x="3185" y="1404"/>
                  </a:lnTo>
                  <a:lnTo>
                    <a:pt x="3182" y="1419"/>
                  </a:lnTo>
                  <a:lnTo>
                    <a:pt x="3181" y="1435"/>
                  </a:lnTo>
                  <a:lnTo>
                    <a:pt x="3180" y="1450"/>
                  </a:lnTo>
                  <a:lnTo>
                    <a:pt x="3180" y="1466"/>
                  </a:lnTo>
                  <a:lnTo>
                    <a:pt x="3180" y="1741"/>
                  </a:lnTo>
                  <a:lnTo>
                    <a:pt x="3181" y="1767"/>
                  </a:lnTo>
                  <a:lnTo>
                    <a:pt x="3182" y="1792"/>
                  </a:lnTo>
                  <a:lnTo>
                    <a:pt x="3186" y="1817"/>
                  </a:lnTo>
                  <a:lnTo>
                    <a:pt x="3191" y="1841"/>
                  </a:lnTo>
                  <a:lnTo>
                    <a:pt x="3198" y="1864"/>
                  </a:lnTo>
                  <a:lnTo>
                    <a:pt x="3205" y="1886"/>
                  </a:lnTo>
                  <a:lnTo>
                    <a:pt x="3211" y="1897"/>
                  </a:lnTo>
                  <a:lnTo>
                    <a:pt x="3216" y="1907"/>
                  </a:lnTo>
                  <a:lnTo>
                    <a:pt x="3222" y="1916"/>
                  </a:lnTo>
                  <a:lnTo>
                    <a:pt x="3228" y="1926"/>
                  </a:lnTo>
                  <a:lnTo>
                    <a:pt x="3236" y="1935"/>
                  </a:lnTo>
                  <a:lnTo>
                    <a:pt x="3243" y="1944"/>
                  </a:lnTo>
                  <a:lnTo>
                    <a:pt x="3251" y="1952"/>
                  </a:lnTo>
                  <a:lnTo>
                    <a:pt x="3260" y="1960"/>
                  </a:lnTo>
                  <a:lnTo>
                    <a:pt x="3270" y="1966"/>
                  </a:lnTo>
                  <a:lnTo>
                    <a:pt x="3279" y="1974"/>
                  </a:lnTo>
                  <a:lnTo>
                    <a:pt x="3289" y="1979"/>
                  </a:lnTo>
                  <a:lnTo>
                    <a:pt x="3301" y="1985"/>
                  </a:lnTo>
                  <a:lnTo>
                    <a:pt x="3313" y="1990"/>
                  </a:lnTo>
                  <a:lnTo>
                    <a:pt x="3325" y="1995"/>
                  </a:lnTo>
                  <a:lnTo>
                    <a:pt x="3339" y="1999"/>
                  </a:lnTo>
                  <a:lnTo>
                    <a:pt x="3353" y="2001"/>
                  </a:lnTo>
                  <a:lnTo>
                    <a:pt x="3367" y="2004"/>
                  </a:lnTo>
                  <a:lnTo>
                    <a:pt x="3383" y="2006"/>
                  </a:lnTo>
                  <a:lnTo>
                    <a:pt x="3399" y="2007"/>
                  </a:lnTo>
                  <a:lnTo>
                    <a:pt x="3416" y="2008"/>
                  </a:lnTo>
                  <a:lnTo>
                    <a:pt x="3434" y="2007"/>
                  </a:lnTo>
                  <a:lnTo>
                    <a:pt x="3450" y="2006"/>
                  </a:lnTo>
                  <a:lnTo>
                    <a:pt x="3465" y="2004"/>
                  </a:lnTo>
                  <a:lnTo>
                    <a:pt x="3481" y="2001"/>
                  </a:lnTo>
                  <a:lnTo>
                    <a:pt x="3495" y="1999"/>
                  </a:lnTo>
                  <a:lnTo>
                    <a:pt x="3508" y="1995"/>
                  </a:lnTo>
                  <a:lnTo>
                    <a:pt x="3521" y="1990"/>
                  </a:lnTo>
                  <a:lnTo>
                    <a:pt x="3533" y="1985"/>
                  </a:lnTo>
                  <a:lnTo>
                    <a:pt x="3544" y="1979"/>
                  </a:lnTo>
                  <a:lnTo>
                    <a:pt x="3555" y="1974"/>
                  </a:lnTo>
                  <a:lnTo>
                    <a:pt x="3564" y="1966"/>
                  </a:lnTo>
                  <a:lnTo>
                    <a:pt x="3573" y="1960"/>
                  </a:lnTo>
                  <a:lnTo>
                    <a:pt x="3582" y="1952"/>
                  </a:lnTo>
                  <a:lnTo>
                    <a:pt x="3591" y="1944"/>
                  </a:lnTo>
                  <a:lnTo>
                    <a:pt x="3598" y="1935"/>
                  </a:lnTo>
                  <a:lnTo>
                    <a:pt x="3605" y="1926"/>
                  </a:lnTo>
                  <a:lnTo>
                    <a:pt x="3611" y="1916"/>
                  </a:lnTo>
                  <a:lnTo>
                    <a:pt x="3618" y="1907"/>
                  </a:lnTo>
                  <a:lnTo>
                    <a:pt x="3622" y="1897"/>
                  </a:lnTo>
                  <a:lnTo>
                    <a:pt x="3628" y="1886"/>
                  </a:lnTo>
                  <a:lnTo>
                    <a:pt x="3636" y="1864"/>
                  </a:lnTo>
                  <a:lnTo>
                    <a:pt x="3643" y="1841"/>
                  </a:lnTo>
                  <a:lnTo>
                    <a:pt x="3647" y="1817"/>
                  </a:lnTo>
                  <a:lnTo>
                    <a:pt x="3650" y="1792"/>
                  </a:lnTo>
                  <a:lnTo>
                    <a:pt x="3653" y="1767"/>
                  </a:lnTo>
                  <a:lnTo>
                    <a:pt x="3653" y="1741"/>
                  </a:lnTo>
                  <a:lnTo>
                    <a:pt x="3653" y="1712"/>
                  </a:lnTo>
                  <a:lnTo>
                    <a:pt x="3506" y="1712"/>
                  </a:lnTo>
                  <a:lnTo>
                    <a:pt x="3506" y="1752"/>
                  </a:lnTo>
                  <a:lnTo>
                    <a:pt x="3505" y="1770"/>
                  </a:lnTo>
                  <a:lnTo>
                    <a:pt x="3504" y="1786"/>
                  </a:lnTo>
                  <a:lnTo>
                    <a:pt x="3502" y="1801"/>
                  </a:lnTo>
                  <a:lnTo>
                    <a:pt x="3500" y="1814"/>
                  </a:lnTo>
                  <a:lnTo>
                    <a:pt x="3497" y="1827"/>
                  </a:lnTo>
                  <a:lnTo>
                    <a:pt x="3493" y="1838"/>
                  </a:lnTo>
                  <a:lnTo>
                    <a:pt x="3488" y="1849"/>
                  </a:lnTo>
                  <a:lnTo>
                    <a:pt x="3483" y="1858"/>
                  </a:lnTo>
                  <a:lnTo>
                    <a:pt x="3477" y="1865"/>
                  </a:lnTo>
                  <a:lnTo>
                    <a:pt x="3471" y="1872"/>
                  </a:lnTo>
                  <a:lnTo>
                    <a:pt x="3463" y="1877"/>
                  </a:lnTo>
                  <a:lnTo>
                    <a:pt x="3456" y="1882"/>
                  </a:lnTo>
                  <a:lnTo>
                    <a:pt x="3447" y="1885"/>
                  </a:lnTo>
                  <a:lnTo>
                    <a:pt x="3437" y="1887"/>
                  </a:lnTo>
                  <a:lnTo>
                    <a:pt x="3427" y="1889"/>
                  </a:lnTo>
                  <a:lnTo>
                    <a:pt x="3416" y="1889"/>
                  </a:lnTo>
                  <a:lnTo>
                    <a:pt x="3406" y="1889"/>
                  </a:lnTo>
                  <a:lnTo>
                    <a:pt x="3397" y="1887"/>
                  </a:lnTo>
                  <a:lnTo>
                    <a:pt x="3387" y="1885"/>
                  </a:lnTo>
                  <a:lnTo>
                    <a:pt x="3379" y="1882"/>
                  </a:lnTo>
                  <a:lnTo>
                    <a:pt x="3372" y="1877"/>
                  </a:lnTo>
                  <a:lnTo>
                    <a:pt x="3365" y="1872"/>
                  </a:lnTo>
                  <a:lnTo>
                    <a:pt x="3360" y="1865"/>
                  </a:lnTo>
                  <a:lnTo>
                    <a:pt x="3356" y="1858"/>
                  </a:lnTo>
                  <a:lnTo>
                    <a:pt x="3351" y="1849"/>
                  </a:lnTo>
                  <a:lnTo>
                    <a:pt x="3347" y="1838"/>
                  </a:lnTo>
                  <a:lnTo>
                    <a:pt x="3345" y="1827"/>
                  </a:lnTo>
                  <a:lnTo>
                    <a:pt x="3342" y="1814"/>
                  </a:lnTo>
                  <a:lnTo>
                    <a:pt x="3340" y="1801"/>
                  </a:lnTo>
                  <a:lnTo>
                    <a:pt x="3339" y="1786"/>
                  </a:lnTo>
                  <a:lnTo>
                    <a:pt x="3338" y="1770"/>
                  </a:lnTo>
                  <a:lnTo>
                    <a:pt x="3338" y="1752"/>
                  </a:lnTo>
                  <a:lnTo>
                    <a:pt x="3338" y="1447"/>
                  </a:lnTo>
                  <a:lnTo>
                    <a:pt x="3338" y="1429"/>
                  </a:lnTo>
                  <a:lnTo>
                    <a:pt x="3339" y="1413"/>
                  </a:lnTo>
                  <a:lnTo>
                    <a:pt x="3340" y="1399"/>
                  </a:lnTo>
                  <a:lnTo>
                    <a:pt x="3342" y="1386"/>
                  </a:lnTo>
                  <a:lnTo>
                    <a:pt x="3345" y="1374"/>
                  </a:lnTo>
                  <a:lnTo>
                    <a:pt x="3347" y="1363"/>
                  </a:lnTo>
                  <a:lnTo>
                    <a:pt x="3351" y="1354"/>
                  </a:lnTo>
                  <a:lnTo>
                    <a:pt x="3356" y="1345"/>
                  </a:lnTo>
                  <a:lnTo>
                    <a:pt x="3360" y="1339"/>
                  </a:lnTo>
                  <a:lnTo>
                    <a:pt x="3365" y="1334"/>
                  </a:lnTo>
                  <a:lnTo>
                    <a:pt x="3372" y="1329"/>
                  </a:lnTo>
                  <a:lnTo>
                    <a:pt x="3379" y="1325"/>
                  </a:lnTo>
                  <a:lnTo>
                    <a:pt x="3387" y="1323"/>
                  </a:lnTo>
                  <a:lnTo>
                    <a:pt x="3397" y="1320"/>
                  </a:lnTo>
                  <a:lnTo>
                    <a:pt x="3406" y="1319"/>
                  </a:lnTo>
                  <a:lnTo>
                    <a:pt x="3416" y="1319"/>
                  </a:lnTo>
                  <a:lnTo>
                    <a:pt x="3430" y="1319"/>
                  </a:lnTo>
                  <a:lnTo>
                    <a:pt x="3440" y="1320"/>
                  </a:lnTo>
                  <a:lnTo>
                    <a:pt x="3450" y="1323"/>
                  </a:lnTo>
                  <a:lnTo>
                    <a:pt x="3460" y="1325"/>
                  </a:lnTo>
                  <a:lnTo>
                    <a:pt x="3468" y="1329"/>
                  </a:lnTo>
                  <a:lnTo>
                    <a:pt x="3475" y="1334"/>
                  </a:lnTo>
                  <a:lnTo>
                    <a:pt x="3482" y="1339"/>
                  </a:lnTo>
                  <a:lnTo>
                    <a:pt x="3487" y="1345"/>
                  </a:lnTo>
                  <a:lnTo>
                    <a:pt x="3492" y="1354"/>
                  </a:lnTo>
                  <a:lnTo>
                    <a:pt x="3496" y="1363"/>
                  </a:lnTo>
                  <a:lnTo>
                    <a:pt x="3498" y="1374"/>
                  </a:lnTo>
                  <a:lnTo>
                    <a:pt x="3501" y="1386"/>
                  </a:lnTo>
                  <a:lnTo>
                    <a:pt x="3504" y="1399"/>
                  </a:lnTo>
                  <a:lnTo>
                    <a:pt x="3505" y="1413"/>
                  </a:lnTo>
                  <a:lnTo>
                    <a:pt x="3505" y="1429"/>
                  </a:lnTo>
                  <a:lnTo>
                    <a:pt x="3506" y="1447"/>
                  </a:lnTo>
                  <a:lnTo>
                    <a:pt x="3506" y="1466"/>
                  </a:lnTo>
                  <a:lnTo>
                    <a:pt x="3653" y="1466"/>
                  </a:lnTo>
                  <a:close/>
                  <a:moveTo>
                    <a:pt x="3752" y="1466"/>
                  </a:moveTo>
                  <a:lnTo>
                    <a:pt x="3752" y="1741"/>
                  </a:lnTo>
                  <a:lnTo>
                    <a:pt x="3752" y="1760"/>
                  </a:lnTo>
                  <a:lnTo>
                    <a:pt x="3753" y="1777"/>
                  </a:lnTo>
                  <a:lnTo>
                    <a:pt x="3754" y="1794"/>
                  </a:lnTo>
                  <a:lnTo>
                    <a:pt x="3756" y="1810"/>
                  </a:lnTo>
                  <a:lnTo>
                    <a:pt x="3758" y="1825"/>
                  </a:lnTo>
                  <a:lnTo>
                    <a:pt x="3761" y="1839"/>
                  </a:lnTo>
                  <a:lnTo>
                    <a:pt x="3765" y="1853"/>
                  </a:lnTo>
                  <a:lnTo>
                    <a:pt x="3769" y="1866"/>
                  </a:lnTo>
                  <a:lnTo>
                    <a:pt x="3773" y="1878"/>
                  </a:lnTo>
                  <a:lnTo>
                    <a:pt x="3779" y="1890"/>
                  </a:lnTo>
                  <a:lnTo>
                    <a:pt x="3784" y="1902"/>
                  </a:lnTo>
                  <a:lnTo>
                    <a:pt x="3791" y="1912"/>
                  </a:lnTo>
                  <a:lnTo>
                    <a:pt x="3797" y="1922"/>
                  </a:lnTo>
                  <a:lnTo>
                    <a:pt x="3804" y="1932"/>
                  </a:lnTo>
                  <a:lnTo>
                    <a:pt x="3812" y="1940"/>
                  </a:lnTo>
                  <a:lnTo>
                    <a:pt x="3819" y="1948"/>
                  </a:lnTo>
                  <a:lnTo>
                    <a:pt x="3828" y="1956"/>
                  </a:lnTo>
                  <a:lnTo>
                    <a:pt x="3837" y="1963"/>
                  </a:lnTo>
                  <a:lnTo>
                    <a:pt x="3845" y="1970"/>
                  </a:lnTo>
                  <a:lnTo>
                    <a:pt x="3855" y="1975"/>
                  </a:lnTo>
                  <a:lnTo>
                    <a:pt x="3865" y="1981"/>
                  </a:lnTo>
                  <a:lnTo>
                    <a:pt x="3875" y="1986"/>
                  </a:lnTo>
                  <a:lnTo>
                    <a:pt x="3886" y="1990"/>
                  </a:lnTo>
                  <a:lnTo>
                    <a:pt x="3896" y="1994"/>
                  </a:lnTo>
                  <a:lnTo>
                    <a:pt x="3920" y="2000"/>
                  </a:lnTo>
                  <a:lnTo>
                    <a:pt x="3944" y="2004"/>
                  </a:lnTo>
                  <a:lnTo>
                    <a:pt x="3970" y="2007"/>
                  </a:lnTo>
                  <a:lnTo>
                    <a:pt x="3998" y="2008"/>
                  </a:lnTo>
                  <a:lnTo>
                    <a:pt x="4025" y="2007"/>
                  </a:lnTo>
                  <a:lnTo>
                    <a:pt x="4051" y="2004"/>
                  </a:lnTo>
                  <a:lnTo>
                    <a:pt x="4075" y="2000"/>
                  </a:lnTo>
                  <a:lnTo>
                    <a:pt x="4098" y="1994"/>
                  </a:lnTo>
                  <a:lnTo>
                    <a:pt x="4110" y="1990"/>
                  </a:lnTo>
                  <a:lnTo>
                    <a:pt x="4119" y="1986"/>
                  </a:lnTo>
                  <a:lnTo>
                    <a:pt x="4130" y="1981"/>
                  </a:lnTo>
                  <a:lnTo>
                    <a:pt x="4140" y="1975"/>
                  </a:lnTo>
                  <a:lnTo>
                    <a:pt x="4150" y="1970"/>
                  </a:lnTo>
                  <a:lnTo>
                    <a:pt x="4159" y="1963"/>
                  </a:lnTo>
                  <a:lnTo>
                    <a:pt x="4167" y="1956"/>
                  </a:lnTo>
                  <a:lnTo>
                    <a:pt x="4176" y="1948"/>
                  </a:lnTo>
                  <a:lnTo>
                    <a:pt x="4184" y="1940"/>
                  </a:lnTo>
                  <a:lnTo>
                    <a:pt x="4191" y="1932"/>
                  </a:lnTo>
                  <a:lnTo>
                    <a:pt x="4198" y="1922"/>
                  </a:lnTo>
                  <a:lnTo>
                    <a:pt x="4204" y="1912"/>
                  </a:lnTo>
                  <a:lnTo>
                    <a:pt x="4211" y="1902"/>
                  </a:lnTo>
                  <a:lnTo>
                    <a:pt x="4216" y="1890"/>
                  </a:lnTo>
                  <a:lnTo>
                    <a:pt x="4222" y="1878"/>
                  </a:lnTo>
                  <a:lnTo>
                    <a:pt x="4226" y="1866"/>
                  </a:lnTo>
                  <a:lnTo>
                    <a:pt x="4230" y="1853"/>
                  </a:lnTo>
                  <a:lnTo>
                    <a:pt x="4234" y="1839"/>
                  </a:lnTo>
                  <a:lnTo>
                    <a:pt x="4237" y="1825"/>
                  </a:lnTo>
                  <a:lnTo>
                    <a:pt x="4239" y="1810"/>
                  </a:lnTo>
                  <a:lnTo>
                    <a:pt x="4241" y="1794"/>
                  </a:lnTo>
                  <a:lnTo>
                    <a:pt x="4242" y="1777"/>
                  </a:lnTo>
                  <a:lnTo>
                    <a:pt x="4244" y="1760"/>
                  </a:lnTo>
                  <a:lnTo>
                    <a:pt x="4244" y="1741"/>
                  </a:lnTo>
                  <a:lnTo>
                    <a:pt x="4244" y="1466"/>
                  </a:lnTo>
                  <a:lnTo>
                    <a:pt x="4244" y="1449"/>
                  </a:lnTo>
                  <a:lnTo>
                    <a:pt x="4242" y="1431"/>
                  </a:lnTo>
                  <a:lnTo>
                    <a:pt x="4241" y="1414"/>
                  </a:lnTo>
                  <a:lnTo>
                    <a:pt x="4239" y="1399"/>
                  </a:lnTo>
                  <a:lnTo>
                    <a:pt x="4237" y="1384"/>
                  </a:lnTo>
                  <a:lnTo>
                    <a:pt x="4234" y="1368"/>
                  </a:lnTo>
                  <a:lnTo>
                    <a:pt x="4230" y="1355"/>
                  </a:lnTo>
                  <a:lnTo>
                    <a:pt x="4226" y="1342"/>
                  </a:lnTo>
                  <a:lnTo>
                    <a:pt x="4222" y="1329"/>
                  </a:lnTo>
                  <a:lnTo>
                    <a:pt x="4216" y="1317"/>
                  </a:lnTo>
                  <a:lnTo>
                    <a:pt x="4211" y="1306"/>
                  </a:lnTo>
                  <a:lnTo>
                    <a:pt x="4204" y="1295"/>
                  </a:lnTo>
                  <a:lnTo>
                    <a:pt x="4198" y="1286"/>
                  </a:lnTo>
                  <a:lnTo>
                    <a:pt x="4191" y="1277"/>
                  </a:lnTo>
                  <a:lnTo>
                    <a:pt x="4184" y="1268"/>
                  </a:lnTo>
                  <a:lnTo>
                    <a:pt x="4176" y="1260"/>
                  </a:lnTo>
                  <a:lnTo>
                    <a:pt x="4167" y="1252"/>
                  </a:lnTo>
                  <a:lnTo>
                    <a:pt x="4159" y="1245"/>
                  </a:lnTo>
                  <a:lnTo>
                    <a:pt x="4150" y="1239"/>
                  </a:lnTo>
                  <a:lnTo>
                    <a:pt x="4140" y="1233"/>
                  </a:lnTo>
                  <a:lnTo>
                    <a:pt x="4130" y="1228"/>
                  </a:lnTo>
                  <a:lnTo>
                    <a:pt x="4119" y="1223"/>
                  </a:lnTo>
                  <a:lnTo>
                    <a:pt x="4110" y="1218"/>
                  </a:lnTo>
                  <a:lnTo>
                    <a:pt x="4098" y="1215"/>
                  </a:lnTo>
                  <a:lnTo>
                    <a:pt x="4075" y="1208"/>
                  </a:lnTo>
                  <a:lnTo>
                    <a:pt x="4051" y="1204"/>
                  </a:lnTo>
                  <a:lnTo>
                    <a:pt x="4025" y="1202"/>
                  </a:lnTo>
                  <a:lnTo>
                    <a:pt x="3998" y="1201"/>
                  </a:lnTo>
                  <a:lnTo>
                    <a:pt x="3970" y="1202"/>
                  </a:lnTo>
                  <a:lnTo>
                    <a:pt x="3944" y="1204"/>
                  </a:lnTo>
                  <a:lnTo>
                    <a:pt x="3920" y="1208"/>
                  </a:lnTo>
                  <a:lnTo>
                    <a:pt x="3896" y="1215"/>
                  </a:lnTo>
                  <a:lnTo>
                    <a:pt x="3886" y="1218"/>
                  </a:lnTo>
                  <a:lnTo>
                    <a:pt x="3875" y="1223"/>
                  </a:lnTo>
                  <a:lnTo>
                    <a:pt x="3865" y="1228"/>
                  </a:lnTo>
                  <a:lnTo>
                    <a:pt x="3855" y="1233"/>
                  </a:lnTo>
                  <a:lnTo>
                    <a:pt x="3845" y="1239"/>
                  </a:lnTo>
                  <a:lnTo>
                    <a:pt x="3837" y="1245"/>
                  </a:lnTo>
                  <a:lnTo>
                    <a:pt x="3828" y="1252"/>
                  </a:lnTo>
                  <a:lnTo>
                    <a:pt x="3819" y="1260"/>
                  </a:lnTo>
                  <a:lnTo>
                    <a:pt x="3812" y="1268"/>
                  </a:lnTo>
                  <a:lnTo>
                    <a:pt x="3804" y="1277"/>
                  </a:lnTo>
                  <a:lnTo>
                    <a:pt x="3797" y="1286"/>
                  </a:lnTo>
                  <a:lnTo>
                    <a:pt x="3791" y="1295"/>
                  </a:lnTo>
                  <a:lnTo>
                    <a:pt x="3784" y="1306"/>
                  </a:lnTo>
                  <a:lnTo>
                    <a:pt x="3779" y="1317"/>
                  </a:lnTo>
                  <a:lnTo>
                    <a:pt x="3773" y="1329"/>
                  </a:lnTo>
                  <a:lnTo>
                    <a:pt x="3769" y="1342"/>
                  </a:lnTo>
                  <a:lnTo>
                    <a:pt x="3765" y="1355"/>
                  </a:lnTo>
                  <a:lnTo>
                    <a:pt x="3761" y="1368"/>
                  </a:lnTo>
                  <a:lnTo>
                    <a:pt x="3758" y="1384"/>
                  </a:lnTo>
                  <a:lnTo>
                    <a:pt x="3756" y="1399"/>
                  </a:lnTo>
                  <a:lnTo>
                    <a:pt x="3754" y="1414"/>
                  </a:lnTo>
                  <a:lnTo>
                    <a:pt x="3753" y="1431"/>
                  </a:lnTo>
                  <a:lnTo>
                    <a:pt x="3752" y="1449"/>
                  </a:lnTo>
                  <a:lnTo>
                    <a:pt x="3752" y="1466"/>
                  </a:lnTo>
                  <a:close/>
                  <a:moveTo>
                    <a:pt x="3998" y="1319"/>
                  </a:moveTo>
                  <a:lnTo>
                    <a:pt x="4010" y="1319"/>
                  </a:lnTo>
                  <a:lnTo>
                    <a:pt x="4022" y="1322"/>
                  </a:lnTo>
                  <a:lnTo>
                    <a:pt x="4032" y="1324"/>
                  </a:lnTo>
                  <a:lnTo>
                    <a:pt x="4042" y="1328"/>
                  </a:lnTo>
                  <a:lnTo>
                    <a:pt x="4051" y="1332"/>
                  </a:lnTo>
                  <a:lnTo>
                    <a:pt x="4059" y="1339"/>
                  </a:lnTo>
                  <a:lnTo>
                    <a:pt x="4066" y="1345"/>
                  </a:lnTo>
                  <a:lnTo>
                    <a:pt x="4073" y="1353"/>
                  </a:lnTo>
                  <a:lnTo>
                    <a:pt x="4078" y="1362"/>
                  </a:lnTo>
                  <a:lnTo>
                    <a:pt x="4082" y="1372"/>
                  </a:lnTo>
                  <a:lnTo>
                    <a:pt x="4087" y="1382"/>
                  </a:lnTo>
                  <a:lnTo>
                    <a:pt x="4090" y="1393"/>
                  </a:lnTo>
                  <a:lnTo>
                    <a:pt x="4092" y="1405"/>
                  </a:lnTo>
                  <a:lnTo>
                    <a:pt x="4094" y="1418"/>
                  </a:lnTo>
                  <a:lnTo>
                    <a:pt x="4096" y="1432"/>
                  </a:lnTo>
                  <a:lnTo>
                    <a:pt x="4096" y="1447"/>
                  </a:lnTo>
                  <a:lnTo>
                    <a:pt x="4096" y="1762"/>
                  </a:lnTo>
                  <a:lnTo>
                    <a:pt x="4096" y="1776"/>
                  </a:lnTo>
                  <a:lnTo>
                    <a:pt x="4094" y="1789"/>
                  </a:lnTo>
                  <a:lnTo>
                    <a:pt x="4092" y="1802"/>
                  </a:lnTo>
                  <a:lnTo>
                    <a:pt x="4090" y="1814"/>
                  </a:lnTo>
                  <a:lnTo>
                    <a:pt x="4087" y="1826"/>
                  </a:lnTo>
                  <a:lnTo>
                    <a:pt x="4082" y="1837"/>
                  </a:lnTo>
                  <a:lnTo>
                    <a:pt x="4078" y="1846"/>
                  </a:lnTo>
                  <a:lnTo>
                    <a:pt x="4073" y="1856"/>
                  </a:lnTo>
                  <a:lnTo>
                    <a:pt x="4066" y="1863"/>
                  </a:lnTo>
                  <a:lnTo>
                    <a:pt x="4059" y="1870"/>
                  </a:lnTo>
                  <a:lnTo>
                    <a:pt x="4051" y="1875"/>
                  </a:lnTo>
                  <a:lnTo>
                    <a:pt x="4042" y="1881"/>
                  </a:lnTo>
                  <a:lnTo>
                    <a:pt x="4032" y="1885"/>
                  </a:lnTo>
                  <a:lnTo>
                    <a:pt x="4022" y="1887"/>
                  </a:lnTo>
                  <a:lnTo>
                    <a:pt x="4010" y="1889"/>
                  </a:lnTo>
                  <a:lnTo>
                    <a:pt x="3998" y="1889"/>
                  </a:lnTo>
                  <a:lnTo>
                    <a:pt x="3985" y="1889"/>
                  </a:lnTo>
                  <a:lnTo>
                    <a:pt x="3974" y="1887"/>
                  </a:lnTo>
                  <a:lnTo>
                    <a:pt x="3963" y="1885"/>
                  </a:lnTo>
                  <a:lnTo>
                    <a:pt x="3953" y="1881"/>
                  </a:lnTo>
                  <a:lnTo>
                    <a:pt x="3944" y="1875"/>
                  </a:lnTo>
                  <a:lnTo>
                    <a:pt x="3936" y="1870"/>
                  </a:lnTo>
                  <a:lnTo>
                    <a:pt x="3929" y="1863"/>
                  </a:lnTo>
                  <a:lnTo>
                    <a:pt x="3923" y="1856"/>
                  </a:lnTo>
                  <a:lnTo>
                    <a:pt x="3917" y="1846"/>
                  </a:lnTo>
                  <a:lnTo>
                    <a:pt x="3912" y="1837"/>
                  </a:lnTo>
                  <a:lnTo>
                    <a:pt x="3908" y="1826"/>
                  </a:lnTo>
                  <a:lnTo>
                    <a:pt x="3905" y="1814"/>
                  </a:lnTo>
                  <a:lnTo>
                    <a:pt x="3902" y="1802"/>
                  </a:lnTo>
                  <a:lnTo>
                    <a:pt x="3901" y="1789"/>
                  </a:lnTo>
                  <a:lnTo>
                    <a:pt x="3900" y="1776"/>
                  </a:lnTo>
                  <a:lnTo>
                    <a:pt x="3899" y="1762"/>
                  </a:lnTo>
                  <a:lnTo>
                    <a:pt x="3899" y="1447"/>
                  </a:lnTo>
                  <a:lnTo>
                    <a:pt x="3900" y="1432"/>
                  </a:lnTo>
                  <a:lnTo>
                    <a:pt x="3901" y="1418"/>
                  </a:lnTo>
                  <a:lnTo>
                    <a:pt x="3902" y="1405"/>
                  </a:lnTo>
                  <a:lnTo>
                    <a:pt x="3905" y="1393"/>
                  </a:lnTo>
                  <a:lnTo>
                    <a:pt x="3908" y="1382"/>
                  </a:lnTo>
                  <a:lnTo>
                    <a:pt x="3912" y="1372"/>
                  </a:lnTo>
                  <a:lnTo>
                    <a:pt x="3917" y="1362"/>
                  </a:lnTo>
                  <a:lnTo>
                    <a:pt x="3923" y="1353"/>
                  </a:lnTo>
                  <a:lnTo>
                    <a:pt x="3929" y="1345"/>
                  </a:lnTo>
                  <a:lnTo>
                    <a:pt x="3936" y="1339"/>
                  </a:lnTo>
                  <a:lnTo>
                    <a:pt x="3944" y="1332"/>
                  </a:lnTo>
                  <a:lnTo>
                    <a:pt x="3953" y="1328"/>
                  </a:lnTo>
                  <a:lnTo>
                    <a:pt x="3963" y="1324"/>
                  </a:lnTo>
                  <a:lnTo>
                    <a:pt x="3974" y="1322"/>
                  </a:lnTo>
                  <a:lnTo>
                    <a:pt x="3985" y="1319"/>
                  </a:lnTo>
                  <a:lnTo>
                    <a:pt x="3998" y="1319"/>
                  </a:lnTo>
                  <a:close/>
                  <a:moveTo>
                    <a:pt x="4489" y="1329"/>
                  </a:moveTo>
                  <a:lnTo>
                    <a:pt x="4569" y="1329"/>
                  </a:lnTo>
                  <a:lnTo>
                    <a:pt x="4581" y="1329"/>
                  </a:lnTo>
                  <a:lnTo>
                    <a:pt x="4592" y="1330"/>
                  </a:lnTo>
                  <a:lnTo>
                    <a:pt x="4603" y="1331"/>
                  </a:lnTo>
                  <a:lnTo>
                    <a:pt x="4611" y="1335"/>
                  </a:lnTo>
                  <a:lnTo>
                    <a:pt x="4620" y="1338"/>
                  </a:lnTo>
                  <a:lnTo>
                    <a:pt x="4627" y="1342"/>
                  </a:lnTo>
                  <a:lnTo>
                    <a:pt x="4633" y="1347"/>
                  </a:lnTo>
                  <a:lnTo>
                    <a:pt x="4639" y="1352"/>
                  </a:lnTo>
                  <a:lnTo>
                    <a:pt x="4643" y="1359"/>
                  </a:lnTo>
                  <a:lnTo>
                    <a:pt x="4647" y="1366"/>
                  </a:lnTo>
                  <a:lnTo>
                    <a:pt x="4651" y="1374"/>
                  </a:lnTo>
                  <a:lnTo>
                    <a:pt x="4653" y="1382"/>
                  </a:lnTo>
                  <a:lnTo>
                    <a:pt x="4655" y="1392"/>
                  </a:lnTo>
                  <a:lnTo>
                    <a:pt x="4656" y="1403"/>
                  </a:lnTo>
                  <a:lnTo>
                    <a:pt x="4657" y="1415"/>
                  </a:lnTo>
                  <a:lnTo>
                    <a:pt x="4657" y="1427"/>
                  </a:lnTo>
                  <a:lnTo>
                    <a:pt x="4657" y="1438"/>
                  </a:lnTo>
                  <a:lnTo>
                    <a:pt x="4656" y="1448"/>
                  </a:lnTo>
                  <a:lnTo>
                    <a:pt x="4655" y="1459"/>
                  </a:lnTo>
                  <a:lnTo>
                    <a:pt x="4653" y="1467"/>
                  </a:lnTo>
                  <a:lnTo>
                    <a:pt x="4651" y="1476"/>
                  </a:lnTo>
                  <a:lnTo>
                    <a:pt x="4647" y="1485"/>
                  </a:lnTo>
                  <a:lnTo>
                    <a:pt x="4643" y="1491"/>
                  </a:lnTo>
                  <a:lnTo>
                    <a:pt x="4639" y="1499"/>
                  </a:lnTo>
                  <a:lnTo>
                    <a:pt x="4633" y="1504"/>
                  </a:lnTo>
                  <a:lnTo>
                    <a:pt x="4627" y="1510"/>
                  </a:lnTo>
                  <a:lnTo>
                    <a:pt x="4620" y="1514"/>
                  </a:lnTo>
                  <a:lnTo>
                    <a:pt x="4611" y="1518"/>
                  </a:lnTo>
                  <a:lnTo>
                    <a:pt x="4603" y="1522"/>
                  </a:lnTo>
                  <a:lnTo>
                    <a:pt x="4592" y="1524"/>
                  </a:lnTo>
                  <a:lnTo>
                    <a:pt x="4581" y="1525"/>
                  </a:lnTo>
                  <a:lnTo>
                    <a:pt x="4569" y="1525"/>
                  </a:lnTo>
                  <a:lnTo>
                    <a:pt x="4489" y="1525"/>
                  </a:lnTo>
                  <a:lnTo>
                    <a:pt x="4489" y="1329"/>
                  </a:lnTo>
                  <a:close/>
                  <a:moveTo>
                    <a:pt x="4489" y="1634"/>
                  </a:moveTo>
                  <a:lnTo>
                    <a:pt x="4589" y="1634"/>
                  </a:lnTo>
                  <a:lnTo>
                    <a:pt x="4597" y="1635"/>
                  </a:lnTo>
                  <a:lnTo>
                    <a:pt x="4606" y="1636"/>
                  </a:lnTo>
                  <a:lnTo>
                    <a:pt x="4614" y="1639"/>
                  </a:lnTo>
                  <a:lnTo>
                    <a:pt x="4621" y="1642"/>
                  </a:lnTo>
                  <a:lnTo>
                    <a:pt x="4629" y="1647"/>
                  </a:lnTo>
                  <a:lnTo>
                    <a:pt x="4634" y="1653"/>
                  </a:lnTo>
                  <a:lnTo>
                    <a:pt x="4641" y="1660"/>
                  </a:lnTo>
                  <a:lnTo>
                    <a:pt x="4646" y="1667"/>
                  </a:lnTo>
                  <a:lnTo>
                    <a:pt x="4651" y="1675"/>
                  </a:lnTo>
                  <a:lnTo>
                    <a:pt x="4655" y="1684"/>
                  </a:lnTo>
                  <a:lnTo>
                    <a:pt x="4658" y="1693"/>
                  </a:lnTo>
                  <a:lnTo>
                    <a:pt x="4661" y="1704"/>
                  </a:lnTo>
                  <a:lnTo>
                    <a:pt x="4664" y="1715"/>
                  </a:lnTo>
                  <a:lnTo>
                    <a:pt x="4666" y="1727"/>
                  </a:lnTo>
                  <a:lnTo>
                    <a:pt x="4667" y="1739"/>
                  </a:lnTo>
                  <a:lnTo>
                    <a:pt x="4667" y="1752"/>
                  </a:lnTo>
                  <a:lnTo>
                    <a:pt x="4667" y="1767"/>
                  </a:lnTo>
                  <a:lnTo>
                    <a:pt x="4666" y="1783"/>
                  </a:lnTo>
                  <a:lnTo>
                    <a:pt x="4664" y="1797"/>
                  </a:lnTo>
                  <a:lnTo>
                    <a:pt x="4661" y="1809"/>
                  </a:lnTo>
                  <a:lnTo>
                    <a:pt x="4658" y="1821"/>
                  </a:lnTo>
                  <a:lnTo>
                    <a:pt x="4655" y="1832"/>
                  </a:lnTo>
                  <a:lnTo>
                    <a:pt x="4651" y="1840"/>
                  </a:lnTo>
                  <a:lnTo>
                    <a:pt x="4646" y="1849"/>
                  </a:lnTo>
                  <a:lnTo>
                    <a:pt x="4641" y="1857"/>
                  </a:lnTo>
                  <a:lnTo>
                    <a:pt x="4634" y="1862"/>
                  </a:lnTo>
                  <a:lnTo>
                    <a:pt x="4629" y="1867"/>
                  </a:lnTo>
                  <a:lnTo>
                    <a:pt x="4621" y="1872"/>
                  </a:lnTo>
                  <a:lnTo>
                    <a:pt x="4614" y="1875"/>
                  </a:lnTo>
                  <a:lnTo>
                    <a:pt x="4606" y="1877"/>
                  </a:lnTo>
                  <a:lnTo>
                    <a:pt x="4597" y="1879"/>
                  </a:lnTo>
                  <a:lnTo>
                    <a:pt x="4589" y="1879"/>
                  </a:lnTo>
                  <a:lnTo>
                    <a:pt x="4489" y="1879"/>
                  </a:lnTo>
                  <a:lnTo>
                    <a:pt x="4489" y="1634"/>
                  </a:lnTo>
                  <a:close/>
                  <a:moveTo>
                    <a:pt x="4352" y="1988"/>
                  </a:moveTo>
                  <a:lnTo>
                    <a:pt x="4637" y="1988"/>
                  </a:lnTo>
                  <a:lnTo>
                    <a:pt x="4648" y="1987"/>
                  </a:lnTo>
                  <a:lnTo>
                    <a:pt x="4659" y="1987"/>
                  </a:lnTo>
                  <a:lnTo>
                    <a:pt x="4669" y="1985"/>
                  </a:lnTo>
                  <a:lnTo>
                    <a:pt x="4679" y="1984"/>
                  </a:lnTo>
                  <a:lnTo>
                    <a:pt x="4689" y="1981"/>
                  </a:lnTo>
                  <a:lnTo>
                    <a:pt x="4697" y="1978"/>
                  </a:lnTo>
                  <a:lnTo>
                    <a:pt x="4706" y="1974"/>
                  </a:lnTo>
                  <a:lnTo>
                    <a:pt x="4715" y="1971"/>
                  </a:lnTo>
                  <a:lnTo>
                    <a:pt x="4723" y="1966"/>
                  </a:lnTo>
                  <a:lnTo>
                    <a:pt x="4731" y="1961"/>
                  </a:lnTo>
                  <a:lnTo>
                    <a:pt x="4739" y="1956"/>
                  </a:lnTo>
                  <a:lnTo>
                    <a:pt x="4745" y="1950"/>
                  </a:lnTo>
                  <a:lnTo>
                    <a:pt x="4758" y="1937"/>
                  </a:lnTo>
                  <a:lnTo>
                    <a:pt x="4770" y="1923"/>
                  </a:lnTo>
                  <a:lnTo>
                    <a:pt x="4781" y="1907"/>
                  </a:lnTo>
                  <a:lnTo>
                    <a:pt x="4790" y="1889"/>
                  </a:lnTo>
                  <a:lnTo>
                    <a:pt x="4797" y="1871"/>
                  </a:lnTo>
                  <a:lnTo>
                    <a:pt x="4804" y="1851"/>
                  </a:lnTo>
                  <a:lnTo>
                    <a:pt x="4808" y="1829"/>
                  </a:lnTo>
                  <a:lnTo>
                    <a:pt x="4812" y="1808"/>
                  </a:lnTo>
                  <a:lnTo>
                    <a:pt x="4814" y="1785"/>
                  </a:lnTo>
                  <a:lnTo>
                    <a:pt x="4815" y="1762"/>
                  </a:lnTo>
                  <a:lnTo>
                    <a:pt x="4814" y="1742"/>
                  </a:lnTo>
                  <a:lnTo>
                    <a:pt x="4813" y="1724"/>
                  </a:lnTo>
                  <a:lnTo>
                    <a:pt x="4811" y="1707"/>
                  </a:lnTo>
                  <a:lnTo>
                    <a:pt x="4807" y="1691"/>
                  </a:lnTo>
                  <a:lnTo>
                    <a:pt x="4803" y="1676"/>
                  </a:lnTo>
                  <a:lnTo>
                    <a:pt x="4799" y="1663"/>
                  </a:lnTo>
                  <a:lnTo>
                    <a:pt x="4793" y="1650"/>
                  </a:lnTo>
                  <a:lnTo>
                    <a:pt x="4787" y="1639"/>
                  </a:lnTo>
                  <a:lnTo>
                    <a:pt x="4779" y="1628"/>
                  </a:lnTo>
                  <a:lnTo>
                    <a:pt x="4771" y="1618"/>
                  </a:lnTo>
                  <a:lnTo>
                    <a:pt x="4762" y="1610"/>
                  </a:lnTo>
                  <a:lnTo>
                    <a:pt x="4753" y="1601"/>
                  </a:lnTo>
                  <a:lnTo>
                    <a:pt x="4742" y="1593"/>
                  </a:lnTo>
                  <a:lnTo>
                    <a:pt x="4731" y="1587"/>
                  </a:lnTo>
                  <a:lnTo>
                    <a:pt x="4719" y="1580"/>
                  </a:lnTo>
                  <a:lnTo>
                    <a:pt x="4706" y="1575"/>
                  </a:lnTo>
                  <a:lnTo>
                    <a:pt x="4717" y="1571"/>
                  </a:lnTo>
                  <a:lnTo>
                    <a:pt x="4728" y="1565"/>
                  </a:lnTo>
                  <a:lnTo>
                    <a:pt x="4738" y="1558"/>
                  </a:lnTo>
                  <a:lnTo>
                    <a:pt x="4746" y="1550"/>
                  </a:lnTo>
                  <a:lnTo>
                    <a:pt x="4755" y="1541"/>
                  </a:lnTo>
                  <a:lnTo>
                    <a:pt x="4764" y="1531"/>
                  </a:lnTo>
                  <a:lnTo>
                    <a:pt x="4771" y="1521"/>
                  </a:lnTo>
                  <a:lnTo>
                    <a:pt x="4778" y="1510"/>
                  </a:lnTo>
                  <a:lnTo>
                    <a:pt x="4783" y="1498"/>
                  </a:lnTo>
                  <a:lnTo>
                    <a:pt x="4789" y="1486"/>
                  </a:lnTo>
                  <a:lnTo>
                    <a:pt x="4794" y="1473"/>
                  </a:lnTo>
                  <a:lnTo>
                    <a:pt x="4797" y="1460"/>
                  </a:lnTo>
                  <a:lnTo>
                    <a:pt x="4801" y="1447"/>
                  </a:lnTo>
                  <a:lnTo>
                    <a:pt x="4803" y="1434"/>
                  </a:lnTo>
                  <a:lnTo>
                    <a:pt x="4804" y="1421"/>
                  </a:lnTo>
                  <a:lnTo>
                    <a:pt x="4805" y="1407"/>
                  </a:lnTo>
                  <a:lnTo>
                    <a:pt x="4804" y="1389"/>
                  </a:lnTo>
                  <a:lnTo>
                    <a:pt x="4802" y="1372"/>
                  </a:lnTo>
                  <a:lnTo>
                    <a:pt x="4800" y="1353"/>
                  </a:lnTo>
                  <a:lnTo>
                    <a:pt x="4795" y="1337"/>
                  </a:lnTo>
                  <a:lnTo>
                    <a:pt x="4789" y="1320"/>
                  </a:lnTo>
                  <a:lnTo>
                    <a:pt x="4782" y="1305"/>
                  </a:lnTo>
                  <a:lnTo>
                    <a:pt x="4774" y="1290"/>
                  </a:lnTo>
                  <a:lnTo>
                    <a:pt x="4763" y="1277"/>
                  </a:lnTo>
                  <a:lnTo>
                    <a:pt x="4751" y="1265"/>
                  </a:lnTo>
                  <a:lnTo>
                    <a:pt x="4738" y="1254"/>
                  </a:lnTo>
                  <a:lnTo>
                    <a:pt x="4722" y="1244"/>
                  </a:lnTo>
                  <a:lnTo>
                    <a:pt x="4705" y="1236"/>
                  </a:lnTo>
                  <a:lnTo>
                    <a:pt x="4696" y="1232"/>
                  </a:lnTo>
                  <a:lnTo>
                    <a:pt x="4686" y="1229"/>
                  </a:lnTo>
                  <a:lnTo>
                    <a:pt x="4676" y="1227"/>
                  </a:lnTo>
                  <a:lnTo>
                    <a:pt x="4666" y="1225"/>
                  </a:lnTo>
                  <a:lnTo>
                    <a:pt x="4643" y="1222"/>
                  </a:lnTo>
                  <a:lnTo>
                    <a:pt x="4618" y="1220"/>
                  </a:lnTo>
                  <a:lnTo>
                    <a:pt x="4352" y="1220"/>
                  </a:lnTo>
                  <a:lnTo>
                    <a:pt x="4352" y="1988"/>
                  </a:lnTo>
                  <a:close/>
                  <a:moveTo>
                    <a:pt x="5051" y="1634"/>
                  </a:moveTo>
                  <a:lnTo>
                    <a:pt x="5139" y="1634"/>
                  </a:lnTo>
                  <a:lnTo>
                    <a:pt x="5149" y="1635"/>
                  </a:lnTo>
                  <a:lnTo>
                    <a:pt x="5158" y="1636"/>
                  </a:lnTo>
                  <a:lnTo>
                    <a:pt x="5166" y="1639"/>
                  </a:lnTo>
                  <a:lnTo>
                    <a:pt x="5174" y="1642"/>
                  </a:lnTo>
                  <a:lnTo>
                    <a:pt x="5182" y="1647"/>
                  </a:lnTo>
                  <a:lnTo>
                    <a:pt x="5189" y="1653"/>
                  </a:lnTo>
                  <a:lnTo>
                    <a:pt x="5196" y="1660"/>
                  </a:lnTo>
                  <a:lnTo>
                    <a:pt x="5202" y="1667"/>
                  </a:lnTo>
                  <a:lnTo>
                    <a:pt x="5208" y="1675"/>
                  </a:lnTo>
                  <a:lnTo>
                    <a:pt x="5213" y="1684"/>
                  </a:lnTo>
                  <a:lnTo>
                    <a:pt x="5218" y="1693"/>
                  </a:lnTo>
                  <a:lnTo>
                    <a:pt x="5221" y="1704"/>
                  </a:lnTo>
                  <a:lnTo>
                    <a:pt x="5224" y="1715"/>
                  </a:lnTo>
                  <a:lnTo>
                    <a:pt x="5226" y="1727"/>
                  </a:lnTo>
                  <a:lnTo>
                    <a:pt x="5227" y="1739"/>
                  </a:lnTo>
                  <a:lnTo>
                    <a:pt x="5228" y="1752"/>
                  </a:lnTo>
                  <a:lnTo>
                    <a:pt x="5227" y="1767"/>
                  </a:lnTo>
                  <a:lnTo>
                    <a:pt x="5226" y="1783"/>
                  </a:lnTo>
                  <a:lnTo>
                    <a:pt x="5224" y="1797"/>
                  </a:lnTo>
                  <a:lnTo>
                    <a:pt x="5221" y="1809"/>
                  </a:lnTo>
                  <a:lnTo>
                    <a:pt x="5218" y="1821"/>
                  </a:lnTo>
                  <a:lnTo>
                    <a:pt x="5213" y="1832"/>
                  </a:lnTo>
                  <a:lnTo>
                    <a:pt x="5208" y="1840"/>
                  </a:lnTo>
                  <a:lnTo>
                    <a:pt x="5202" y="1849"/>
                  </a:lnTo>
                  <a:lnTo>
                    <a:pt x="5196" y="1857"/>
                  </a:lnTo>
                  <a:lnTo>
                    <a:pt x="5189" y="1862"/>
                  </a:lnTo>
                  <a:lnTo>
                    <a:pt x="5182" y="1867"/>
                  </a:lnTo>
                  <a:lnTo>
                    <a:pt x="5174" y="1872"/>
                  </a:lnTo>
                  <a:lnTo>
                    <a:pt x="5166" y="1875"/>
                  </a:lnTo>
                  <a:lnTo>
                    <a:pt x="5158" y="1877"/>
                  </a:lnTo>
                  <a:lnTo>
                    <a:pt x="5149" y="1879"/>
                  </a:lnTo>
                  <a:lnTo>
                    <a:pt x="5139" y="1879"/>
                  </a:lnTo>
                  <a:lnTo>
                    <a:pt x="5051" y="1879"/>
                  </a:lnTo>
                  <a:lnTo>
                    <a:pt x="5051" y="1634"/>
                  </a:lnTo>
                  <a:close/>
                  <a:moveTo>
                    <a:pt x="5051" y="1220"/>
                  </a:moveTo>
                  <a:lnTo>
                    <a:pt x="4913" y="1220"/>
                  </a:lnTo>
                  <a:lnTo>
                    <a:pt x="4913" y="1988"/>
                  </a:lnTo>
                  <a:lnTo>
                    <a:pt x="5189" y="1988"/>
                  </a:lnTo>
                  <a:lnTo>
                    <a:pt x="5200" y="1987"/>
                  </a:lnTo>
                  <a:lnTo>
                    <a:pt x="5210" y="1987"/>
                  </a:lnTo>
                  <a:lnTo>
                    <a:pt x="5221" y="1985"/>
                  </a:lnTo>
                  <a:lnTo>
                    <a:pt x="5231" y="1983"/>
                  </a:lnTo>
                  <a:lnTo>
                    <a:pt x="5240" y="1981"/>
                  </a:lnTo>
                  <a:lnTo>
                    <a:pt x="5250" y="1977"/>
                  </a:lnTo>
                  <a:lnTo>
                    <a:pt x="5259" y="1974"/>
                  </a:lnTo>
                  <a:lnTo>
                    <a:pt x="5268" y="1970"/>
                  </a:lnTo>
                  <a:lnTo>
                    <a:pt x="5276" y="1965"/>
                  </a:lnTo>
                  <a:lnTo>
                    <a:pt x="5284" y="1961"/>
                  </a:lnTo>
                  <a:lnTo>
                    <a:pt x="5293" y="1954"/>
                  </a:lnTo>
                  <a:lnTo>
                    <a:pt x="5300" y="1949"/>
                  </a:lnTo>
                  <a:lnTo>
                    <a:pt x="5307" y="1943"/>
                  </a:lnTo>
                  <a:lnTo>
                    <a:pt x="5313" y="1935"/>
                  </a:lnTo>
                  <a:lnTo>
                    <a:pt x="5320" y="1928"/>
                  </a:lnTo>
                  <a:lnTo>
                    <a:pt x="5326" y="1920"/>
                  </a:lnTo>
                  <a:lnTo>
                    <a:pt x="5338" y="1903"/>
                  </a:lnTo>
                  <a:lnTo>
                    <a:pt x="5348" y="1885"/>
                  </a:lnTo>
                  <a:lnTo>
                    <a:pt x="5356" y="1864"/>
                  </a:lnTo>
                  <a:lnTo>
                    <a:pt x="5363" y="1842"/>
                  </a:lnTo>
                  <a:lnTo>
                    <a:pt x="5369" y="1820"/>
                  </a:lnTo>
                  <a:lnTo>
                    <a:pt x="5372" y="1795"/>
                  </a:lnTo>
                  <a:lnTo>
                    <a:pt x="5375" y="1769"/>
                  </a:lnTo>
                  <a:lnTo>
                    <a:pt x="5375" y="1741"/>
                  </a:lnTo>
                  <a:lnTo>
                    <a:pt x="5375" y="1722"/>
                  </a:lnTo>
                  <a:lnTo>
                    <a:pt x="5372" y="1701"/>
                  </a:lnTo>
                  <a:lnTo>
                    <a:pt x="5368" y="1680"/>
                  </a:lnTo>
                  <a:lnTo>
                    <a:pt x="5361" y="1661"/>
                  </a:lnTo>
                  <a:lnTo>
                    <a:pt x="5354" y="1641"/>
                  </a:lnTo>
                  <a:lnTo>
                    <a:pt x="5345" y="1623"/>
                  </a:lnTo>
                  <a:lnTo>
                    <a:pt x="5334" y="1605"/>
                  </a:lnTo>
                  <a:lnTo>
                    <a:pt x="5322" y="1588"/>
                  </a:lnTo>
                  <a:lnTo>
                    <a:pt x="5308" y="1573"/>
                  </a:lnTo>
                  <a:lnTo>
                    <a:pt x="5293" y="1559"/>
                  </a:lnTo>
                  <a:lnTo>
                    <a:pt x="5285" y="1552"/>
                  </a:lnTo>
                  <a:lnTo>
                    <a:pt x="5277" y="1547"/>
                  </a:lnTo>
                  <a:lnTo>
                    <a:pt x="5269" y="1541"/>
                  </a:lnTo>
                  <a:lnTo>
                    <a:pt x="5259" y="1536"/>
                  </a:lnTo>
                  <a:lnTo>
                    <a:pt x="5250" y="1531"/>
                  </a:lnTo>
                  <a:lnTo>
                    <a:pt x="5240" y="1527"/>
                  </a:lnTo>
                  <a:lnTo>
                    <a:pt x="5232" y="1524"/>
                  </a:lnTo>
                  <a:lnTo>
                    <a:pt x="5221" y="1521"/>
                  </a:lnTo>
                  <a:lnTo>
                    <a:pt x="5211" y="1518"/>
                  </a:lnTo>
                  <a:lnTo>
                    <a:pt x="5200" y="1517"/>
                  </a:lnTo>
                  <a:lnTo>
                    <a:pt x="5190" y="1516"/>
                  </a:lnTo>
                  <a:lnTo>
                    <a:pt x="5178" y="1515"/>
                  </a:lnTo>
                  <a:lnTo>
                    <a:pt x="5051" y="1515"/>
                  </a:lnTo>
                  <a:lnTo>
                    <a:pt x="5051" y="1220"/>
                  </a:lnTo>
                  <a:close/>
                  <a:moveTo>
                    <a:pt x="5632" y="1220"/>
                  </a:moveTo>
                  <a:lnTo>
                    <a:pt x="5484" y="1220"/>
                  </a:lnTo>
                  <a:lnTo>
                    <a:pt x="5484" y="1988"/>
                  </a:lnTo>
                  <a:lnTo>
                    <a:pt x="5632" y="1988"/>
                  </a:lnTo>
                  <a:lnTo>
                    <a:pt x="5632" y="1220"/>
                  </a:lnTo>
                  <a:close/>
                  <a:moveTo>
                    <a:pt x="5711" y="1220"/>
                  </a:moveTo>
                  <a:lnTo>
                    <a:pt x="5888" y="1595"/>
                  </a:lnTo>
                  <a:lnTo>
                    <a:pt x="5701" y="1988"/>
                  </a:lnTo>
                  <a:lnTo>
                    <a:pt x="5859" y="1988"/>
                  </a:lnTo>
                  <a:lnTo>
                    <a:pt x="5976" y="1702"/>
                  </a:lnTo>
                  <a:lnTo>
                    <a:pt x="6085" y="1988"/>
                  </a:lnTo>
                  <a:lnTo>
                    <a:pt x="6251" y="1988"/>
                  </a:lnTo>
                  <a:lnTo>
                    <a:pt x="6055" y="1595"/>
                  </a:lnTo>
                  <a:lnTo>
                    <a:pt x="6242" y="1220"/>
                  </a:lnTo>
                  <a:lnTo>
                    <a:pt x="6075" y="1220"/>
                  </a:lnTo>
                  <a:lnTo>
                    <a:pt x="5976" y="1466"/>
                  </a:lnTo>
                  <a:lnTo>
                    <a:pt x="5878" y="1220"/>
                  </a:lnTo>
                  <a:lnTo>
                    <a:pt x="5711" y="1220"/>
                  </a:lnTo>
                  <a:close/>
                  <a:moveTo>
                    <a:pt x="326" y="2548"/>
                  </a:moveTo>
                  <a:lnTo>
                    <a:pt x="513" y="2548"/>
                  </a:lnTo>
                  <a:lnTo>
                    <a:pt x="513" y="2431"/>
                  </a:lnTo>
                  <a:lnTo>
                    <a:pt x="0" y="2431"/>
                  </a:lnTo>
                  <a:lnTo>
                    <a:pt x="0" y="2548"/>
                  </a:lnTo>
                  <a:lnTo>
                    <a:pt x="178" y="2548"/>
                  </a:lnTo>
                  <a:lnTo>
                    <a:pt x="178" y="3197"/>
                  </a:lnTo>
                  <a:lnTo>
                    <a:pt x="326" y="3197"/>
                  </a:lnTo>
                  <a:lnTo>
                    <a:pt x="326" y="2548"/>
                  </a:lnTo>
                  <a:close/>
                  <a:moveTo>
                    <a:pt x="582" y="2431"/>
                  </a:moveTo>
                  <a:lnTo>
                    <a:pt x="582" y="3197"/>
                  </a:lnTo>
                  <a:lnTo>
                    <a:pt x="995" y="3197"/>
                  </a:lnTo>
                  <a:lnTo>
                    <a:pt x="995" y="3080"/>
                  </a:lnTo>
                  <a:lnTo>
                    <a:pt x="730" y="3080"/>
                  </a:lnTo>
                  <a:lnTo>
                    <a:pt x="730" y="2844"/>
                  </a:lnTo>
                  <a:lnTo>
                    <a:pt x="966" y="2844"/>
                  </a:lnTo>
                  <a:lnTo>
                    <a:pt x="966" y="2725"/>
                  </a:lnTo>
                  <a:lnTo>
                    <a:pt x="730" y="2725"/>
                  </a:lnTo>
                  <a:lnTo>
                    <a:pt x="730" y="2548"/>
                  </a:lnTo>
                  <a:lnTo>
                    <a:pt x="995" y="2548"/>
                  </a:lnTo>
                  <a:lnTo>
                    <a:pt x="995" y="2431"/>
                  </a:lnTo>
                  <a:lnTo>
                    <a:pt x="582" y="2431"/>
                  </a:lnTo>
                  <a:close/>
                  <a:moveTo>
                    <a:pt x="1054" y="2431"/>
                  </a:moveTo>
                  <a:lnTo>
                    <a:pt x="1231" y="2804"/>
                  </a:lnTo>
                  <a:lnTo>
                    <a:pt x="1044" y="3197"/>
                  </a:lnTo>
                  <a:lnTo>
                    <a:pt x="1202" y="3197"/>
                  </a:lnTo>
                  <a:lnTo>
                    <a:pt x="1319" y="2922"/>
                  </a:lnTo>
                  <a:lnTo>
                    <a:pt x="1438" y="3197"/>
                  </a:lnTo>
                  <a:lnTo>
                    <a:pt x="1596" y="3197"/>
                  </a:lnTo>
                  <a:lnTo>
                    <a:pt x="1399" y="2804"/>
                  </a:lnTo>
                  <a:lnTo>
                    <a:pt x="1586" y="2431"/>
                  </a:lnTo>
                  <a:lnTo>
                    <a:pt x="1428" y="2431"/>
                  </a:lnTo>
                  <a:lnTo>
                    <a:pt x="1319" y="2686"/>
                  </a:lnTo>
                  <a:lnTo>
                    <a:pt x="1221" y="2431"/>
                  </a:lnTo>
                  <a:lnTo>
                    <a:pt x="1054" y="2431"/>
                  </a:lnTo>
                  <a:close/>
                  <a:moveTo>
                    <a:pt x="1812" y="2431"/>
                  </a:moveTo>
                  <a:lnTo>
                    <a:pt x="1664" y="2431"/>
                  </a:lnTo>
                  <a:lnTo>
                    <a:pt x="1664" y="3197"/>
                  </a:lnTo>
                  <a:lnTo>
                    <a:pt x="1812" y="3197"/>
                  </a:lnTo>
                  <a:lnTo>
                    <a:pt x="1812" y="2844"/>
                  </a:lnTo>
                  <a:lnTo>
                    <a:pt x="2009" y="2844"/>
                  </a:lnTo>
                  <a:lnTo>
                    <a:pt x="2009" y="3197"/>
                  </a:lnTo>
                  <a:lnTo>
                    <a:pt x="2146" y="3197"/>
                  </a:lnTo>
                  <a:lnTo>
                    <a:pt x="2146" y="2431"/>
                  </a:lnTo>
                  <a:lnTo>
                    <a:pt x="2009" y="2431"/>
                  </a:lnTo>
                  <a:lnTo>
                    <a:pt x="2009" y="2725"/>
                  </a:lnTo>
                  <a:lnTo>
                    <a:pt x="1812" y="2725"/>
                  </a:lnTo>
                  <a:lnTo>
                    <a:pt x="1812" y="2431"/>
                  </a:lnTo>
                  <a:close/>
                  <a:moveTo>
                    <a:pt x="2255" y="2686"/>
                  </a:moveTo>
                  <a:lnTo>
                    <a:pt x="2255" y="2961"/>
                  </a:lnTo>
                  <a:lnTo>
                    <a:pt x="2255" y="2980"/>
                  </a:lnTo>
                  <a:lnTo>
                    <a:pt x="2256" y="2997"/>
                  </a:lnTo>
                  <a:lnTo>
                    <a:pt x="2257" y="3014"/>
                  </a:lnTo>
                  <a:lnTo>
                    <a:pt x="2260" y="3029"/>
                  </a:lnTo>
                  <a:lnTo>
                    <a:pt x="2262" y="3044"/>
                  </a:lnTo>
                  <a:lnTo>
                    <a:pt x="2265" y="3058"/>
                  </a:lnTo>
                  <a:lnTo>
                    <a:pt x="2268" y="3072"/>
                  </a:lnTo>
                  <a:lnTo>
                    <a:pt x="2273" y="3084"/>
                  </a:lnTo>
                  <a:lnTo>
                    <a:pt x="2277" y="3096"/>
                  </a:lnTo>
                  <a:lnTo>
                    <a:pt x="2283" y="3108"/>
                  </a:lnTo>
                  <a:lnTo>
                    <a:pt x="2288" y="3119"/>
                  </a:lnTo>
                  <a:lnTo>
                    <a:pt x="2294" y="3129"/>
                  </a:lnTo>
                  <a:lnTo>
                    <a:pt x="2301" y="3139"/>
                  </a:lnTo>
                  <a:lnTo>
                    <a:pt x="2308" y="3147"/>
                  </a:lnTo>
                  <a:lnTo>
                    <a:pt x="2315" y="3156"/>
                  </a:lnTo>
                  <a:lnTo>
                    <a:pt x="2323" y="3164"/>
                  </a:lnTo>
                  <a:lnTo>
                    <a:pt x="2331" y="3170"/>
                  </a:lnTo>
                  <a:lnTo>
                    <a:pt x="2340" y="3177"/>
                  </a:lnTo>
                  <a:lnTo>
                    <a:pt x="2349" y="3183"/>
                  </a:lnTo>
                  <a:lnTo>
                    <a:pt x="2359" y="3189"/>
                  </a:lnTo>
                  <a:lnTo>
                    <a:pt x="2368" y="3193"/>
                  </a:lnTo>
                  <a:lnTo>
                    <a:pt x="2378" y="3197"/>
                  </a:lnTo>
                  <a:lnTo>
                    <a:pt x="2389" y="3202"/>
                  </a:lnTo>
                  <a:lnTo>
                    <a:pt x="2400" y="3205"/>
                  </a:lnTo>
                  <a:lnTo>
                    <a:pt x="2424" y="3210"/>
                  </a:lnTo>
                  <a:lnTo>
                    <a:pt x="2448" y="3215"/>
                  </a:lnTo>
                  <a:lnTo>
                    <a:pt x="2474" y="3217"/>
                  </a:lnTo>
                  <a:lnTo>
                    <a:pt x="2501" y="3217"/>
                  </a:lnTo>
                  <a:lnTo>
                    <a:pt x="2528" y="3217"/>
                  </a:lnTo>
                  <a:lnTo>
                    <a:pt x="2555" y="3215"/>
                  </a:lnTo>
                  <a:lnTo>
                    <a:pt x="2579" y="3210"/>
                  </a:lnTo>
                  <a:lnTo>
                    <a:pt x="2601" y="3205"/>
                  </a:lnTo>
                  <a:lnTo>
                    <a:pt x="2613" y="3202"/>
                  </a:lnTo>
                  <a:lnTo>
                    <a:pt x="2623" y="3197"/>
                  </a:lnTo>
                  <a:lnTo>
                    <a:pt x="2634" y="3193"/>
                  </a:lnTo>
                  <a:lnTo>
                    <a:pt x="2644" y="3189"/>
                  </a:lnTo>
                  <a:lnTo>
                    <a:pt x="2654" y="3183"/>
                  </a:lnTo>
                  <a:lnTo>
                    <a:pt x="2662" y="3177"/>
                  </a:lnTo>
                  <a:lnTo>
                    <a:pt x="2671" y="3170"/>
                  </a:lnTo>
                  <a:lnTo>
                    <a:pt x="2680" y="3164"/>
                  </a:lnTo>
                  <a:lnTo>
                    <a:pt x="2687" y="3156"/>
                  </a:lnTo>
                  <a:lnTo>
                    <a:pt x="2695" y="3147"/>
                  </a:lnTo>
                  <a:lnTo>
                    <a:pt x="2701" y="3139"/>
                  </a:lnTo>
                  <a:lnTo>
                    <a:pt x="2708" y="3129"/>
                  </a:lnTo>
                  <a:lnTo>
                    <a:pt x="2715" y="3119"/>
                  </a:lnTo>
                  <a:lnTo>
                    <a:pt x="2720" y="3108"/>
                  </a:lnTo>
                  <a:lnTo>
                    <a:pt x="2725" y="3096"/>
                  </a:lnTo>
                  <a:lnTo>
                    <a:pt x="2730" y="3084"/>
                  </a:lnTo>
                  <a:lnTo>
                    <a:pt x="2734" y="3072"/>
                  </a:lnTo>
                  <a:lnTo>
                    <a:pt x="2737" y="3058"/>
                  </a:lnTo>
                  <a:lnTo>
                    <a:pt x="2741" y="3044"/>
                  </a:lnTo>
                  <a:lnTo>
                    <a:pt x="2743" y="3029"/>
                  </a:lnTo>
                  <a:lnTo>
                    <a:pt x="2745" y="3014"/>
                  </a:lnTo>
                  <a:lnTo>
                    <a:pt x="2746" y="2997"/>
                  </a:lnTo>
                  <a:lnTo>
                    <a:pt x="2747" y="2980"/>
                  </a:lnTo>
                  <a:lnTo>
                    <a:pt x="2747" y="2961"/>
                  </a:lnTo>
                  <a:lnTo>
                    <a:pt x="2747" y="2686"/>
                  </a:lnTo>
                  <a:lnTo>
                    <a:pt x="2747" y="2668"/>
                  </a:lnTo>
                  <a:lnTo>
                    <a:pt x="2746" y="2650"/>
                  </a:lnTo>
                  <a:lnTo>
                    <a:pt x="2745" y="2634"/>
                  </a:lnTo>
                  <a:lnTo>
                    <a:pt x="2743" y="2618"/>
                  </a:lnTo>
                  <a:lnTo>
                    <a:pt x="2741" y="2604"/>
                  </a:lnTo>
                  <a:lnTo>
                    <a:pt x="2737" y="2588"/>
                  </a:lnTo>
                  <a:lnTo>
                    <a:pt x="2734" y="2574"/>
                  </a:lnTo>
                  <a:lnTo>
                    <a:pt x="2730" y="2561"/>
                  </a:lnTo>
                  <a:lnTo>
                    <a:pt x="2725" y="2549"/>
                  </a:lnTo>
                  <a:lnTo>
                    <a:pt x="2720" y="2537"/>
                  </a:lnTo>
                  <a:lnTo>
                    <a:pt x="2715" y="2526"/>
                  </a:lnTo>
                  <a:lnTo>
                    <a:pt x="2708" y="2516"/>
                  </a:lnTo>
                  <a:lnTo>
                    <a:pt x="2701" y="2506"/>
                  </a:lnTo>
                  <a:lnTo>
                    <a:pt x="2695" y="2496"/>
                  </a:lnTo>
                  <a:lnTo>
                    <a:pt x="2687" y="2487"/>
                  </a:lnTo>
                  <a:lnTo>
                    <a:pt x="2680" y="2480"/>
                  </a:lnTo>
                  <a:lnTo>
                    <a:pt x="2671" y="2472"/>
                  </a:lnTo>
                  <a:lnTo>
                    <a:pt x="2662" y="2466"/>
                  </a:lnTo>
                  <a:lnTo>
                    <a:pt x="2654" y="2459"/>
                  </a:lnTo>
                  <a:lnTo>
                    <a:pt x="2644" y="2453"/>
                  </a:lnTo>
                  <a:lnTo>
                    <a:pt x="2634" y="2447"/>
                  </a:lnTo>
                  <a:lnTo>
                    <a:pt x="2623" y="2443"/>
                  </a:lnTo>
                  <a:lnTo>
                    <a:pt x="2613" y="2438"/>
                  </a:lnTo>
                  <a:lnTo>
                    <a:pt x="2601" y="2434"/>
                  </a:lnTo>
                  <a:lnTo>
                    <a:pt x="2579" y="2429"/>
                  </a:lnTo>
                  <a:lnTo>
                    <a:pt x="2555" y="2424"/>
                  </a:lnTo>
                  <a:lnTo>
                    <a:pt x="2528" y="2421"/>
                  </a:lnTo>
                  <a:lnTo>
                    <a:pt x="2501" y="2421"/>
                  </a:lnTo>
                  <a:lnTo>
                    <a:pt x="2474" y="2421"/>
                  </a:lnTo>
                  <a:lnTo>
                    <a:pt x="2448" y="2424"/>
                  </a:lnTo>
                  <a:lnTo>
                    <a:pt x="2424" y="2429"/>
                  </a:lnTo>
                  <a:lnTo>
                    <a:pt x="2400" y="2434"/>
                  </a:lnTo>
                  <a:lnTo>
                    <a:pt x="2389" y="2438"/>
                  </a:lnTo>
                  <a:lnTo>
                    <a:pt x="2378" y="2443"/>
                  </a:lnTo>
                  <a:lnTo>
                    <a:pt x="2368" y="2447"/>
                  </a:lnTo>
                  <a:lnTo>
                    <a:pt x="2359" y="2453"/>
                  </a:lnTo>
                  <a:lnTo>
                    <a:pt x="2349" y="2459"/>
                  </a:lnTo>
                  <a:lnTo>
                    <a:pt x="2340" y="2466"/>
                  </a:lnTo>
                  <a:lnTo>
                    <a:pt x="2331" y="2472"/>
                  </a:lnTo>
                  <a:lnTo>
                    <a:pt x="2323" y="2480"/>
                  </a:lnTo>
                  <a:lnTo>
                    <a:pt x="2315" y="2487"/>
                  </a:lnTo>
                  <a:lnTo>
                    <a:pt x="2308" y="2496"/>
                  </a:lnTo>
                  <a:lnTo>
                    <a:pt x="2301" y="2506"/>
                  </a:lnTo>
                  <a:lnTo>
                    <a:pt x="2294" y="2516"/>
                  </a:lnTo>
                  <a:lnTo>
                    <a:pt x="2288" y="2526"/>
                  </a:lnTo>
                  <a:lnTo>
                    <a:pt x="2283" y="2537"/>
                  </a:lnTo>
                  <a:lnTo>
                    <a:pt x="2277" y="2549"/>
                  </a:lnTo>
                  <a:lnTo>
                    <a:pt x="2273" y="2561"/>
                  </a:lnTo>
                  <a:lnTo>
                    <a:pt x="2268" y="2574"/>
                  </a:lnTo>
                  <a:lnTo>
                    <a:pt x="2265" y="2588"/>
                  </a:lnTo>
                  <a:lnTo>
                    <a:pt x="2262" y="2604"/>
                  </a:lnTo>
                  <a:lnTo>
                    <a:pt x="2260" y="2618"/>
                  </a:lnTo>
                  <a:lnTo>
                    <a:pt x="2257" y="2634"/>
                  </a:lnTo>
                  <a:lnTo>
                    <a:pt x="2256" y="2650"/>
                  </a:lnTo>
                  <a:lnTo>
                    <a:pt x="2255" y="2668"/>
                  </a:lnTo>
                  <a:lnTo>
                    <a:pt x="2255" y="2686"/>
                  </a:lnTo>
                  <a:close/>
                  <a:moveTo>
                    <a:pt x="2501" y="2538"/>
                  </a:moveTo>
                  <a:lnTo>
                    <a:pt x="2513" y="2540"/>
                  </a:lnTo>
                  <a:lnTo>
                    <a:pt x="2525" y="2541"/>
                  </a:lnTo>
                  <a:lnTo>
                    <a:pt x="2536" y="2544"/>
                  </a:lnTo>
                  <a:lnTo>
                    <a:pt x="2546" y="2547"/>
                  </a:lnTo>
                  <a:lnTo>
                    <a:pt x="2555" y="2553"/>
                  </a:lnTo>
                  <a:lnTo>
                    <a:pt x="2562" y="2558"/>
                  </a:lnTo>
                  <a:lnTo>
                    <a:pt x="2570" y="2566"/>
                  </a:lnTo>
                  <a:lnTo>
                    <a:pt x="2576" y="2573"/>
                  </a:lnTo>
                  <a:lnTo>
                    <a:pt x="2582" y="2582"/>
                  </a:lnTo>
                  <a:lnTo>
                    <a:pt x="2586" y="2592"/>
                  </a:lnTo>
                  <a:lnTo>
                    <a:pt x="2590" y="2602"/>
                  </a:lnTo>
                  <a:lnTo>
                    <a:pt x="2594" y="2613"/>
                  </a:lnTo>
                  <a:lnTo>
                    <a:pt x="2596" y="2625"/>
                  </a:lnTo>
                  <a:lnTo>
                    <a:pt x="2598" y="2638"/>
                  </a:lnTo>
                  <a:lnTo>
                    <a:pt x="2599" y="2653"/>
                  </a:lnTo>
                  <a:lnTo>
                    <a:pt x="2599" y="2667"/>
                  </a:lnTo>
                  <a:lnTo>
                    <a:pt x="2599" y="2981"/>
                  </a:lnTo>
                  <a:lnTo>
                    <a:pt x="2599" y="2995"/>
                  </a:lnTo>
                  <a:lnTo>
                    <a:pt x="2598" y="3009"/>
                  </a:lnTo>
                  <a:lnTo>
                    <a:pt x="2596" y="3021"/>
                  </a:lnTo>
                  <a:lnTo>
                    <a:pt x="2594" y="3033"/>
                  </a:lnTo>
                  <a:lnTo>
                    <a:pt x="2590" y="3044"/>
                  </a:lnTo>
                  <a:lnTo>
                    <a:pt x="2586" y="3053"/>
                  </a:lnTo>
                  <a:lnTo>
                    <a:pt x="2582" y="3063"/>
                  </a:lnTo>
                  <a:lnTo>
                    <a:pt x="2576" y="3070"/>
                  </a:lnTo>
                  <a:lnTo>
                    <a:pt x="2570" y="3077"/>
                  </a:lnTo>
                  <a:lnTo>
                    <a:pt x="2562" y="3083"/>
                  </a:lnTo>
                  <a:lnTo>
                    <a:pt x="2555" y="3088"/>
                  </a:lnTo>
                  <a:lnTo>
                    <a:pt x="2546" y="3092"/>
                  </a:lnTo>
                  <a:lnTo>
                    <a:pt x="2536" y="3095"/>
                  </a:lnTo>
                  <a:lnTo>
                    <a:pt x="2525" y="3097"/>
                  </a:lnTo>
                  <a:lnTo>
                    <a:pt x="2513" y="3098"/>
                  </a:lnTo>
                  <a:lnTo>
                    <a:pt x="2501" y="3100"/>
                  </a:lnTo>
                  <a:lnTo>
                    <a:pt x="2488" y="3098"/>
                  </a:lnTo>
                  <a:lnTo>
                    <a:pt x="2477" y="3097"/>
                  </a:lnTo>
                  <a:lnTo>
                    <a:pt x="2466" y="3095"/>
                  </a:lnTo>
                  <a:lnTo>
                    <a:pt x="2457" y="3092"/>
                  </a:lnTo>
                  <a:lnTo>
                    <a:pt x="2448" y="3088"/>
                  </a:lnTo>
                  <a:lnTo>
                    <a:pt x="2439" y="3083"/>
                  </a:lnTo>
                  <a:lnTo>
                    <a:pt x="2433" y="3077"/>
                  </a:lnTo>
                  <a:lnTo>
                    <a:pt x="2426" y="3070"/>
                  </a:lnTo>
                  <a:lnTo>
                    <a:pt x="2421" y="3063"/>
                  </a:lnTo>
                  <a:lnTo>
                    <a:pt x="2415" y="3053"/>
                  </a:lnTo>
                  <a:lnTo>
                    <a:pt x="2412" y="3044"/>
                  </a:lnTo>
                  <a:lnTo>
                    <a:pt x="2409" y="3033"/>
                  </a:lnTo>
                  <a:lnTo>
                    <a:pt x="2405" y="3021"/>
                  </a:lnTo>
                  <a:lnTo>
                    <a:pt x="2404" y="3009"/>
                  </a:lnTo>
                  <a:lnTo>
                    <a:pt x="2403" y="2995"/>
                  </a:lnTo>
                  <a:lnTo>
                    <a:pt x="2402" y="2981"/>
                  </a:lnTo>
                  <a:lnTo>
                    <a:pt x="2402" y="2667"/>
                  </a:lnTo>
                  <a:lnTo>
                    <a:pt x="2403" y="2653"/>
                  </a:lnTo>
                  <a:lnTo>
                    <a:pt x="2404" y="2638"/>
                  </a:lnTo>
                  <a:lnTo>
                    <a:pt x="2405" y="2625"/>
                  </a:lnTo>
                  <a:lnTo>
                    <a:pt x="2409" y="2613"/>
                  </a:lnTo>
                  <a:lnTo>
                    <a:pt x="2412" y="2602"/>
                  </a:lnTo>
                  <a:lnTo>
                    <a:pt x="2415" y="2592"/>
                  </a:lnTo>
                  <a:lnTo>
                    <a:pt x="2421" y="2582"/>
                  </a:lnTo>
                  <a:lnTo>
                    <a:pt x="2426" y="2573"/>
                  </a:lnTo>
                  <a:lnTo>
                    <a:pt x="2433" y="2566"/>
                  </a:lnTo>
                  <a:lnTo>
                    <a:pt x="2439" y="2558"/>
                  </a:lnTo>
                  <a:lnTo>
                    <a:pt x="2448" y="2553"/>
                  </a:lnTo>
                  <a:lnTo>
                    <a:pt x="2457" y="2547"/>
                  </a:lnTo>
                  <a:lnTo>
                    <a:pt x="2466" y="2544"/>
                  </a:lnTo>
                  <a:lnTo>
                    <a:pt x="2477" y="2541"/>
                  </a:lnTo>
                  <a:lnTo>
                    <a:pt x="2488" y="2540"/>
                  </a:lnTo>
                  <a:lnTo>
                    <a:pt x="2501" y="2538"/>
                  </a:lnTo>
                  <a:close/>
                  <a:moveTo>
                    <a:pt x="2925" y="2431"/>
                  </a:moveTo>
                  <a:lnTo>
                    <a:pt x="2925" y="2804"/>
                  </a:lnTo>
                  <a:lnTo>
                    <a:pt x="2925" y="2853"/>
                  </a:lnTo>
                  <a:lnTo>
                    <a:pt x="2923" y="2896"/>
                  </a:lnTo>
                  <a:lnTo>
                    <a:pt x="2922" y="2934"/>
                  </a:lnTo>
                  <a:lnTo>
                    <a:pt x="2920" y="2967"/>
                  </a:lnTo>
                  <a:lnTo>
                    <a:pt x="2918" y="2995"/>
                  </a:lnTo>
                  <a:lnTo>
                    <a:pt x="2916" y="3019"/>
                  </a:lnTo>
                  <a:lnTo>
                    <a:pt x="2913" y="3039"/>
                  </a:lnTo>
                  <a:lnTo>
                    <a:pt x="2908" y="3055"/>
                  </a:lnTo>
                  <a:lnTo>
                    <a:pt x="2904" y="3068"/>
                  </a:lnTo>
                  <a:lnTo>
                    <a:pt x="2898" y="3079"/>
                  </a:lnTo>
                  <a:lnTo>
                    <a:pt x="2893" y="3087"/>
                  </a:lnTo>
                  <a:lnTo>
                    <a:pt x="2888" y="3092"/>
                  </a:lnTo>
                  <a:lnTo>
                    <a:pt x="2880" y="3096"/>
                  </a:lnTo>
                  <a:lnTo>
                    <a:pt x="2872" y="3098"/>
                  </a:lnTo>
                  <a:lnTo>
                    <a:pt x="2865" y="3100"/>
                  </a:lnTo>
                  <a:lnTo>
                    <a:pt x="2856" y="3100"/>
                  </a:lnTo>
                  <a:lnTo>
                    <a:pt x="2846" y="3100"/>
                  </a:lnTo>
                  <a:lnTo>
                    <a:pt x="2835" y="3100"/>
                  </a:lnTo>
                  <a:lnTo>
                    <a:pt x="2826" y="3100"/>
                  </a:lnTo>
                  <a:lnTo>
                    <a:pt x="2816" y="3100"/>
                  </a:lnTo>
                  <a:lnTo>
                    <a:pt x="2816" y="3207"/>
                  </a:lnTo>
                  <a:lnTo>
                    <a:pt x="2824" y="3210"/>
                  </a:lnTo>
                  <a:lnTo>
                    <a:pt x="2833" y="3214"/>
                  </a:lnTo>
                  <a:lnTo>
                    <a:pt x="2843" y="3215"/>
                  </a:lnTo>
                  <a:lnTo>
                    <a:pt x="2853" y="3216"/>
                  </a:lnTo>
                  <a:lnTo>
                    <a:pt x="2877" y="3217"/>
                  </a:lnTo>
                  <a:lnTo>
                    <a:pt x="2905" y="3217"/>
                  </a:lnTo>
                  <a:lnTo>
                    <a:pt x="2916" y="3217"/>
                  </a:lnTo>
                  <a:lnTo>
                    <a:pt x="2926" y="3216"/>
                  </a:lnTo>
                  <a:lnTo>
                    <a:pt x="2935" y="3215"/>
                  </a:lnTo>
                  <a:lnTo>
                    <a:pt x="2945" y="3212"/>
                  </a:lnTo>
                  <a:lnTo>
                    <a:pt x="2955" y="3208"/>
                  </a:lnTo>
                  <a:lnTo>
                    <a:pt x="2963" y="3205"/>
                  </a:lnTo>
                  <a:lnTo>
                    <a:pt x="2971" y="3201"/>
                  </a:lnTo>
                  <a:lnTo>
                    <a:pt x="2979" y="3195"/>
                  </a:lnTo>
                  <a:lnTo>
                    <a:pt x="2987" y="3189"/>
                  </a:lnTo>
                  <a:lnTo>
                    <a:pt x="2993" y="3182"/>
                  </a:lnTo>
                  <a:lnTo>
                    <a:pt x="3001" y="3175"/>
                  </a:lnTo>
                  <a:lnTo>
                    <a:pt x="3006" y="3167"/>
                  </a:lnTo>
                  <a:lnTo>
                    <a:pt x="3013" y="3157"/>
                  </a:lnTo>
                  <a:lnTo>
                    <a:pt x="3018" y="3149"/>
                  </a:lnTo>
                  <a:lnTo>
                    <a:pt x="3023" y="3138"/>
                  </a:lnTo>
                  <a:lnTo>
                    <a:pt x="3028" y="3127"/>
                  </a:lnTo>
                  <a:lnTo>
                    <a:pt x="3037" y="3102"/>
                  </a:lnTo>
                  <a:lnTo>
                    <a:pt x="3043" y="3075"/>
                  </a:lnTo>
                  <a:lnTo>
                    <a:pt x="3050" y="3044"/>
                  </a:lnTo>
                  <a:lnTo>
                    <a:pt x="3054" y="3010"/>
                  </a:lnTo>
                  <a:lnTo>
                    <a:pt x="3057" y="2973"/>
                  </a:lnTo>
                  <a:lnTo>
                    <a:pt x="3061" y="2933"/>
                  </a:lnTo>
                  <a:lnTo>
                    <a:pt x="3062" y="2890"/>
                  </a:lnTo>
                  <a:lnTo>
                    <a:pt x="3063" y="2844"/>
                  </a:lnTo>
                  <a:lnTo>
                    <a:pt x="3063" y="2548"/>
                  </a:lnTo>
                  <a:lnTo>
                    <a:pt x="3219" y="2548"/>
                  </a:lnTo>
                  <a:lnTo>
                    <a:pt x="3219" y="3197"/>
                  </a:lnTo>
                  <a:lnTo>
                    <a:pt x="3367" y="3197"/>
                  </a:lnTo>
                  <a:lnTo>
                    <a:pt x="3367" y="2431"/>
                  </a:lnTo>
                  <a:lnTo>
                    <a:pt x="2925" y="2431"/>
                  </a:lnTo>
                  <a:close/>
                  <a:moveTo>
                    <a:pt x="3475" y="2686"/>
                  </a:moveTo>
                  <a:lnTo>
                    <a:pt x="3475" y="2961"/>
                  </a:lnTo>
                  <a:lnTo>
                    <a:pt x="3476" y="2980"/>
                  </a:lnTo>
                  <a:lnTo>
                    <a:pt x="3477" y="2997"/>
                  </a:lnTo>
                  <a:lnTo>
                    <a:pt x="3479" y="3014"/>
                  </a:lnTo>
                  <a:lnTo>
                    <a:pt x="3481" y="3029"/>
                  </a:lnTo>
                  <a:lnTo>
                    <a:pt x="3483" y="3044"/>
                  </a:lnTo>
                  <a:lnTo>
                    <a:pt x="3486" y="3058"/>
                  </a:lnTo>
                  <a:lnTo>
                    <a:pt x="3489" y="3072"/>
                  </a:lnTo>
                  <a:lnTo>
                    <a:pt x="3494" y="3084"/>
                  </a:lnTo>
                  <a:lnTo>
                    <a:pt x="3498" y="3096"/>
                  </a:lnTo>
                  <a:lnTo>
                    <a:pt x="3504" y="3108"/>
                  </a:lnTo>
                  <a:lnTo>
                    <a:pt x="3509" y="3119"/>
                  </a:lnTo>
                  <a:lnTo>
                    <a:pt x="3514" y="3129"/>
                  </a:lnTo>
                  <a:lnTo>
                    <a:pt x="3521" y="3139"/>
                  </a:lnTo>
                  <a:lnTo>
                    <a:pt x="3529" y="3147"/>
                  </a:lnTo>
                  <a:lnTo>
                    <a:pt x="3535" y="3156"/>
                  </a:lnTo>
                  <a:lnTo>
                    <a:pt x="3544" y="3164"/>
                  </a:lnTo>
                  <a:lnTo>
                    <a:pt x="3551" y="3170"/>
                  </a:lnTo>
                  <a:lnTo>
                    <a:pt x="3560" y="3177"/>
                  </a:lnTo>
                  <a:lnTo>
                    <a:pt x="3570" y="3183"/>
                  </a:lnTo>
                  <a:lnTo>
                    <a:pt x="3579" y="3189"/>
                  </a:lnTo>
                  <a:lnTo>
                    <a:pt x="3590" y="3193"/>
                  </a:lnTo>
                  <a:lnTo>
                    <a:pt x="3599" y="3197"/>
                  </a:lnTo>
                  <a:lnTo>
                    <a:pt x="3610" y="3202"/>
                  </a:lnTo>
                  <a:lnTo>
                    <a:pt x="3621" y="3205"/>
                  </a:lnTo>
                  <a:lnTo>
                    <a:pt x="3644" y="3210"/>
                  </a:lnTo>
                  <a:lnTo>
                    <a:pt x="3669" y="3215"/>
                  </a:lnTo>
                  <a:lnTo>
                    <a:pt x="3695" y="3217"/>
                  </a:lnTo>
                  <a:lnTo>
                    <a:pt x="3722" y="3217"/>
                  </a:lnTo>
                  <a:lnTo>
                    <a:pt x="3749" y="3217"/>
                  </a:lnTo>
                  <a:lnTo>
                    <a:pt x="3775" y="3215"/>
                  </a:lnTo>
                  <a:lnTo>
                    <a:pt x="3800" y="3210"/>
                  </a:lnTo>
                  <a:lnTo>
                    <a:pt x="3822" y="3205"/>
                  </a:lnTo>
                  <a:lnTo>
                    <a:pt x="3833" y="3202"/>
                  </a:lnTo>
                  <a:lnTo>
                    <a:pt x="3844" y="3197"/>
                  </a:lnTo>
                  <a:lnTo>
                    <a:pt x="3855" y="3193"/>
                  </a:lnTo>
                  <a:lnTo>
                    <a:pt x="3865" y="3189"/>
                  </a:lnTo>
                  <a:lnTo>
                    <a:pt x="3875" y="3183"/>
                  </a:lnTo>
                  <a:lnTo>
                    <a:pt x="3883" y="3177"/>
                  </a:lnTo>
                  <a:lnTo>
                    <a:pt x="3892" y="3170"/>
                  </a:lnTo>
                  <a:lnTo>
                    <a:pt x="3901" y="3164"/>
                  </a:lnTo>
                  <a:lnTo>
                    <a:pt x="3908" y="3156"/>
                  </a:lnTo>
                  <a:lnTo>
                    <a:pt x="3916" y="3147"/>
                  </a:lnTo>
                  <a:lnTo>
                    <a:pt x="3923" y="3139"/>
                  </a:lnTo>
                  <a:lnTo>
                    <a:pt x="3929" y="3129"/>
                  </a:lnTo>
                  <a:lnTo>
                    <a:pt x="3936" y="3119"/>
                  </a:lnTo>
                  <a:lnTo>
                    <a:pt x="3941" y="3108"/>
                  </a:lnTo>
                  <a:lnTo>
                    <a:pt x="3945" y="3096"/>
                  </a:lnTo>
                  <a:lnTo>
                    <a:pt x="3951" y="3084"/>
                  </a:lnTo>
                  <a:lnTo>
                    <a:pt x="3954" y="3072"/>
                  </a:lnTo>
                  <a:lnTo>
                    <a:pt x="3958" y="3058"/>
                  </a:lnTo>
                  <a:lnTo>
                    <a:pt x="3961" y="3044"/>
                  </a:lnTo>
                  <a:lnTo>
                    <a:pt x="3964" y="3029"/>
                  </a:lnTo>
                  <a:lnTo>
                    <a:pt x="3965" y="3014"/>
                  </a:lnTo>
                  <a:lnTo>
                    <a:pt x="3967" y="2997"/>
                  </a:lnTo>
                  <a:lnTo>
                    <a:pt x="3967" y="2980"/>
                  </a:lnTo>
                  <a:lnTo>
                    <a:pt x="3968" y="2961"/>
                  </a:lnTo>
                  <a:lnTo>
                    <a:pt x="3968" y="2686"/>
                  </a:lnTo>
                  <a:lnTo>
                    <a:pt x="3967" y="2668"/>
                  </a:lnTo>
                  <a:lnTo>
                    <a:pt x="3967" y="2650"/>
                  </a:lnTo>
                  <a:lnTo>
                    <a:pt x="3965" y="2634"/>
                  </a:lnTo>
                  <a:lnTo>
                    <a:pt x="3964" y="2618"/>
                  </a:lnTo>
                  <a:lnTo>
                    <a:pt x="3961" y="2604"/>
                  </a:lnTo>
                  <a:lnTo>
                    <a:pt x="3958" y="2588"/>
                  </a:lnTo>
                  <a:lnTo>
                    <a:pt x="3954" y="2574"/>
                  </a:lnTo>
                  <a:lnTo>
                    <a:pt x="3951" y="2561"/>
                  </a:lnTo>
                  <a:lnTo>
                    <a:pt x="3945" y="2549"/>
                  </a:lnTo>
                  <a:lnTo>
                    <a:pt x="3941" y="2537"/>
                  </a:lnTo>
                  <a:lnTo>
                    <a:pt x="3936" y="2526"/>
                  </a:lnTo>
                  <a:lnTo>
                    <a:pt x="3929" y="2516"/>
                  </a:lnTo>
                  <a:lnTo>
                    <a:pt x="3923" y="2506"/>
                  </a:lnTo>
                  <a:lnTo>
                    <a:pt x="3916" y="2496"/>
                  </a:lnTo>
                  <a:lnTo>
                    <a:pt x="3908" y="2487"/>
                  </a:lnTo>
                  <a:lnTo>
                    <a:pt x="3901" y="2480"/>
                  </a:lnTo>
                  <a:lnTo>
                    <a:pt x="3892" y="2472"/>
                  </a:lnTo>
                  <a:lnTo>
                    <a:pt x="3883" y="2466"/>
                  </a:lnTo>
                  <a:lnTo>
                    <a:pt x="3875" y="2459"/>
                  </a:lnTo>
                  <a:lnTo>
                    <a:pt x="3865" y="2453"/>
                  </a:lnTo>
                  <a:lnTo>
                    <a:pt x="3855" y="2447"/>
                  </a:lnTo>
                  <a:lnTo>
                    <a:pt x="3844" y="2443"/>
                  </a:lnTo>
                  <a:lnTo>
                    <a:pt x="3833" y="2438"/>
                  </a:lnTo>
                  <a:lnTo>
                    <a:pt x="3822" y="2434"/>
                  </a:lnTo>
                  <a:lnTo>
                    <a:pt x="3800" y="2429"/>
                  </a:lnTo>
                  <a:lnTo>
                    <a:pt x="3775" y="2424"/>
                  </a:lnTo>
                  <a:lnTo>
                    <a:pt x="3749" y="2421"/>
                  </a:lnTo>
                  <a:lnTo>
                    <a:pt x="3722" y="2421"/>
                  </a:lnTo>
                  <a:lnTo>
                    <a:pt x="3695" y="2421"/>
                  </a:lnTo>
                  <a:lnTo>
                    <a:pt x="3669" y="2424"/>
                  </a:lnTo>
                  <a:lnTo>
                    <a:pt x="3644" y="2429"/>
                  </a:lnTo>
                  <a:lnTo>
                    <a:pt x="3621" y="2434"/>
                  </a:lnTo>
                  <a:lnTo>
                    <a:pt x="3610" y="2438"/>
                  </a:lnTo>
                  <a:lnTo>
                    <a:pt x="3599" y="2443"/>
                  </a:lnTo>
                  <a:lnTo>
                    <a:pt x="3590" y="2447"/>
                  </a:lnTo>
                  <a:lnTo>
                    <a:pt x="3579" y="2453"/>
                  </a:lnTo>
                  <a:lnTo>
                    <a:pt x="3570" y="2459"/>
                  </a:lnTo>
                  <a:lnTo>
                    <a:pt x="3560" y="2466"/>
                  </a:lnTo>
                  <a:lnTo>
                    <a:pt x="3551" y="2472"/>
                  </a:lnTo>
                  <a:lnTo>
                    <a:pt x="3544" y="2480"/>
                  </a:lnTo>
                  <a:lnTo>
                    <a:pt x="3535" y="2487"/>
                  </a:lnTo>
                  <a:lnTo>
                    <a:pt x="3529" y="2496"/>
                  </a:lnTo>
                  <a:lnTo>
                    <a:pt x="3521" y="2506"/>
                  </a:lnTo>
                  <a:lnTo>
                    <a:pt x="3514" y="2516"/>
                  </a:lnTo>
                  <a:lnTo>
                    <a:pt x="3509" y="2526"/>
                  </a:lnTo>
                  <a:lnTo>
                    <a:pt x="3504" y="2537"/>
                  </a:lnTo>
                  <a:lnTo>
                    <a:pt x="3498" y="2549"/>
                  </a:lnTo>
                  <a:lnTo>
                    <a:pt x="3494" y="2561"/>
                  </a:lnTo>
                  <a:lnTo>
                    <a:pt x="3489" y="2574"/>
                  </a:lnTo>
                  <a:lnTo>
                    <a:pt x="3486" y="2588"/>
                  </a:lnTo>
                  <a:lnTo>
                    <a:pt x="3483" y="2604"/>
                  </a:lnTo>
                  <a:lnTo>
                    <a:pt x="3481" y="2618"/>
                  </a:lnTo>
                  <a:lnTo>
                    <a:pt x="3479" y="2634"/>
                  </a:lnTo>
                  <a:lnTo>
                    <a:pt x="3477" y="2650"/>
                  </a:lnTo>
                  <a:lnTo>
                    <a:pt x="3476" y="2668"/>
                  </a:lnTo>
                  <a:lnTo>
                    <a:pt x="3475" y="2686"/>
                  </a:lnTo>
                  <a:close/>
                  <a:moveTo>
                    <a:pt x="3722" y="2538"/>
                  </a:moveTo>
                  <a:lnTo>
                    <a:pt x="3734" y="2540"/>
                  </a:lnTo>
                  <a:lnTo>
                    <a:pt x="3746" y="2541"/>
                  </a:lnTo>
                  <a:lnTo>
                    <a:pt x="3756" y="2544"/>
                  </a:lnTo>
                  <a:lnTo>
                    <a:pt x="3766" y="2547"/>
                  </a:lnTo>
                  <a:lnTo>
                    <a:pt x="3776" y="2553"/>
                  </a:lnTo>
                  <a:lnTo>
                    <a:pt x="3783" y="2558"/>
                  </a:lnTo>
                  <a:lnTo>
                    <a:pt x="3791" y="2566"/>
                  </a:lnTo>
                  <a:lnTo>
                    <a:pt x="3797" y="2573"/>
                  </a:lnTo>
                  <a:lnTo>
                    <a:pt x="3803" y="2582"/>
                  </a:lnTo>
                  <a:lnTo>
                    <a:pt x="3807" y="2592"/>
                  </a:lnTo>
                  <a:lnTo>
                    <a:pt x="3812" y="2602"/>
                  </a:lnTo>
                  <a:lnTo>
                    <a:pt x="3815" y="2613"/>
                  </a:lnTo>
                  <a:lnTo>
                    <a:pt x="3817" y="2625"/>
                  </a:lnTo>
                  <a:lnTo>
                    <a:pt x="3819" y="2638"/>
                  </a:lnTo>
                  <a:lnTo>
                    <a:pt x="3820" y="2653"/>
                  </a:lnTo>
                  <a:lnTo>
                    <a:pt x="3820" y="2667"/>
                  </a:lnTo>
                  <a:lnTo>
                    <a:pt x="3820" y="2981"/>
                  </a:lnTo>
                  <a:lnTo>
                    <a:pt x="3820" y="2995"/>
                  </a:lnTo>
                  <a:lnTo>
                    <a:pt x="3819" y="3009"/>
                  </a:lnTo>
                  <a:lnTo>
                    <a:pt x="3817" y="3021"/>
                  </a:lnTo>
                  <a:lnTo>
                    <a:pt x="3815" y="3033"/>
                  </a:lnTo>
                  <a:lnTo>
                    <a:pt x="3812" y="3044"/>
                  </a:lnTo>
                  <a:lnTo>
                    <a:pt x="3807" y="3053"/>
                  </a:lnTo>
                  <a:lnTo>
                    <a:pt x="3803" y="3063"/>
                  </a:lnTo>
                  <a:lnTo>
                    <a:pt x="3797" y="3070"/>
                  </a:lnTo>
                  <a:lnTo>
                    <a:pt x="3791" y="3077"/>
                  </a:lnTo>
                  <a:lnTo>
                    <a:pt x="3783" y="3083"/>
                  </a:lnTo>
                  <a:lnTo>
                    <a:pt x="3776" y="3088"/>
                  </a:lnTo>
                  <a:lnTo>
                    <a:pt x="3766" y="3092"/>
                  </a:lnTo>
                  <a:lnTo>
                    <a:pt x="3756" y="3095"/>
                  </a:lnTo>
                  <a:lnTo>
                    <a:pt x="3746" y="3097"/>
                  </a:lnTo>
                  <a:lnTo>
                    <a:pt x="3734" y="3098"/>
                  </a:lnTo>
                  <a:lnTo>
                    <a:pt x="3722" y="3100"/>
                  </a:lnTo>
                  <a:lnTo>
                    <a:pt x="3709" y="3098"/>
                  </a:lnTo>
                  <a:lnTo>
                    <a:pt x="3698" y="3097"/>
                  </a:lnTo>
                  <a:lnTo>
                    <a:pt x="3687" y="3095"/>
                  </a:lnTo>
                  <a:lnTo>
                    <a:pt x="3678" y="3092"/>
                  </a:lnTo>
                  <a:lnTo>
                    <a:pt x="3669" y="3088"/>
                  </a:lnTo>
                  <a:lnTo>
                    <a:pt x="3660" y="3083"/>
                  </a:lnTo>
                  <a:lnTo>
                    <a:pt x="3654" y="3077"/>
                  </a:lnTo>
                  <a:lnTo>
                    <a:pt x="3647" y="3070"/>
                  </a:lnTo>
                  <a:lnTo>
                    <a:pt x="3642" y="3063"/>
                  </a:lnTo>
                  <a:lnTo>
                    <a:pt x="3636" y="3053"/>
                  </a:lnTo>
                  <a:lnTo>
                    <a:pt x="3632" y="3044"/>
                  </a:lnTo>
                  <a:lnTo>
                    <a:pt x="3629" y="3033"/>
                  </a:lnTo>
                  <a:lnTo>
                    <a:pt x="3627" y="3021"/>
                  </a:lnTo>
                  <a:lnTo>
                    <a:pt x="3624" y="3009"/>
                  </a:lnTo>
                  <a:lnTo>
                    <a:pt x="3624" y="2995"/>
                  </a:lnTo>
                  <a:lnTo>
                    <a:pt x="3623" y="2981"/>
                  </a:lnTo>
                  <a:lnTo>
                    <a:pt x="3623" y="2667"/>
                  </a:lnTo>
                  <a:lnTo>
                    <a:pt x="3624" y="2653"/>
                  </a:lnTo>
                  <a:lnTo>
                    <a:pt x="3624" y="2638"/>
                  </a:lnTo>
                  <a:lnTo>
                    <a:pt x="3627" y="2625"/>
                  </a:lnTo>
                  <a:lnTo>
                    <a:pt x="3629" y="2613"/>
                  </a:lnTo>
                  <a:lnTo>
                    <a:pt x="3632" y="2602"/>
                  </a:lnTo>
                  <a:lnTo>
                    <a:pt x="3636" y="2592"/>
                  </a:lnTo>
                  <a:lnTo>
                    <a:pt x="3642" y="2582"/>
                  </a:lnTo>
                  <a:lnTo>
                    <a:pt x="3647" y="2573"/>
                  </a:lnTo>
                  <a:lnTo>
                    <a:pt x="3654" y="2566"/>
                  </a:lnTo>
                  <a:lnTo>
                    <a:pt x="3660" y="2558"/>
                  </a:lnTo>
                  <a:lnTo>
                    <a:pt x="3669" y="2553"/>
                  </a:lnTo>
                  <a:lnTo>
                    <a:pt x="3678" y="2547"/>
                  </a:lnTo>
                  <a:lnTo>
                    <a:pt x="3687" y="2544"/>
                  </a:lnTo>
                  <a:lnTo>
                    <a:pt x="3698" y="2541"/>
                  </a:lnTo>
                  <a:lnTo>
                    <a:pt x="3709" y="2540"/>
                  </a:lnTo>
                  <a:lnTo>
                    <a:pt x="3722" y="2538"/>
                  </a:lnTo>
                  <a:close/>
                  <a:moveTo>
                    <a:pt x="4076" y="2431"/>
                  </a:moveTo>
                  <a:lnTo>
                    <a:pt x="4076" y="3197"/>
                  </a:lnTo>
                  <a:lnTo>
                    <a:pt x="4214" y="3197"/>
                  </a:lnTo>
                  <a:lnTo>
                    <a:pt x="4214" y="2548"/>
                  </a:lnTo>
                  <a:lnTo>
                    <a:pt x="4480" y="2548"/>
                  </a:lnTo>
                  <a:lnTo>
                    <a:pt x="4480" y="2431"/>
                  </a:lnTo>
                  <a:lnTo>
                    <a:pt x="4076" y="2431"/>
                  </a:lnTo>
                  <a:close/>
                  <a:moveTo>
                    <a:pt x="4549" y="2431"/>
                  </a:moveTo>
                  <a:lnTo>
                    <a:pt x="4549" y="3197"/>
                  </a:lnTo>
                  <a:lnTo>
                    <a:pt x="4706" y="3197"/>
                  </a:lnTo>
                  <a:lnTo>
                    <a:pt x="4923" y="2647"/>
                  </a:lnTo>
                  <a:lnTo>
                    <a:pt x="4919" y="2673"/>
                  </a:lnTo>
                  <a:lnTo>
                    <a:pt x="4916" y="2700"/>
                  </a:lnTo>
                  <a:lnTo>
                    <a:pt x="4913" y="2730"/>
                  </a:lnTo>
                  <a:lnTo>
                    <a:pt x="4910" y="2761"/>
                  </a:lnTo>
                  <a:lnTo>
                    <a:pt x="4907" y="2795"/>
                  </a:lnTo>
                  <a:lnTo>
                    <a:pt x="4905" y="2831"/>
                  </a:lnTo>
                  <a:lnTo>
                    <a:pt x="4904" y="2870"/>
                  </a:lnTo>
                  <a:lnTo>
                    <a:pt x="4903" y="2913"/>
                  </a:lnTo>
                  <a:lnTo>
                    <a:pt x="4903" y="3197"/>
                  </a:lnTo>
                  <a:lnTo>
                    <a:pt x="5041" y="3197"/>
                  </a:lnTo>
                  <a:lnTo>
                    <a:pt x="5041" y="2431"/>
                  </a:lnTo>
                  <a:lnTo>
                    <a:pt x="4883" y="2431"/>
                  </a:lnTo>
                  <a:lnTo>
                    <a:pt x="4667" y="2991"/>
                  </a:lnTo>
                  <a:lnTo>
                    <a:pt x="4670" y="2980"/>
                  </a:lnTo>
                  <a:lnTo>
                    <a:pt x="4673" y="2967"/>
                  </a:lnTo>
                  <a:lnTo>
                    <a:pt x="4676" y="2953"/>
                  </a:lnTo>
                  <a:lnTo>
                    <a:pt x="4679" y="2938"/>
                  </a:lnTo>
                  <a:lnTo>
                    <a:pt x="4682" y="2905"/>
                  </a:lnTo>
                  <a:lnTo>
                    <a:pt x="4684" y="2869"/>
                  </a:lnTo>
                  <a:lnTo>
                    <a:pt x="4685" y="2833"/>
                  </a:lnTo>
                  <a:lnTo>
                    <a:pt x="4686" y="2796"/>
                  </a:lnTo>
                  <a:lnTo>
                    <a:pt x="4686" y="2760"/>
                  </a:lnTo>
                  <a:lnTo>
                    <a:pt x="4686" y="2725"/>
                  </a:lnTo>
                  <a:lnTo>
                    <a:pt x="4686" y="2431"/>
                  </a:lnTo>
                  <a:lnTo>
                    <a:pt x="4549" y="2431"/>
                  </a:lnTo>
                  <a:close/>
                  <a:moveTo>
                    <a:pt x="5149" y="2431"/>
                  </a:moveTo>
                  <a:lnTo>
                    <a:pt x="5149" y="3197"/>
                  </a:lnTo>
                  <a:lnTo>
                    <a:pt x="5307" y="3197"/>
                  </a:lnTo>
                  <a:lnTo>
                    <a:pt x="5514" y="2647"/>
                  </a:lnTo>
                  <a:lnTo>
                    <a:pt x="5523" y="2647"/>
                  </a:lnTo>
                  <a:lnTo>
                    <a:pt x="5517" y="2673"/>
                  </a:lnTo>
                  <a:lnTo>
                    <a:pt x="5512" y="2700"/>
                  </a:lnTo>
                  <a:lnTo>
                    <a:pt x="5508" y="2730"/>
                  </a:lnTo>
                  <a:lnTo>
                    <a:pt x="5506" y="2761"/>
                  </a:lnTo>
                  <a:lnTo>
                    <a:pt x="5505" y="2795"/>
                  </a:lnTo>
                  <a:lnTo>
                    <a:pt x="5504" y="2831"/>
                  </a:lnTo>
                  <a:lnTo>
                    <a:pt x="5504" y="2870"/>
                  </a:lnTo>
                  <a:lnTo>
                    <a:pt x="5504" y="2913"/>
                  </a:lnTo>
                  <a:lnTo>
                    <a:pt x="5504" y="3197"/>
                  </a:lnTo>
                  <a:lnTo>
                    <a:pt x="5642" y="3197"/>
                  </a:lnTo>
                  <a:lnTo>
                    <a:pt x="5642" y="2431"/>
                  </a:lnTo>
                  <a:lnTo>
                    <a:pt x="5484" y="2431"/>
                  </a:lnTo>
                  <a:lnTo>
                    <a:pt x="5268" y="2991"/>
                  </a:lnTo>
                  <a:lnTo>
                    <a:pt x="5271" y="2967"/>
                  </a:lnTo>
                  <a:lnTo>
                    <a:pt x="5275" y="2938"/>
                  </a:lnTo>
                  <a:lnTo>
                    <a:pt x="5278" y="2905"/>
                  </a:lnTo>
                  <a:lnTo>
                    <a:pt x="5281" y="2869"/>
                  </a:lnTo>
                  <a:lnTo>
                    <a:pt x="5284" y="2833"/>
                  </a:lnTo>
                  <a:lnTo>
                    <a:pt x="5285" y="2796"/>
                  </a:lnTo>
                  <a:lnTo>
                    <a:pt x="5287" y="2760"/>
                  </a:lnTo>
                  <a:lnTo>
                    <a:pt x="5287" y="2725"/>
                  </a:lnTo>
                  <a:lnTo>
                    <a:pt x="5287" y="2431"/>
                  </a:lnTo>
                  <a:lnTo>
                    <a:pt x="5149" y="2431"/>
                  </a:lnTo>
                  <a:close/>
                  <a:moveTo>
                    <a:pt x="5238" y="2224"/>
                  </a:moveTo>
                  <a:lnTo>
                    <a:pt x="5238" y="2238"/>
                  </a:lnTo>
                  <a:lnTo>
                    <a:pt x="5239" y="2254"/>
                  </a:lnTo>
                  <a:lnTo>
                    <a:pt x="5241" y="2268"/>
                  </a:lnTo>
                  <a:lnTo>
                    <a:pt x="5245" y="2282"/>
                  </a:lnTo>
                  <a:lnTo>
                    <a:pt x="5248" y="2295"/>
                  </a:lnTo>
                  <a:lnTo>
                    <a:pt x="5253" y="2308"/>
                  </a:lnTo>
                  <a:lnTo>
                    <a:pt x="5260" y="2321"/>
                  </a:lnTo>
                  <a:lnTo>
                    <a:pt x="5268" y="2332"/>
                  </a:lnTo>
                  <a:lnTo>
                    <a:pt x="5276" y="2343"/>
                  </a:lnTo>
                  <a:lnTo>
                    <a:pt x="5287" y="2352"/>
                  </a:lnTo>
                  <a:lnTo>
                    <a:pt x="5299" y="2360"/>
                  </a:lnTo>
                  <a:lnTo>
                    <a:pt x="5312" y="2368"/>
                  </a:lnTo>
                  <a:lnTo>
                    <a:pt x="5329" y="2373"/>
                  </a:lnTo>
                  <a:lnTo>
                    <a:pt x="5345" y="2377"/>
                  </a:lnTo>
                  <a:lnTo>
                    <a:pt x="5364" y="2381"/>
                  </a:lnTo>
                  <a:lnTo>
                    <a:pt x="5385" y="2381"/>
                  </a:lnTo>
                  <a:lnTo>
                    <a:pt x="5408" y="2381"/>
                  </a:lnTo>
                  <a:lnTo>
                    <a:pt x="5429" y="2377"/>
                  </a:lnTo>
                  <a:lnTo>
                    <a:pt x="5447" y="2373"/>
                  </a:lnTo>
                  <a:lnTo>
                    <a:pt x="5465" y="2368"/>
                  </a:lnTo>
                  <a:lnTo>
                    <a:pt x="5479" y="2360"/>
                  </a:lnTo>
                  <a:lnTo>
                    <a:pt x="5492" y="2352"/>
                  </a:lnTo>
                  <a:lnTo>
                    <a:pt x="5503" y="2343"/>
                  </a:lnTo>
                  <a:lnTo>
                    <a:pt x="5512" y="2332"/>
                  </a:lnTo>
                  <a:lnTo>
                    <a:pt x="5520" y="2321"/>
                  </a:lnTo>
                  <a:lnTo>
                    <a:pt x="5527" y="2308"/>
                  </a:lnTo>
                  <a:lnTo>
                    <a:pt x="5532" y="2295"/>
                  </a:lnTo>
                  <a:lnTo>
                    <a:pt x="5536" y="2282"/>
                  </a:lnTo>
                  <a:lnTo>
                    <a:pt x="5540" y="2268"/>
                  </a:lnTo>
                  <a:lnTo>
                    <a:pt x="5542" y="2254"/>
                  </a:lnTo>
                  <a:lnTo>
                    <a:pt x="5543" y="2238"/>
                  </a:lnTo>
                  <a:lnTo>
                    <a:pt x="5543" y="2224"/>
                  </a:lnTo>
                  <a:lnTo>
                    <a:pt x="5465" y="2224"/>
                  </a:lnTo>
                  <a:lnTo>
                    <a:pt x="5463" y="2235"/>
                  </a:lnTo>
                  <a:lnTo>
                    <a:pt x="5463" y="2245"/>
                  </a:lnTo>
                  <a:lnTo>
                    <a:pt x="5461" y="2254"/>
                  </a:lnTo>
                  <a:lnTo>
                    <a:pt x="5459" y="2262"/>
                  </a:lnTo>
                  <a:lnTo>
                    <a:pt x="5456" y="2271"/>
                  </a:lnTo>
                  <a:lnTo>
                    <a:pt x="5453" y="2277"/>
                  </a:lnTo>
                  <a:lnTo>
                    <a:pt x="5448" y="2284"/>
                  </a:lnTo>
                  <a:lnTo>
                    <a:pt x="5444" y="2290"/>
                  </a:lnTo>
                  <a:lnTo>
                    <a:pt x="5438" y="2296"/>
                  </a:lnTo>
                  <a:lnTo>
                    <a:pt x="5432" y="2300"/>
                  </a:lnTo>
                  <a:lnTo>
                    <a:pt x="5425" y="2304"/>
                  </a:lnTo>
                  <a:lnTo>
                    <a:pt x="5419" y="2307"/>
                  </a:lnTo>
                  <a:lnTo>
                    <a:pt x="5411" y="2309"/>
                  </a:lnTo>
                  <a:lnTo>
                    <a:pt x="5403" y="2311"/>
                  </a:lnTo>
                  <a:lnTo>
                    <a:pt x="5395" y="2312"/>
                  </a:lnTo>
                  <a:lnTo>
                    <a:pt x="5385" y="2312"/>
                  </a:lnTo>
                  <a:lnTo>
                    <a:pt x="5376" y="2312"/>
                  </a:lnTo>
                  <a:lnTo>
                    <a:pt x="5368" y="2311"/>
                  </a:lnTo>
                  <a:lnTo>
                    <a:pt x="5360" y="2309"/>
                  </a:lnTo>
                  <a:lnTo>
                    <a:pt x="5352" y="2307"/>
                  </a:lnTo>
                  <a:lnTo>
                    <a:pt x="5346" y="2304"/>
                  </a:lnTo>
                  <a:lnTo>
                    <a:pt x="5339" y="2300"/>
                  </a:lnTo>
                  <a:lnTo>
                    <a:pt x="5333" y="2296"/>
                  </a:lnTo>
                  <a:lnTo>
                    <a:pt x="5327" y="2290"/>
                  </a:lnTo>
                  <a:lnTo>
                    <a:pt x="5323" y="2284"/>
                  </a:lnTo>
                  <a:lnTo>
                    <a:pt x="5319" y="2277"/>
                  </a:lnTo>
                  <a:lnTo>
                    <a:pt x="5315" y="2271"/>
                  </a:lnTo>
                  <a:lnTo>
                    <a:pt x="5312" y="2262"/>
                  </a:lnTo>
                  <a:lnTo>
                    <a:pt x="5310" y="2254"/>
                  </a:lnTo>
                  <a:lnTo>
                    <a:pt x="5308" y="2245"/>
                  </a:lnTo>
                  <a:lnTo>
                    <a:pt x="5307" y="2235"/>
                  </a:lnTo>
                  <a:lnTo>
                    <a:pt x="5307" y="2224"/>
                  </a:lnTo>
                  <a:lnTo>
                    <a:pt x="5238" y="222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" name="Freeform 136"/>
            <p:cNvSpPr>
              <a:spLocks noEditPoints="1"/>
            </p:cNvSpPr>
            <p:nvPr/>
          </p:nvSpPr>
          <p:spPr bwMode="auto">
            <a:xfrm>
              <a:off x="4986985" y="1157629"/>
              <a:ext cx="34760" cy="34760"/>
            </a:xfrm>
            <a:custGeom>
              <a:avLst/>
              <a:gdLst>
                <a:gd name="T0" fmla="*/ 2147483646 w 551"/>
                <a:gd name="T1" fmla="*/ 126787005 h 551"/>
                <a:gd name="T2" fmla="*/ 2147483646 w 551"/>
                <a:gd name="T3" fmla="*/ 696954591 h 551"/>
                <a:gd name="T4" fmla="*/ 2147483646 w 551"/>
                <a:gd name="T5" fmla="*/ 1663048103 h 551"/>
                <a:gd name="T6" fmla="*/ 2147483646 w 551"/>
                <a:gd name="T7" fmla="*/ 2147483646 h 551"/>
                <a:gd name="T8" fmla="*/ 2147483646 w 551"/>
                <a:gd name="T9" fmla="*/ 2147483646 h 551"/>
                <a:gd name="T10" fmla="*/ 2147483646 w 551"/>
                <a:gd name="T11" fmla="*/ 2147483646 h 551"/>
                <a:gd name="T12" fmla="*/ 2147483646 w 551"/>
                <a:gd name="T13" fmla="*/ 2147483646 h 551"/>
                <a:gd name="T14" fmla="*/ 2147483646 w 551"/>
                <a:gd name="T15" fmla="*/ 2147483646 h 551"/>
                <a:gd name="T16" fmla="*/ 2147483646 w 551"/>
                <a:gd name="T17" fmla="*/ 2147483646 h 551"/>
                <a:gd name="T18" fmla="*/ 2147483646 w 551"/>
                <a:gd name="T19" fmla="*/ 2147483646 h 551"/>
                <a:gd name="T20" fmla="*/ 2147483646 w 551"/>
                <a:gd name="T21" fmla="*/ 2147483646 h 551"/>
                <a:gd name="T22" fmla="*/ 1472990896 w 551"/>
                <a:gd name="T23" fmla="*/ 2147483646 h 551"/>
                <a:gd name="T24" fmla="*/ 585983134 w 551"/>
                <a:gd name="T25" fmla="*/ 2147483646 h 551"/>
                <a:gd name="T26" fmla="*/ 79085687 w 551"/>
                <a:gd name="T27" fmla="*/ 2147483646 h 551"/>
                <a:gd name="T28" fmla="*/ 31635070 w 551"/>
                <a:gd name="T29" fmla="*/ 2147483646 h 551"/>
                <a:gd name="T30" fmla="*/ 443380518 w 551"/>
                <a:gd name="T31" fmla="*/ 2147483646 h 551"/>
                <a:gd name="T32" fmla="*/ 1282937725 w 551"/>
                <a:gd name="T33" fmla="*/ 1235487108 h 551"/>
                <a:gd name="T34" fmla="*/ 2147483646 w 551"/>
                <a:gd name="T35" fmla="*/ 427560996 h 551"/>
                <a:gd name="T36" fmla="*/ 2147483646 w 551"/>
                <a:gd name="T37" fmla="*/ 31635070 h 551"/>
                <a:gd name="T38" fmla="*/ 2147483646 w 551"/>
                <a:gd name="T39" fmla="*/ 728589661 h 551"/>
                <a:gd name="T40" fmla="*/ 2147483646 w 551"/>
                <a:gd name="T41" fmla="*/ 1077064970 h 551"/>
                <a:gd name="T42" fmla="*/ 1805650656 w 551"/>
                <a:gd name="T43" fmla="*/ 1757949338 h 551"/>
                <a:gd name="T44" fmla="*/ 1092880517 w 551"/>
                <a:gd name="T45" fmla="*/ 2147483646 h 551"/>
                <a:gd name="T46" fmla="*/ 760220756 w 551"/>
                <a:gd name="T47" fmla="*/ 2147483646 h 551"/>
                <a:gd name="T48" fmla="*/ 791855826 w 551"/>
                <a:gd name="T49" fmla="*/ 2147483646 h 551"/>
                <a:gd name="T50" fmla="*/ 1203601274 w 551"/>
                <a:gd name="T51" fmla="*/ 2147483646 h 551"/>
                <a:gd name="T52" fmla="*/ 1964072795 w 551"/>
                <a:gd name="T53" fmla="*/ 2147483646 h 551"/>
                <a:gd name="T54" fmla="*/ 2147483646 w 551"/>
                <a:gd name="T55" fmla="*/ 2147483646 h 551"/>
                <a:gd name="T56" fmla="*/ 2147483646 w 551"/>
                <a:gd name="T57" fmla="*/ 2147483646 h 551"/>
                <a:gd name="T58" fmla="*/ 2147483646 w 551"/>
                <a:gd name="T59" fmla="*/ 2147483646 h 551"/>
                <a:gd name="T60" fmla="*/ 2147483646 w 551"/>
                <a:gd name="T61" fmla="*/ 2147483646 h 551"/>
                <a:gd name="T62" fmla="*/ 2147483646 w 551"/>
                <a:gd name="T63" fmla="*/ 2147483646 h 551"/>
                <a:gd name="T64" fmla="*/ 2147483646 w 551"/>
                <a:gd name="T65" fmla="*/ 2147483646 h 551"/>
                <a:gd name="T66" fmla="*/ 2147483646 w 551"/>
                <a:gd name="T67" fmla="*/ 2147483646 h 551"/>
                <a:gd name="T68" fmla="*/ 2147483646 w 551"/>
                <a:gd name="T69" fmla="*/ 2147483646 h 551"/>
                <a:gd name="T70" fmla="*/ 2147483646 w 551"/>
                <a:gd name="T71" fmla="*/ 2106428621 h 551"/>
                <a:gd name="T72" fmla="*/ 2147483646 w 551"/>
                <a:gd name="T73" fmla="*/ 1298753273 h 551"/>
                <a:gd name="T74" fmla="*/ 2147483646 w 551"/>
                <a:gd name="T75" fmla="*/ 839557208 h 551"/>
                <a:gd name="T76" fmla="*/ 2147483646 w 551"/>
                <a:gd name="T77" fmla="*/ 2147483646 h 551"/>
                <a:gd name="T78" fmla="*/ 2147483646 w 551"/>
                <a:gd name="T79" fmla="*/ 2147483646 h 551"/>
                <a:gd name="T80" fmla="*/ 2147483646 w 551"/>
                <a:gd name="T81" fmla="*/ 2147483646 h 551"/>
                <a:gd name="T82" fmla="*/ 2147483646 w 551"/>
                <a:gd name="T83" fmla="*/ 2147483646 h 551"/>
                <a:gd name="T84" fmla="*/ 2147483646 w 551"/>
                <a:gd name="T85" fmla="*/ 2147483646 h 551"/>
                <a:gd name="T86" fmla="*/ 2147483646 w 551"/>
                <a:gd name="T87" fmla="*/ 2147483646 h 551"/>
                <a:gd name="T88" fmla="*/ 2147483646 w 551"/>
                <a:gd name="T89" fmla="*/ 2147483646 h 551"/>
                <a:gd name="T90" fmla="*/ 2147483646 w 551"/>
                <a:gd name="T91" fmla="*/ 2147483646 h 551"/>
                <a:gd name="T92" fmla="*/ 2147483646 w 551"/>
                <a:gd name="T93" fmla="*/ 2147483646 h 551"/>
                <a:gd name="T94" fmla="*/ 2147483646 w 551"/>
                <a:gd name="T95" fmla="*/ 2147483646 h 551"/>
                <a:gd name="T96" fmla="*/ 2147483646 w 551"/>
                <a:gd name="T97" fmla="*/ 2147483646 h 551"/>
                <a:gd name="T98" fmla="*/ 2147483646 w 551"/>
                <a:gd name="T99" fmla="*/ 2147483646 h 551"/>
                <a:gd name="T100" fmla="*/ 2147483646 w 551"/>
                <a:gd name="T101" fmla="*/ 2147483646 h 551"/>
                <a:gd name="T102" fmla="*/ 2147483646 w 551"/>
                <a:gd name="T103" fmla="*/ 2147483646 h 551"/>
                <a:gd name="T104" fmla="*/ 2147483646 w 551"/>
                <a:gd name="T105" fmla="*/ 2147483646 h 551"/>
                <a:gd name="T106" fmla="*/ 2147483646 w 551"/>
                <a:gd name="T107" fmla="*/ 2147483646 h 551"/>
                <a:gd name="T108" fmla="*/ 2147483646 w 551"/>
                <a:gd name="T109" fmla="*/ 2147483646 h 5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51" h="551">
                  <a:moveTo>
                    <a:pt x="276" y="0"/>
                  </a:moveTo>
                  <a:lnTo>
                    <a:pt x="293" y="0"/>
                  </a:lnTo>
                  <a:lnTo>
                    <a:pt x="311" y="2"/>
                  </a:lnTo>
                  <a:lnTo>
                    <a:pt x="327" y="4"/>
                  </a:lnTo>
                  <a:lnTo>
                    <a:pt x="345" y="8"/>
                  </a:lnTo>
                  <a:lnTo>
                    <a:pt x="362" y="13"/>
                  </a:lnTo>
                  <a:lnTo>
                    <a:pt x="378" y="19"/>
                  </a:lnTo>
                  <a:lnTo>
                    <a:pt x="395" y="27"/>
                  </a:lnTo>
                  <a:lnTo>
                    <a:pt x="412" y="34"/>
                  </a:lnTo>
                  <a:lnTo>
                    <a:pt x="428" y="44"/>
                  </a:lnTo>
                  <a:lnTo>
                    <a:pt x="443" y="55"/>
                  </a:lnTo>
                  <a:lnTo>
                    <a:pt x="458" y="66"/>
                  </a:lnTo>
                  <a:lnTo>
                    <a:pt x="471" y="78"/>
                  </a:lnTo>
                  <a:lnTo>
                    <a:pt x="483" y="91"/>
                  </a:lnTo>
                  <a:lnTo>
                    <a:pt x="495" y="105"/>
                  </a:lnTo>
                  <a:lnTo>
                    <a:pt x="506" y="120"/>
                  </a:lnTo>
                  <a:lnTo>
                    <a:pt x="515" y="137"/>
                  </a:lnTo>
                  <a:lnTo>
                    <a:pt x="523" y="154"/>
                  </a:lnTo>
                  <a:lnTo>
                    <a:pt x="531" y="170"/>
                  </a:lnTo>
                  <a:lnTo>
                    <a:pt x="537" y="188"/>
                  </a:lnTo>
                  <a:lnTo>
                    <a:pt x="543" y="205"/>
                  </a:lnTo>
                  <a:lnTo>
                    <a:pt x="547" y="223"/>
                  </a:lnTo>
                  <a:lnTo>
                    <a:pt x="549" y="240"/>
                  </a:lnTo>
                  <a:lnTo>
                    <a:pt x="551" y="257"/>
                  </a:lnTo>
                  <a:lnTo>
                    <a:pt x="551" y="275"/>
                  </a:lnTo>
                  <a:lnTo>
                    <a:pt x="551" y="293"/>
                  </a:lnTo>
                  <a:lnTo>
                    <a:pt x="549" y="311"/>
                  </a:lnTo>
                  <a:lnTo>
                    <a:pt x="547" y="328"/>
                  </a:lnTo>
                  <a:lnTo>
                    <a:pt x="543" y="345"/>
                  </a:lnTo>
                  <a:lnTo>
                    <a:pt x="537" y="362"/>
                  </a:lnTo>
                  <a:lnTo>
                    <a:pt x="532" y="379"/>
                  </a:lnTo>
                  <a:lnTo>
                    <a:pt x="524" y="395"/>
                  </a:lnTo>
                  <a:lnTo>
                    <a:pt x="515" y="412"/>
                  </a:lnTo>
                  <a:lnTo>
                    <a:pt x="506" y="428"/>
                  </a:lnTo>
                  <a:lnTo>
                    <a:pt x="496" y="443"/>
                  </a:lnTo>
                  <a:lnTo>
                    <a:pt x="484" y="457"/>
                  </a:lnTo>
                  <a:lnTo>
                    <a:pt x="472" y="470"/>
                  </a:lnTo>
                  <a:lnTo>
                    <a:pt x="459" y="484"/>
                  </a:lnTo>
                  <a:lnTo>
                    <a:pt x="445" y="494"/>
                  </a:lnTo>
                  <a:lnTo>
                    <a:pt x="429" y="505"/>
                  </a:lnTo>
                  <a:lnTo>
                    <a:pt x="413" y="514"/>
                  </a:lnTo>
                  <a:lnTo>
                    <a:pt x="397" y="523"/>
                  </a:lnTo>
                  <a:lnTo>
                    <a:pt x="381" y="530"/>
                  </a:lnTo>
                  <a:lnTo>
                    <a:pt x="363" y="537"/>
                  </a:lnTo>
                  <a:lnTo>
                    <a:pt x="347" y="542"/>
                  </a:lnTo>
                  <a:lnTo>
                    <a:pt x="329" y="545"/>
                  </a:lnTo>
                  <a:lnTo>
                    <a:pt x="312" y="549"/>
                  </a:lnTo>
                  <a:lnTo>
                    <a:pt x="293" y="550"/>
                  </a:lnTo>
                  <a:lnTo>
                    <a:pt x="276" y="551"/>
                  </a:lnTo>
                  <a:lnTo>
                    <a:pt x="259" y="550"/>
                  </a:lnTo>
                  <a:lnTo>
                    <a:pt x="240" y="549"/>
                  </a:lnTo>
                  <a:lnTo>
                    <a:pt x="223" y="545"/>
                  </a:lnTo>
                  <a:lnTo>
                    <a:pt x="206" y="542"/>
                  </a:lnTo>
                  <a:lnTo>
                    <a:pt x="189" y="537"/>
                  </a:lnTo>
                  <a:lnTo>
                    <a:pt x="172" y="530"/>
                  </a:lnTo>
                  <a:lnTo>
                    <a:pt x="155" y="523"/>
                  </a:lnTo>
                  <a:lnTo>
                    <a:pt x="139" y="514"/>
                  </a:lnTo>
                  <a:lnTo>
                    <a:pt x="123" y="505"/>
                  </a:lnTo>
                  <a:lnTo>
                    <a:pt x="107" y="494"/>
                  </a:lnTo>
                  <a:lnTo>
                    <a:pt x="93" y="484"/>
                  </a:lnTo>
                  <a:lnTo>
                    <a:pt x="80" y="470"/>
                  </a:lnTo>
                  <a:lnTo>
                    <a:pt x="68" y="457"/>
                  </a:lnTo>
                  <a:lnTo>
                    <a:pt x="56" y="443"/>
                  </a:lnTo>
                  <a:lnTo>
                    <a:pt x="46" y="428"/>
                  </a:lnTo>
                  <a:lnTo>
                    <a:pt x="37" y="412"/>
                  </a:lnTo>
                  <a:lnTo>
                    <a:pt x="28" y="395"/>
                  </a:lnTo>
                  <a:lnTo>
                    <a:pt x="20" y="379"/>
                  </a:lnTo>
                  <a:lnTo>
                    <a:pt x="14" y="362"/>
                  </a:lnTo>
                  <a:lnTo>
                    <a:pt x="9" y="345"/>
                  </a:lnTo>
                  <a:lnTo>
                    <a:pt x="5" y="328"/>
                  </a:lnTo>
                  <a:lnTo>
                    <a:pt x="2" y="311"/>
                  </a:lnTo>
                  <a:lnTo>
                    <a:pt x="1" y="293"/>
                  </a:lnTo>
                  <a:lnTo>
                    <a:pt x="0" y="275"/>
                  </a:lnTo>
                  <a:lnTo>
                    <a:pt x="1" y="257"/>
                  </a:lnTo>
                  <a:lnTo>
                    <a:pt x="2" y="240"/>
                  </a:lnTo>
                  <a:lnTo>
                    <a:pt x="5" y="223"/>
                  </a:lnTo>
                  <a:lnTo>
                    <a:pt x="9" y="205"/>
                  </a:lnTo>
                  <a:lnTo>
                    <a:pt x="15" y="188"/>
                  </a:lnTo>
                  <a:lnTo>
                    <a:pt x="20" y="170"/>
                  </a:lnTo>
                  <a:lnTo>
                    <a:pt x="28" y="154"/>
                  </a:lnTo>
                  <a:lnTo>
                    <a:pt x="37" y="137"/>
                  </a:lnTo>
                  <a:lnTo>
                    <a:pt x="46" y="120"/>
                  </a:lnTo>
                  <a:lnTo>
                    <a:pt x="57" y="105"/>
                  </a:lnTo>
                  <a:lnTo>
                    <a:pt x="69" y="91"/>
                  </a:lnTo>
                  <a:lnTo>
                    <a:pt x="81" y="78"/>
                  </a:lnTo>
                  <a:lnTo>
                    <a:pt x="94" y="66"/>
                  </a:lnTo>
                  <a:lnTo>
                    <a:pt x="110" y="55"/>
                  </a:lnTo>
                  <a:lnTo>
                    <a:pt x="124" y="44"/>
                  </a:lnTo>
                  <a:lnTo>
                    <a:pt x="140" y="34"/>
                  </a:lnTo>
                  <a:lnTo>
                    <a:pt x="157" y="27"/>
                  </a:lnTo>
                  <a:lnTo>
                    <a:pt x="174" y="19"/>
                  </a:lnTo>
                  <a:lnTo>
                    <a:pt x="190" y="13"/>
                  </a:lnTo>
                  <a:lnTo>
                    <a:pt x="207" y="8"/>
                  </a:lnTo>
                  <a:lnTo>
                    <a:pt x="225" y="4"/>
                  </a:lnTo>
                  <a:lnTo>
                    <a:pt x="241" y="2"/>
                  </a:lnTo>
                  <a:lnTo>
                    <a:pt x="259" y="0"/>
                  </a:lnTo>
                  <a:lnTo>
                    <a:pt x="276" y="0"/>
                  </a:lnTo>
                  <a:close/>
                  <a:moveTo>
                    <a:pt x="276" y="45"/>
                  </a:moveTo>
                  <a:lnTo>
                    <a:pt x="262" y="45"/>
                  </a:lnTo>
                  <a:lnTo>
                    <a:pt x="247" y="46"/>
                  </a:lnTo>
                  <a:lnTo>
                    <a:pt x="233" y="50"/>
                  </a:lnTo>
                  <a:lnTo>
                    <a:pt x="218" y="53"/>
                  </a:lnTo>
                  <a:lnTo>
                    <a:pt x="204" y="56"/>
                  </a:lnTo>
                  <a:lnTo>
                    <a:pt x="190" y="62"/>
                  </a:lnTo>
                  <a:lnTo>
                    <a:pt x="177" y="68"/>
                  </a:lnTo>
                  <a:lnTo>
                    <a:pt x="163" y="75"/>
                  </a:lnTo>
                  <a:lnTo>
                    <a:pt x="150" y="82"/>
                  </a:lnTo>
                  <a:lnTo>
                    <a:pt x="137" y="91"/>
                  </a:lnTo>
                  <a:lnTo>
                    <a:pt x="125" y="101"/>
                  </a:lnTo>
                  <a:lnTo>
                    <a:pt x="114" y="111"/>
                  </a:lnTo>
                  <a:lnTo>
                    <a:pt x="103" y="122"/>
                  </a:lnTo>
                  <a:lnTo>
                    <a:pt x="93" y="133"/>
                  </a:lnTo>
                  <a:lnTo>
                    <a:pt x="85" y="146"/>
                  </a:lnTo>
                  <a:lnTo>
                    <a:pt x="77" y="159"/>
                  </a:lnTo>
                  <a:lnTo>
                    <a:pt x="69" y="174"/>
                  </a:lnTo>
                  <a:lnTo>
                    <a:pt x="63" y="188"/>
                  </a:lnTo>
                  <a:lnTo>
                    <a:pt x="57" y="202"/>
                  </a:lnTo>
                  <a:lnTo>
                    <a:pt x="53" y="216"/>
                  </a:lnTo>
                  <a:lnTo>
                    <a:pt x="50" y="231"/>
                  </a:lnTo>
                  <a:lnTo>
                    <a:pt x="48" y="245"/>
                  </a:lnTo>
                  <a:lnTo>
                    <a:pt x="46" y="261"/>
                  </a:lnTo>
                  <a:lnTo>
                    <a:pt x="45" y="275"/>
                  </a:lnTo>
                  <a:lnTo>
                    <a:pt x="46" y="290"/>
                  </a:lnTo>
                  <a:lnTo>
                    <a:pt x="48" y="305"/>
                  </a:lnTo>
                  <a:lnTo>
                    <a:pt x="50" y="319"/>
                  </a:lnTo>
                  <a:lnTo>
                    <a:pt x="53" y="333"/>
                  </a:lnTo>
                  <a:lnTo>
                    <a:pt x="57" y="348"/>
                  </a:lnTo>
                  <a:lnTo>
                    <a:pt x="63" y="362"/>
                  </a:lnTo>
                  <a:lnTo>
                    <a:pt x="69" y="376"/>
                  </a:lnTo>
                  <a:lnTo>
                    <a:pt x="76" y="389"/>
                  </a:lnTo>
                  <a:lnTo>
                    <a:pt x="85" y="403"/>
                  </a:lnTo>
                  <a:lnTo>
                    <a:pt x="93" y="415"/>
                  </a:lnTo>
                  <a:lnTo>
                    <a:pt x="103" y="427"/>
                  </a:lnTo>
                  <a:lnTo>
                    <a:pt x="113" y="438"/>
                  </a:lnTo>
                  <a:lnTo>
                    <a:pt x="124" y="449"/>
                  </a:lnTo>
                  <a:lnTo>
                    <a:pt x="136" y="457"/>
                  </a:lnTo>
                  <a:lnTo>
                    <a:pt x="149" y="466"/>
                  </a:lnTo>
                  <a:lnTo>
                    <a:pt x="162" y="475"/>
                  </a:lnTo>
                  <a:lnTo>
                    <a:pt x="175" y="481"/>
                  </a:lnTo>
                  <a:lnTo>
                    <a:pt x="189" y="488"/>
                  </a:lnTo>
                  <a:lnTo>
                    <a:pt x="203" y="493"/>
                  </a:lnTo>
                  <a:lnTo>
                    <a:pt x="217" y="498"/>
                  </a:lnTo>
                  <a:lnTo>
                    <a:pt x="233" y="501"/>
                  </a:lnTo>
                  <a:lnTo>
                    <a:pt x="247" y="503"/>
                  </a:lnTo>
                  <a:lnTo>
                    <a:pt x="261" y="504"/>
                  </a:lnTo>
                  <a:lnTo>
                    <a:pt x="276" y="505"/>
                  </a:lnTo>
                  <a:lnTo>
                    <a:pt x="291" y="504"/>
                  </a:lnTo>
                  <a:lnTo>
                    <a:pt x="305" y="503"/>
                  </a:lnTo>
                  <a:lnTo>
                    <a:pt x="321" y="501"/>
                  </a:lnTo>
                  <a:lnTo>
                    <a:pt x="335" y="498"/>
                  </a:lnTo>
                  <a:lnTo>
                    <a:pt x="349" y="493"/>
                  </a:lnTo>
                  <a:lnTo>
                    <a:pt x="363" y="488"/>
                  </a:lnTo>
                  <a:lnTo>
                    <a:pt x="377" y="481"/>
                  </a:lnTo>
                  <a:lnTo>
                    <a:pt x="390" y="475"/>
                  </a:lnTo>
                  <a:lnTo>
                    <a:pt x="404" y="466"/>
                  </a:lnTo>
                  <a:lnTo>
                    <a:pt x="416" y="457"/>
                  </a:lnTo>
                  <a:lnTo>
                    <a:pt x="428" y="449"/>
                  </a:lnTo>
                  <a:lnTo>
                    <a:pt x="439" y="438"/>
                  </a:lnTo>
                  <a:lnTo>
                    <a:pt x="449" y="427"/>
                  </a:lnTo>
                  <a:lnTo>
                    <a:pt x="459" y="415"/>
                  </a:lnTo>
                  <a:lnTo>
                    <a:pt x="468" y="403"/>
                  </a:lnTo>
                  <a:lnTo>
                    <a:pt x="476" y="389"/>
                  </a:lnTo>
                  <a:lnTo>
                    <a:pt x="483" y="376"/>
                  </a:lnTo>
                  <a:lnTo>
                    <a:pt x="489" y="362"/>
                  </a:lnTo>
                  <a:lnTo>
                    <a:pt x="495" y="348"/>
                  </a:lnTo>
                  <a:lnTo>
                    <a:pt x="498" y="333"/>
                  </a:lnTo>
                  <a:lnTo>
                    <a:pt x="501" y="319"/>
                  </a:lnTo>
                  <a:lnTo>
                    <a:pt x="505" y="305"/>
                  </a:lnTo>
                  <a:lnTo>
                    <a:pt x="506" y="290"/>
                  </a:lnTo>
                  <a:lnTo>
                    <a:pt x="506" y="275"/>
                  </a:lnTo>
                  <a:lnTo>
                    <a:pt x="506" y="261"/>
                  </a:lnTo>
                  <a:lnTo>
                    <a:pt x="505" y="245"/>
                  </a:lnTo>
                  <a:lnTo>
                    <a:pt x="501" y="231"/>
                  </a:lnTo>
                  <a:lnTo>
                    <a:pt x="498" y="216"/>
                  </a:lnTo>
                  <a:lnTo>
                    <a:pt x="494" y="202"/>
                  </a:lnTo>
                  <a:lnTo>
                    <a:pt x="488" y="188"/>
                  </a:lnTo>
                  <a:lnTo>
                    <a:pt x="483" y="174"/>
                  </a:lnTo>
                  <a:lnTo>
                    <a:pt x="475" y="159"/>
                  </a:lnTo>
                  <a:lnTo>
                    <a:pt x="468" y="146"/>
                  </a:lnTo>
                  <a:lnTo>
                    <a:pt x="458" y="133"/>
                  </a:lnTo>
                  <a:lnTo>
                    <a:pt x="449" y="122"/>
                  </a:lnTo>
                  <a:lnTo>
                    <a:pt x="438" y="111"/>
                  </a:lnTo>
                  <a:lnTo>
                    <a:pt x="427" y="101"/>
                  </a:lnTo>
                  <a:lnTo>
                    <a:pt x="415" y="91"/>
                  </a:lnTo>
                  <a:lnTo>
                    <a:pt x="402" y="82"/>
                  </a:lnTo>
                  <a:lnTo>
                    <a:pt x="389" y="75"/>
                  </a:lnTo>
                  <a:lnTo>
                    <a:pt x="375" y="68"/>
                  </a:lnTo>
                  <a:lnTo>
                    <a:pt x="361" y="62"/>
                  </a:lnTo>
                  <a:lnTo>
                    <a:pt x="347" y="56"/>
                  </a:lnTo>
                  <a:lnTo>
                    <a:pt x="334" y="53"/>
                  </a:lnTo>
                  <a:lnTo>
                    <a:pt x="318" y="50"/>
                  </a:lnTo>
                  <a:lnTo>
                    <a:pt x="304" y="46"/>
                  </a:lnTo>
                  <a:lnTo>
                    <a:pt x="290" y="45"/>
                  </a:lnTo>
                  <a:lnTo>
                    <a:pt x="276" y="45"/>
                  </a:lnTo>
                  <a:close/>
                  <a:moveTo>
                    <a:pt x="169" y="428"/>
                  </a:moveTo>
                  <a:lnTo>
                    <a:pt x="169" y="131"/>
                  </a:lnTo>
                  <a:lnTo>
                    <a:pt x="272" y="131"/>
                  </a:lnTo>
                  <a:lnTo>
                    <a:pt x="296" y="131"/>
                  </a:lnTo>
                  <a:lnTo>
                    <a:pt x="316" y="133"/>
                  </a:lnTo>
                  <a:lnTo>
                    <a:pt x="334" y="136"/>
                  </a:lnTo>
                  <a:lnTo>
                    <a:pt x="348" y="139"/>
                  </a:lnTo>
                  <a:lnTo>
                    <a:pt x="359" y="144"/>
                  </a:lnTo>
                  <a:lnTo>
                    <a:pt x="369" y="151"/>
                  </a:lnTo>
                  <a:lnTo>
                    <a:pt x="377" y="158"/>
                  </a:lnTo>
                  <a:lnTo>
                    <a:pt x="385" y="168"/>
                  </a:lnTo>
                  <a:lnTo>
                    <a:pt x="390" y="178"/>
                  </a:lnTo>
                  <a:lnTo>
                    <a:pt x="395" y="189"/>
                  </a:lnTo>
                  <a:lnTo>
                    <a:pt x="398" y="200"/>
                  </a:lnTo>
                  <a:lnTo>
                    <a:pt x="399" y="212"/>
                  </a:lnTo>
                  <a:lnTo>
                    <a:pt x="398" y="219"/>
                  </a:lnTo>
                  <a:lnTo>
                    <a:pt x="397" y="227"/>
                  </a:lnTo>
                  <a:lnTo>
                    <a:pt x="396" y="234"/>
                  </a:lnTo>
                  <a:lnTo>
                    <a:pt x="392" y="242"/>
                  </a:lnTo>
                  <a:lnTo>
                    <a:pt x="389" y="249"/>
                  </a:lnTo>
                  <a:lnTo>
                    <a:pt x="386" y="255"/>
                  </a:lnTo>
                  <a:lnTo>
                    <a:pt x="381" y="262"/>
                  </a:lnTo>
                  <a:lnTo>
                    <a:pt x="375" y="268"/>
                  </a:lnTo>
                  <a:lnTo>
                    <a:pt x="370" y="274"/>
                  </a:lnTo>
                  <a:lnTo>
                    <a:pt x="363" y="279"/>
                  </a:lnTo>
                  <a:lnTo>
                    <a:pt x="355" y="283"/>
                  </a:lnTo>
                  <a:lnTo>
                    <a:pt x="348" y="287"/>
                  </a:lnTo>
                  <a:lnTo>
                    <a:pt x="340" y="290"/>
                  </a:lnTo>
                  <a:lnTo>
                    <a:pt x="332" y="292"/>
                  </a:lnTo>
                  <a:lnTo>
                    <a:pt x="323" y="294"/>
                  </a:lnTo>
                  <a:lnTo>
                    <a:pt x="314" y="295"/>
                  </a:lnTo>
                  <a:lnTo>
                    <a:pt x="321" y="299"/>
                  </a:lnTo>
                  <a:lnTo>
                    <a:pt x="328" y="302"/>
                  </a:lnTo>
                  <a:lnTo>
                    <a:pt x="334" y="306"/>
                  </a:lnTo>
                  <a:lnTo>
                    <a:pt x="339" y="311"/>
                  </a:lnTo>
                  <a:lnTo>
                    <a:pt x="348" y="321"/>
                  </a:lnTo>
                  <a:lnTo>
                    <a:pt x="359" y="335"/>
                  </a:lnTo>
                  <a:lnTo>
                    <a:pt x="371" y="351"/>
                  </a:lnTo>
                  <a:lnTo>
                    <a:pt x="383" y="369"/>
                  </a:lnTo>
                  <a:lnTo>
                    <a:pt x="419" y="428"/>
                  </a:lnTo>
                  <a:lnTo>
                    <a:pt x="361" y="428"/>
                  </a:lnTo>
                  <a:lnTo>
                    <a:pt x="334" y="381"/>
                  </a:lnTo>
                  <a:lnTo>
                    <a:pt x="320" y="356"/>
                  </a:lnTo>
                  <a:lnTo>
                    <a:pt x="307" y="336"/>
                  </a:lnTo>
                  <a:lnTo>
                    <a:pt x="300" y="328"/>
                  </a:lnTo>
                  <a:lnTo>
                    <a:pt x="295" y="321"/>
                  </a:lnTo>
                  <a:lnTo>
                    <a:pt x="289" y="316"/>
                  </a:lnTo>
                  <a:lnTo>
                    <a:pt x="284" y="312"/>
                  </a:lnTo>
                  <a:lnTo>
                    <a:pt x="277" y="307"/>
                  </a:lnTo>
                  <a:lnTo>
                    <a:pt x="267" y="304"/>
                  </a:lnTo>
                  <a:lnTo>
                    <a:pt x="258" y="302"/>
                  </a:lnTo>
                  <a:lnTo>
                    <a:pt x="246" y="302"/>
                  </a:lnTo>
                  <a:lnTo>
                    <a:pt x="217" y="302"/>
                  </a:lnTo>
                  <a:lnTo>
                    <a:pt x="217" y="428"/>
                  </a:lnTo>
                  <a:lnTo>
                    <a:pt x="169" y="428"/>
                  </a:lnTo>
                  <a:close/>
                  <a:moveTo>
                    <a:pt x="217" y="261"/>
                  </a:moveTo>
                  <a:lnTo>
                    <a:pt x="276" y="261"/>
                  </a:lnTo>
                  <a:lnTo>
                    <a:pt x="295" y="259"/>
                  </a:lnTo>
                  <a:lnTo>
                    <a:pt x="311" y="257"/>
                  </a:lnTo>
                  <a:lnTo>
                    <a:pt x="317" y="256"/>
                  </a:lnTo>
                  <a:lnTo>
                    <a:pt x="323" y="254"/>
                  </a:lnTo>
                  <a:lnTo>
                    <a:pt x="328" y="251"/>
                  </a:lnTo>
                  <a:lnTo>
                    <a:pt x="333" y="249"/>
                  </a:lnTo>
                  <a:lnTo>
                    <a:pt x="339" y="241"/>
                  </a:lnTo>
                  <a:lnTo>
                    <a:pt x="344" y="233"/>
                  </a:lnTo>
                  <a:lnTo>
                    <a:pt x="347" y="225"/>
                  </a:lnTo>
                  <a:lnTo>
                    <a:pt x="348" y="215"/>
                  </a:lnTo>
                  <a:lnTo>
                    <a:pt x="347" y="208"/>
                  </a:lnTo>
                  <a:lnTo>
                    <a:pt x="346" y="203"/>
                  </a:lnTo>
                  <a:lnTo>
                    <a:pt x="344" y="198"/>
                  </a:lnTo>
                  <a:lnTo>
                    <a:pt x="340" y="192"/>
                  </a:lnTo>
                  <a:lnTo>
                    <a:pt x="336" y="187"/>
                  </a:lnTo>
                  <a:lnTo>
                    <a:pt x="332" y="182"/>
                  </a:lnTo>
                  <a:lnTo>
                    <a:pt x="326" y="179"/>
                  </a:lnTo>
                  <a:lnTo>
                    <a:pt x="321" y="176"/>
                  </a:lnTo>
                  <a:lnTo>
                    <a:pt x="312" y="174"/>
                  </a:lnTo>
                  <a:lnTo>
                    <a:pt x="301" y="172"/>
                  </a:lnTo>
                  <a:lnTo>
                    <a:pt x="288" y="171"/>
                  </a:lnTo>
                  <a:lnTo>
                    <a:pt x="272" y="171"/>
                  </a:lnTo>
                  <a:lnTo>
                    <a:pt x="217" y="171"/>
                  </a:lnTo>
                  <a:lnTo>
                    <a:pt x="217" y="26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00" y="199802"/>
            <a:ext cx="8089200" cy="392415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950" b="1">
                <a:solidFill>
                  <a:srgbClr val="E600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8138" y="1171801"/>
            <a:ext cx="8089900" cy="3462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50" b="1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338138" y="1541702"/>
            <a:ext cx="8089900" cy="129727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Clr>
                <a:srgbClr val="E60000"/>
              </a:buClr>
              <a:defRPr sz="1350">
                <a:solidFill>
                  <a:srgbClr val="595959"/>
                </a:solidFill>
              </a:defRPr>
            </a:lvl1pPr>
            <a:lvl2pPr>
              <a:buClr>
                <a:srgbClr val="E60000"/>
              </a:buClr>
              <a:defRPr sz="1350">
                <a:solidFill>
                  <a:srgbClr val="595959"/>
                </a:solidFill>
              </a:defRPr>
            </a:lvl2pPr>
            <a:lvl3pPr>
              <a:buClr>
                <a:srgbClr val="E60000"/>
              </a:buClr>
              <a:defRPr sz="1350">
                <a:solidFill>
                  <a:srgbClr val="595959"/>
                </a:solidFill>
              </a:defRPr>
            </a:lvl3pPr>
            <a:lvl4pPr>
              <a:buClr>
                <a:srgbClr val="E60000"/>
              </a:buClr>
              <a:defRPr sz="1350">
                <a:solidFill>
                  <a:srgbClr val="595959"/>
                </a:solidFill>
              </a:defRPr>
            </a:lvl4pPr>
            <a:lvl5pPr>
              <a:buClr>
                <a:srgbClr val="E60000"/>
              </a:buClr>
              <a:defRPr sz="1350">
                <a:solidFill>
                  <a:srgbClr val="595959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9929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05559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8" t="-234" r="9494" b="234"/>
          <a:stretch/>
        </p:blipFill>
        <p:spPr>
          <a:xfrm rot="10800000">
            <a:off x="0" y="0"/>
            <a:ext cx="9156032" cy="52852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" y="709877"/>
            <a:ext cx="1656000" cy="5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466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3"/>
          <a:stretch/>
        </p:blipFill>
        <p:spPr>
          <a:xfrm>
            <a:off x="-2" y="0"/>
            <a:ext cx="9144000" cy="51728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е данные 5"/>
              <p14:cNvContentPartPr/>
              <p14:nvPr userDrawn="1"/>
            </p14:nvContentPartPr>
            <p14:xfrm>
              <a:off x="88732" y="-593139"/>
              <a:ext cx="20520" cy="1224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332" y="-597459"/>
                <a:ext cx="30960" cy="216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Прямоугольник 7"/>
          <p:cNvSpPr/>
          <p:nvPr userDrawn="1"/>
        </p:nvSpPr>
        <p:spPr>
          <a:xfrm>
            <a:off x="-7883" y="4670015"/>
            <a:ext cx="9151883" cy="50078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b="-10595"/>
          <a:stretch/>
        </p:blipFill>
        <p:spPr>
          <a:xfrm>
            <a:off x="2143192" y="4717285"/>
            <a:ext cx="3184617" cy="3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9" y="4753285"/>
            <a:ext cx="862612" cy="28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845" y="4670015"/>
            <a:ext cx="9144000" cy="5007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43" y="571042"/>
            <a:ext cx="1620000" cy="540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93325" y="648890"/>
            <a:ext cx="5434598" cy="439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i="1" dirty="0">
                <a:solidFill>
                  <a:srgbClr val="394B7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expertise &amp;</a:t>
            </a:r>
            <a:r>
              <a:rPr lang="ru-RU" sz="4000" i="1" dirty="0">
                <a:solidFill>
                  <a:srgbClr val="394B7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rgbClr val="394B7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innovation</a:t>
            </a:r>
            <a:endParaRPr lang="ru-RU" sz="4000" i="1" dirty="0">
              <a:solidFill>
                <a:srgbClr val="394B73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1005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98535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3"/>
          <a:stretch/>
        </p:blipFill>
        <p:spPr>
          <a:xfrm>
            <a:off x="-13649" y="0"/>
            <a:ext cx="9157649" cy="5143500"/>
          </a:xfrm>
          <a:prstGeom prst="rect">
            <a:avLst/>
          </a:prstGeom>
        </p:spPr>
      </p:pic>
      <p:grpSp>
        <p:nvGrpSpPr>
          <p:cNvPr id="8" name="Группа 7"/>
          <p:cNvGrpSpPr/>
          <p:nvPr userDrawn="1"/>
        </p:nvGrpSpPr>
        <p:grpSpPr>
          <a:xfrm>
            <a:off x="2631972" y="3112947"/>
            <a:ext cx="2000068" cy="1029113"/>
            <a:chOff x="2393837" y="2470530"/>
            <a:chExt cx="2000068" cy="1029113"/>
          </a:xfrm>
        </p:grpSpPr>
        <p:sp>
          <p:nvSpPr>
            <p:cNvPr id="4" name="Прямоугольник 3"/>
            <p:cNvSpPr/>
            <p:nvPr userDrawn="1"/>
          </p:nvSpPr>
          <p:spPr>
            <a:xfrm>
              <a:off x="2393837" y="2470530"/>
              <a:ext cx="18957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(495) 780-50-12</a:t>
              </a:r>
              <a:r>
                <a:rPr lang="ru-RU" sz="1400" baseline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r>
                <a:rPr lang="ru-RU" sz="1400" baseline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(495) 604-12-20 </a:t>
              </a:r>
              <a:endPara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Прямоугольник 4"/>
            <p:cNvSpPr/>
            <p:nvPr userDrawn="1"/>
          </p:nvSpPr>
          <p:spPr>
            <a:xfrm>
              <a:off x="2393837" y="3191866"/>
              <a:ext cx="13112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kern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market@cft.ru</a:t>
              </a:r>
              <a:endParaRPr lang="ru-RU" sz="1400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Прямоугольник 5"/>
            <p:cNvSpPr/>
            <p:nvPr userDrawn="1"/>
          </p:nvSpPr>
          <p:spPr>
            <a:xfrm>
              <a:off x="2393837" y="3038342"/>
              <a:ext cx="2000068" cy="261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www.cft.group.ru</a:t>
              </a:r>
              <a:endPara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7" name="Picture 2" descr="http://qrcoder.ru/code/?https%3A%2F%2Fcft.group%2F&amp;4&amp;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30" y="2951713"/>
            <a:ext cx="1351582" cy="135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43" y="584690"/>
            <a:ext cx="1512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319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37193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/>
          <a:lstStyle/>
          <a:p>
            <a:fld id="{591A6B34-3675-4C0F-99AE-6FB362FDF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342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38" y="239530"/>
            <a:ext cx="8053018" cy="21198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156" y="1493000"/>
            <a:ext cx="4389768" cy="8479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0CBC0D6-191C-F642-825C-D716447951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10237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1.jpeg"/><Relationship Id="rId10" Type="http://schemas.openxmlformats.org/officeDocument/2006/relationships/image" Target="../media/image2.wmf"/><Relationship Id="rId4" Type="http://schemas.openxmlformats.org/officeDocument/2006/relationships/theme" Target="../theme/theme1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20.em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customXml" Target="../ink/ink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90877" r="9494" b="234"/>
          <a:stretch/>
        </p:blipFill>
        <p:spPr>
          <a:xfrm rot="10800000">
            <a:off x="0" y="4794083"/>
            <a:ext cx="9168062" cy="457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Рукописные данные 3"/>
              <p14:cNvContentPartPr/>
              <p14:nvPr userDrawn="1"/>
            </p14:nvContentPartPr>
            <p14:xfrm>
              <a:off x="3127132" y="1860621"/>
              <a:ext cx="1800" cy="108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2452" y="1855941"/>
                <a:ext cx="11520" cy="108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8" y="4662578"/>
            <a:ext cx="1080000" cy="3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0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4697128"/>
          </a:xfrm>
          <a:prstGeom prst="rect">
            <a:avLst/>
          </a:prstGeom>
          <a:solidFill>
            <a:srgbClr val="FE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Рукописные данные 3"/>
              <p14:cNvContentPartPr/>
              <p14:nvPr userDrawn="1"/>
            </p14:nvContentPartPr>
            <p14:xfrm>
              <a:off x="3127132" y="1860621"/>
              <a:ext cx="1800" cy="108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2452" y="1855941"/>
                <a:ext cx="11520" cy="108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3" y="4776577"/>
            <a:ext cx="972000" cy="3240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 userDrawn="1"/>
        </p:nvCxnSpPr>
        <p:spPr>
          <a:xfrm>
            <a:off x="-30473" y="4727937"/>
            <a:ext cx="918000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8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78" r:id="rId7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mev3.gosuslugi.ru/portal/inquirytype_one.jsp?id=169220&amp;zone=fed&amp;page=1&amp;dTest=false" TargetMode="External"/><Relationship Id="rId3" Type="http://schemas.openxmlformats.org/officeDocument/2006/relationships/hyperlink" Target="https://digital.gov.ru/ru/documents/6186/" TargetMode="External"/><Relationship Id="rId7" Type="http://schemas.openxmlformats.org/officeDocument/2006/relationships/hyperlink" Target="https://smev3.gosuslugi.ru/porta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mev3.gosuslugi.ru/portal/inquirytype_one.jsp?id=169242&amp;zone=fed&amp;page=1&amp;dTest=false" TargetMode="External"/><Relationship Id="rId5" Type="http://schemas.openxmlformats.org/officeDocument/2006/relationships/hyperlink" Target="https://support.cft.ru/services/techn_rest/subsystem-documentation/subsystem-documentation" TargetMode="External"/><Relationship Id="rId10" Type="http://schemas.openxmlformats.org/officeDocument/2006/relationships/hyperlink" Target="https://smev3.gosuslugi.ru/portal/inquirytype_one.jsp?id=168065&amp;zone=fed&amp;page=1&amp;dTest=false" TargetMode="External"/><Relationship Id="rId4" Type="http://schemas.openxmlformats.org/officeDocument/2006/relationships/hyperlink" Target="https://digital.gov.ru/ru/documents/7166/" TargetMode="External"/><Relationship Id="rId9" Type="http://schemas.openxmlformats.org/officeDocument/2006/relationships/hyperlink" Target="https://smev3.gosuslugi.ru/portal/inquirytype_one.jsp?id=168374&amp;zone=fed&amp;page=1&amp;dTest=tru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cid:image001.jpg@01D80C4E.A143D7F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sd@sc.minsvyaz.ru" TargetMode="External"/><Relationship Id="rId3" Type="http://schemas.openxmlformats.org/officeDocument/2006/relationships/hyperlink" Target="https://digital.gov.ru/ru/documents/7166/" TargetMode="External"/><Relationship Id="rId7" Type="http://schemas.openxmlformats.org/officeDocument/2006/relationships/hyperlink" Target="https://digital.gov.ru/ru/documents/619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igital.gov.ru/ru/appeals/faq/35/" TargetMode="External"/><Relationship Id="rId5" Type="http://schemas.openxmlformats.org/officeDocument/2006/relationships/hyperlink" Target="https://digital.gov.ru/ru/activity/govservices/certification_authority/" TargetMode="External"/><Relationship Id="rId4" Type="http://schemas.openxmlformats.org/officeDocument/2006/relationships/hyperlink" Target="https://digital.gov.ru/ru/documents/6182/" TargetMode="External"/><Relationship Id="rId9" Type="http://schemas.openxmlformats.org/officeDocument/2006/relationships/hyperlink" Target="https://digital.gov.ru/ru/documents/424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е данные 4"/>
              <p14:cNvContentPartPr/>
              <p14:nvPr/>
            </p14:nvContentPartPr>
            <p14:xfrm>
              <a:off x="4581532" y="4659981"/>
              <a:ext cx="9720" cy="23400"/>
            </p14:xfrm>
          </p:contentPart>
        </mc:Choice>
        <mc:Fallback xmlns="">
          <p:pic>
            <p:nvPicPr>
              <p:cNvPr id="7" name="Рукописные данные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7212" y="4655301"/>
                <a:ext cx="19080" cy="324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Подзаголовок 2"/>
          <p:cNvSpPr txBox="1">
            <a:spLocks/>
          </p:cNvSpPr>
          <p:nvPr/>
        </p:nvSpPr>
        <p:spPr>
          <a:xfrm>
            <a:off x="2451194" y="3524517"/>
            <a:ext cx="6096734" cy="758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372347" y="3524517"/>
            <a:ext cx="6096734" cy="735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11899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Цифровой профиль физического лица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7207" r="29254" b="24135"/>
          <a:stretch/>
        </p:blipFill>
        <p:spPr>
          <a:xfrm>
            <a:off x="686314" y="3589198"/>
            <a:ext cx="1255594" cy="1287666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716" y="3903994"/>
            <a:ext cx="3351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Елена Смышляева,</a:t>
            </a:r>
          </a:p>
          <a:p>
            <a:r>
              <a:rPr lang="ru-RU" dirty="0">
                <a:solidFill>
                  <a:schemeClr val="bg1"/>
                </a:solidFill>
              </a:rPr>
              <a:t>Заместитель директора бизнеса</a:t>
            </a:r>
          </a:p>
          <a:p>
            <a:r>
              <a:rPr lang="ru-RU" dirty="0">
                <a:solidFill>
                  <a:schemeClr val="bg1"/>
                </a:solidFill>
              </a:rPr>
              <a:t>«Цифровые технологии»</a:t>
            </a:r>
          </a:p>
        </p:txBody>
      </p:sp>
    </p:spTree>
    <p:extLst>
      <p:ext uri="{BB962C8B-B14F-4D97-AF65-F5344CB8AC3E}">
        <p14:creationId xmlns:p14="http://schemas.microsoft.com/office/powerpoint/2010/main" val="76711173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64" y="59398"/>
            <a:ext cx="89846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Полезные ссылки</a:t>
            </a:r>
          </a:p>
          <a:p>
            <a:endParaRPr lang="ru-RU" sz="1000" dirty="0"/>
          </a:p>
          <a:p>
            <a:pPr lvl="0"/>
            <a:r>
              <a:rPr lang="ru-RU" sz="1400" dirty="0">
                <a:solidFill>
                  <a:srgbClr val="0070C0"/>
                </a:solidFill>
              </a:rPr>
              <a:t>1) Перечень видов сведений (</a:t>
            </a:r>
            <a:r>
              <a:rPr lang="en-US" sz="1400" dirty="0">
                <a:solidFill>
                  <a:srgbClr val="0070C0"/>
                </a:solidFill>
              </a:rPr>
              <a:t>scope</a:t>
            </a:r>
            <a:r>
              <a:rPr lang="ru-RU" sz="1400" dirty="0">
                <a:solidFill>
                  <a:srgbClr val="0070C0"/>
                </a:solidFill>
              </a:rPr>
              <a:t>), к которым информационной системе необходим доступ:</a:t>
            </a:r>
          </a:p>
          <a:p>
            <a:r>
              <a:rPr lang="ru-RU" sz="1200" dirty="0"/>
              <a:t>Перечень видов сведений, получаемых из системы ЕСИА опубликован: </a:t>
            </a:r>
            <a:r>
              <a:rPr lang="ru-RU" sz="1200" u="sng" dirty="0">
                <a:hlinkClick r:id="rId3"/>
              </a:rPr>
              <a:t>https://digital.gov.ru/ru/documents/6186/</a:t>
            </a:r>
            <a:r>
              <a:rPr lang="ru-RU" dirty="0"/>
              <a:t>, </a:t>
            </a:r>
            <a:r>
              <a:rPr lang="ru-RU" sz="1200" dirty="0"/>
              <a:t>приложение B4 «Особенности указания области доступа (</a:t>
            </a:r>
            <a:r>
              <a:rPr lang="ru-RU" sz="1200" dirty="0" err="1"/>
              <a:t>scope</a:t>
            </a:r>
            <a:r>
              <a:rPr lang="ru-RU" sz="1200" dirty="0"/>
              <a:t>)»; </a:t>
            </a:r>
            <a:r>
              <a:rPr lang="ru-RU" sz="1200" u="sng" dirty="0">
                <a:hlinkClick r:id="rId4"/>
              </a:rPr>
              <a:t>https://digital.gov.ru/ru/documents/7166</a:t>
            </a:r>
            <a:r>
              <a:rPr lang="ru-RU" sz="1200" dirty="0">
                <a:hlinkClick r:id="rId4"/>
              </a:rPr>
              <a:t>/</a:t>
            </a:r>
            <a:r>
              <a:rPr lang="ru-RU" sz="1200" dirty="0"/>
              <a:t>, раздел 7 «Получение данных Цифрового профиля пользователя».</a:t>
            </a:r>
            <a:endParaRPr lang="ru-RU" dirty="0"/>
          </a:p>
          <a:p>
            <a:pPr lvl="0"/>
            <a:endParaRPr lang="ru-RU" sz="1400" dirty="0">
              <a:solidFill>
                <a:srgbClr val="0070C0"/>
              </a:solidFill>
            </a:endParaRPr>
          </a:p>
          <a:p>
            <a:pPr lvl="0"/>
            <a:r>
              <a:rPr lang="ru-RU" sz="1400" dirty="0">
                <a:solidFill>
                  <a:srgbClr val="0070C0"/>
                </a:solidFill>
              </a:rPr>
              <a:t>2) Прохождение эталонного тестирования СМЭВ 3.0: </a:t>
            </a:r>
            <a:r>
              <a:rPr lang="ru-RU" sz="1200" u="sng" dirty="0">
                <a:hlinkClick r:id="rId5"/>
              </a:rPr>
              <a:t>https://support.cft.ru/services/techn_rest/subsystem-documentation/subsystem-documentation</a:t>
            </a:r>
            <a:endParaRPr lang="ru-RU" sz="1200" u="sng" dirty="0"/>
          </a:p>
          <a:p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3) Подключение Банка к платформе уведомлений. СМЭВ 3.0 (необходимо получить доступ в роли поставщика к видам сведений: </a:t>
            </a:r>
            <a:r>
              <a:rPr lang="ru-RU" sz="1200" dirty="0"/>
              <a:t>«Отправка в организацию уведомления о событии платформы согласий ЕСИА» </a:t>
            </a:r>
            <a:r>
              <a:rPr lang="ru-RU" sz="1200" u="sng" dirty="0">
                <a:hlinkClick r:id="rId6"/>
              </a:rPr>
              <a:t>https://smev3.gosuslugi.ru/portal/inquirytype_one.jsp?id=169242&amp;zone=fed&amp;page=1&amp;dTest=false</a:t>
            </a:r>
            <a:r>
              <a:rPr lang="ru-RU" sz="1200" u="sng" dirty="0"/>
              <a:t> </a:t>
            </a:r>
          </a:p>
          <a:p>
            <a:r>
              <a:rPr lang="ru-RU" sz="1200" dirty="0"/>
              <a:t>пункт 10.8.4 документа «Правила и процедуры работы в Единой Системе межведомственного электронного взаимодействия по Методическим рекомендациям версии 3»: </a:t>
            </a:r>
            <a:r>
              <a:rPr lang="ru-RU" sz="1200" u="sng" dirty="0">
                <a:hlinkClick r:id="rId7"/>
              </a:rPr>
              <a:t>https://smev3.gosuslugi.ru/portal/</a:t>
            </a:r>
            <a:endParaRPr lang="ru-RU" sz="1200" u="sng" dirty="0"/>
          </a:p>
          <a:p>
            <a:endParaRPr lang="ru-RU" sz="1000" dirty="0"/>
          </a:p>
          <a:p>
            <a:pPr lvl="0"/>
            <a:r>
              <a:rPr lang="ru-RU" sz="1400" dirty="0">
                <a:solidFill>
                  <a:srgbClr val="0070C0"/>
                </a:solidFill>
              </a:rPr>
              <a:t>4) Получение доступа к трём видам сведений продуктивной среды СМЭВ в роли потребителя </a:t>
            </a:r>
          </a:p>
          <a:p>
            <a:pPr lvl="0"/>
            <a:r>
              <a:rPr lang="ru-RU" sz="1200" dirty="0"/>
              <a:t>«Запрос перечня согласий пользователя ЕСИА, выданных организации»: </a:t>
            </a:r>
            <a:r>
              <a:rPr lang="ru-RU" sz="1200" u="sng" dirty="0">
                <a:hlinkClick r:id="rId8"/>
              </a:rPr>
              <a:t>https://smev3.gosuslugi.ru/portal/inquirytype_one.jsp?id=169220&amp;zone=fed&amp;page=1&amp;dTest=false</a:t>
            </a:r>
            <a:r>
              <a:rPr lang="ru-RU" sz="1200" u="sng" dirty="0"/>
              <a:t> </a:t>
            </a:r>
          </a:p>
          <a:p>
            <a:r>
              <a:rPr lang="ru-RU" sz="1200" dirty="0"/>
              <a:t>«Запрос персональных данных при наличии согласия пользователя ЕСИА»: </a:t>
            </a:r>
            <a:r>
              <a:rPr lang="ru-RU" sz="1200" u="sng" dirty="0">
                <a:hlinkClick r:id="rId9"/>
              </a:rPr>
              <a:t>https://smev3.gosuslugi.ru/portal/inquirytype_one.jsp?id=168374&amp;zone=fed&amp;page=1&amp;dTest=true</a:t>
            </a:r>
            <a:r>
              <a:rPr lang="ru-RU" sz="1200" u="sng" dirty="0"/>
              <a:t> </a:t>
            </a:r>
          </a:p>
          <a:p>
            <a:r>
              <a:rPr lang="ru-RU" sz="1200" dirty="0"/>
              <a:t>«Запрос согласий пользователя ЕСИА от организации»: </a:t>
            </a:r>
            <a:r>
              <a:rPr lang="ru-RU" sz="1200" u="sng" dirty="0">
                <a:hlinkClick r:id="rId10"/>
              </a:rPr>
              <a:t>https://smev3.gosuslugi.ru/portal/inquirytype_one.jsp?id=168065&amp;zone=fed&amp;page=1&amp;dTest=false</a:t>
            </a:r>
            <a:endParaRPr lang="ru-RU" sz="1200" u="sng" dirty="0"/>
          </a:p>
        </p:txBody>
      </p:sp>
    </p:spTree>
    <p:extLst>
      <p:ext uri="{BB962C8B-B14F-4D97-AF65-F5344CB8AC3E}">
        <p14:creationId xmlns:p14="http://schemas.microsoft.com/office/powerpoint/2010/main" val="338651732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331119" y="172641"/>
            <a:ext cx="6669881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altLang="ru-RU" sz="2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Файловый обмен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13B2F9-C616-445F-B330-76AD74C52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54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523" y="135163"/>
            <a:ext cx="8722468" cy="502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sz="16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Самые актуальные ВОПРОСЫ к инфраструктуре Цифрового профиля: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ru-RU" sz="1050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sz="1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Своевременное обновление документации по Цифровому профилю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Документация на Цифровой профиль отстает от фактической реализации.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Спецификация на Цифровой профиль REST.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Ранее вместе с методическими рекомендациями публиковалась спецификация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 Swagger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Предложение вернуть.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Недоступные скоупы и отсутствие способа узнать какие скоупы стали недоступны.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Наблюдаем неработающие скоупы: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Свидетельство о браке </a:t>
            </a:r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marriage_cert_doc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об отнесении гражданина к категории граждан предпенсионного возраста pre_retirement_age;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Свидетельство о рождении </a:t>
            </a:r>
            <a:r>
              <a:rPr lang="ru-R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birth_cert_doc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Если у банка нет разрешения на запрос какого-либо </a:t>
            </a:r>
            <a:r>
              <a:rPr lang="ru-RU" sz="1400" b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скоупа</a:t>
            </a:r>
            <a:r>
              <a:rPr lang="ru-RU" sz="1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в ЕСИА недоступен </a:t>
            </a:r>
            <a:r>
              <a:rPr lang="ru-RU" sz="1400" b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скоуп</a:t>
            </a:r>
            <a:r>
              <a:rPr lang="ru-RU" sz="1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ЕСИА возвращает ошибку по всему запросу “</a:t>
            </a:r>
            <a:r>
              <a:rPr lang="ru-RU" sz="1400" b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Invalid</a:t>
            </a:r>
            <a:r>
              <a:rPr lang="ru-RU" sz="1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scopes</a:t>
            </a:r>
            <a:r>
              <a:rPr lang="ru-RU" sz="1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без указания </a:t>
            </a:r>
            <a:r>
              <a:rPr lang="ru-RU" sz="1400" b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скоупа</a:t>
            </a:r>
            <a:endParaRPr lang="ru-RU" sz="1400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/>
              <a:t>Предложение рассмотреть возможность доработки:</a:t>
            </a:r>
          </a:p>
          <a:p>
            <a:pPr lvl="0"/>
            <a:r>
              <a:rPr lang="ru-RU" sz="1050" dirty="0"/>
              <a:t>1) При недоступности одного </a:t>
            </a:r>
            <a:r>
              <a:rPr lang="ru-RU" sz="1050" dirty="0" err="1"/>
              <a:t>скоупа</a:t>
            </a:r>
            <a:r>
              <a:rPr lang="ru-RU" sz="1050" dirty="0"/>
              <a:t> возвращать информацию по всем остальным доступным </a:t>
            </a:r>
            <a:r>
              <a:rPr lang="ru-RU" sz="1050" dirty="0" err="1"/>
              <a:t>скоупам</a:t>
            </a:r>
            <a:r>
              <a:rPr lang="ru-RU" sz="1050" dirty="0"/>
              <a:t> данных. При этом возвращать информацию о причине недоступности </a:t>
            </a:r>
            <a:r>
              <a:rPr lang="ru-RU" sz="1050" dirty="0" err="1"/>
              <a:t>скоупа</a:t>
            </a:r>
            <a:r>
              <a:rPr lang="ru-RU" sz="1050" dirty="0"/>
              <a:t> (например, у банка нет разрешения или </a:t>
            </a:r>
            <a:r>
              <a:rPr lang="ru-RU" sz="1050" dirty="0" err="1"/>
              <a:t>скоуп</a:t>
            </a:r>
            <a:r>
              <a:rPr lang="ru-RU" sz="1050" dirty="0"/>
              <a:t> временно не работает в ЕСИА);</a:t>
            </a:r>
          </a:p>
          <a:p>
            <a:pPr lvl="0"/>
            <a:r>
              <a:rPr lang="ru-RU" sz="1050" dirty="0"/>
              <a:t>2) Реализовать новый запрос, используя который банк может запросить список </a:t>
            </a:r>
            <a:r>
              <a:rPr lang="ru-RU" sz="1050" dirty="0" err="1"/>
              <a:t>скоупов</a:t>
            </a:r>
            <a:r>
              <a:rPr lang="ru-RU" sz="1050" dirty="0"/>
              <a:t>, к которым у банка есть доступ.</a:t>
            </a:r>
          </a:p>
          <a:p>
            <a:pPr lvl="0"/>
            <a:endParaRPr lang="ru-RU" sz="1050" dirty="0"/>
          </a:p>
          <a:p>
            <a:pPr lvl="0"/>
            <a:r>
              <a:rPr lang="ru-RU" sz="1400" b="1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5. Получение </a:t>
            </a:r>
            <a:r>
              <a:rPr lang="ru-RU" sz="1400" b="1" dirty="0" err="1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скоупов</a:t>
            </a:r>
            <a:r>
              <a:rPr lang="ru-RU" sz="1400" b="1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по всем согласиям ранее данным ФЛ:</a:t>
            </a:r>
          </a:p>
          <a:p>
            <a:pPr lvl="0"/>
            <a:r>
              <a:rPr lang="ru-RU" sz="1050" dirty="0"/>
              <a:t>                                               Банк запрашивает у </a:t>
            </a:r>
            <a:r>
              <a:rPr lang="ru-RU" sz="1050" dirty="0" err="1"/>
              <a:t>физ.лица</a:t>
            </a:r>
            <a:r>
              <a:rPr lang="ru-RU" sz="1050" dirty="0"/>
              <a:t> согласие с целью  А к одному </a:t>
            </a:r>
            <a:r>
              <a:rPr lang="ru-RU" sz="1050" dirty="0" err="1"/>
              <a:t>скоупу</a:t>
            </a:r>
            <a:r>
              <a:rPr lang="ru-RU" sz="1050" dirty="0"/>
              <a:t> (документу). </a:t>
            </a:r>
            <a:r>
              <a:rPr lang="ru-RU" sz="1050" dirty="0" err="1"/>
              <a:t>Физ.лицо</a:t>
            </a:r>
            <a:r>
              <a:rPr lang="ru-RU" sz="1050" dirty="0"/>
              <a:t> согласие выдает;</a:t>
            </a:r>
          </a:p>
          <a:p>
            <a:pPr lvl="0"/>
            <a:r>
              <a:rPr lang="ru-RU" sz="1050" dirty="0"/>
              <a:t>                                               Цифровой профиль выдает банку </a:t>
            </a:r>
            <a:r>
              <a:rPr lang="en-US" sz="1050" dirty="0"/>
              <a:t>access token</a:t>
            </a:r>
            <a:r>
              <a:rPr lang="ru-RU" sz="1050" dirty="0"/>
              <a:t> (маркер доступа), в котором указана цель А и один </a:t>
            </a:r>
            <a:r>
              <a:rPr lang="ru-RU" sz="1050" dirty="0" err="1"/>
              <a:t>скоуп</a:t>
            </a:r>
            <a:r>
              <a:rPr lang="ru-RU" sz="1050" dirty="0"/>
              <a:t>. </a:t>
            </a:r>
          </a:p>
          <a:p>
            <a:pPr lvl="0"/>
            <a:r>
              <a:rPr lang="ru-RU" sz="1050" dirty="0"/>
              <a:t>                                               Далее банк запрашивает у этого же </a:t>
            </a:r>
            <a:r>
              <a:rPr lang="ru-RU" sz="1050" dirty="0" err="1"/>
              <a:t>физ.лица</a:t>
            </a:r>
            <a:r>
              <a:rPr lang="ru-RU" sz="1050" dirty="0"/>
              <a:t> согласие с целью  Б с 5 </a:t>
            </a:r>
            <a:r>
              <a:rPr lang="ru-RU" sz="1050" dirty="0" err="1"/>
              <a:t>скоупами</a:t>
            </a:r>
            <a:r>
              <a:rPr lang="ru-RU" sz="1050" dirty="0"/>
              <a:t>. </a:t>
            </a:r>
            <a:r>
              <a:rPr lang="ru-RU" sz="1050" dirty="0" err="1"/>
              <a:t>Физ.лицо</a:t>
            </a:r>
            <a:r>
              <a:rPr lang="ru-RU" sz="1050" dirty="0"/>
              <a:t> согласие выдает;</a:t>
            </a:r>
          </a:p>
          <a:p>
            <a:pPr lvl="0"/>
            <a:r>
              <a:rPr lang="ru-RU" sz="1050" dirty="0"/>
              <a:t>                                               Цифровой профиль выдает банку </a:t>
            </a:r>
            <a:r>
              <a:rPr lang="en-US" sz="1050" dirty="0"/>
              <a:t>access token</a:t>
            </a:r>
            <a:r>
              <a:rPr lang="ru-RU" sz="1050" dirty="0"/>
              <a:t>, в котором указано две цели (А+Б) и 6 </a:t>
            </a:r>
            <a:r>
              <a:rPr lang="ru-RU" sz="1050" dirty="0" err="1"/>
              <a:t>скоупов</a:t>
            </a:r>
            <a:r>
              <a:rPr lang="ru-RU" sz="1050" dirty="0"/>
              <a:t> (А+Б).</a:t>
            </a:r>
          </a:p>
        </p:txBody>
      </p:sp>
    </p:spTree>
    <p:extLst>
      <p:ext uri="{BB962C8B-B14F-4D97-AF65-F5344CB8AC3E}">
        <p14:creationId xmlns:p14="http://schemas.microsoft.com/office/powerpoint/2010/main" val="410359617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5369"/>
            <a:ext cx="81452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/>
          </a:p>
          <a:p>
            <a:endParaRPr lang="ru-RU" sz="1050" dirty="0"/>
          </a:p>
          <a:p>
            <a:endParaRPr lang="ru-RU" sz="1050" dirty="0"/>
          </a:p>
          <a:p>
            <a:endParaRPr lang="ru-RU" sz="1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3149" y="216328"/>
            <a:ext cx="8878407" cy="124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6. П</a:t>
            </a:r>
            <a:r>
              <a:rPr lang="ru-RU" altLang="ru-RU" sz="1400" b="1" dirty="0" bmk="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ервый для физ.лица запрос согласия заканчивается ошибкой ЕСИА если пользователь не давал согласие Цифровому профилю</a:t>
            </a:r>
            <a:endParaRPr lang="ru-RU" altLang="ru-RU" sz="1400" b="1" dirty="0">
              <a:solidFill>
                <a:srgbClr val="2F5496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первом для ФЛ запросе любым банком согласий, ЕСИА отображает </a:t>
            </a:r>
            <a:r>
              <a:rPr kumimoji="0" lang="ru-RU" alt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физ.лицу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предложение предоставить согласие самому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Цифровому профилю, а не банку. После выдачи согласия Цифровому профилю ЕСИА отображает ошибку: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 descr="cid:image001.jpg@01D80C4E.A143D7F0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6" y="1213697"/>
            <a:ext cx="2132119" cy="185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3244" y="3666332"/>
            <a:ext cx="85483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предложение выдать согласия банку даже не отображаются, ЕСИА на этом сессию заканчивает.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Последующий запрос согласий проходит 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штатно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060155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1647" y="1815406"/>
            <a:ext cx="7760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</a:rPr>
              <a:t>ВАШИ ВОПРОСЫ: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7207" r="29254" b="24135"/>
          <a:stretch/>
        </p:blipFill>
        <p:spPr>
          <a:xfrm>
            <a:off x="3909976" y="2770388"/>
            <a:ext cx="1255594" cy="1287666"/>
          </a:xfrm>
          <a:prstGeom prst="ellipse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B9F115-CB47-4DBC-81AD-2A1B87296550}"/>
              </a:ext>
            </a:extLst>
          </p:cNvPr>
          <p:cNvSpPr/>
          <p:nvPr/>
        </p:nvSpPr>
        <p:spPr>
          <a:xfrm>
            <a:off x="2884928" y="4220170"/>
            <a:ext cx="33056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Елена Смышляева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e.smyshljaeva@cft.ru</a:t>
            </a:r>
            <a:endParaRPr lang="ru-RU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Моб. +7(925)-376-65-27 </a:t>
            </a:r>
          </a:p>
        </p:txBody>
      </p:sp>
    </p:spTree>
    <p:extLst>
      <p:ext uri="{BB962C8B-B14F-4D97-AF65-F5344CB8AC3E}">
        <p14:creationId xmlns:p14="http://schemas.microsoft.com/office/powerpoint/2010/main" val="108471882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A1114E-7F26-4CEB-BD8A-5328AA9BF717}"/>
              </a:ext>
            </a:extLst>
          </p:cNvPr>
          <p:cNvSpPr/>
          <p:nvPr/>
        </p:nvSpPr>
        <p:spPr>
          <a:xfrm>
            <a:off x="353079" y="384646"/>
            <a:ext cx="86385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Цифровой профиль ФЛ</a:t>
            </a:r>
          </a:p>
          <a:p>
            <a:endParaRPr lang="ru-RU" dirty="0">
              <a:solidFill>
                <a:srgbClr val="005C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от 03.06.2019 №710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от 24.11.2020 №1911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Законопроект № 747513-7«О внесении изменений в отдельные законодательные акты (в части уточнения процедур идентификации и аутентификации)»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7CCA3F-85B2-4853-B2B7-41D753B3901A}"/>
              </a:ext>
            </a:extLst>
          </p:cNvPr>
          <p:cNvSpPr/>
          <p:nvPr/>
        </p:nvSpPr>
        <p:spPr>
          <a:xfrm>
            <a:off x="353079" y="2635197"/>
            <a:ext cx="8638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кого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535141-AC95-4D54-AC0E-F5A8C79C3ADB}"/>
              </a:ext>
            </a:extLst>
          </p:cNvPr>
          <p:cNvSpPr/>
          <p:nvPr/>
        </p:nvSpPr>
        <p:spPr>
          <a:xfrm>
            <a:off x="459527" y="3096862"/>
            <a:ext cx="2670684" cy="4616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Кредитные организации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4DD16C-34D7-4C39-87D7-520598794B24}"/>
              </a:ext>
            </a:extLst>
          </p:cNvPr>
          <p:cNvSpPr/>
          <p:nvPr/>
        </p:nvSpPr>
        <p:spPr>
          <a:xfrm>
            <a:off x="459527" y="3672405"/>
            <a:ext cx="267068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Страховые организации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45DEB8-9E18-48C6-A5F5-4B865889DA0D}"/>
              </a:ext>
            </a:extLst>
          </p:cNvPr>
          <p:cNvSpPr/>
          <p:nvPr/>
        </p:nvSpPr>
        <p:spPr>
          <a:xfrm>
            <a:off x="3390221" y="3096862"/>
            <a:ext cx="3975778" cy="461665"/>
          </a:xfrm>
          <a:prstGeom prst="rect">
            <a:avLst/>
          </a:prstGeom>
          <a:solidFill>
            <a:srgbClr val="E4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Микрофинансовые организации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D6CB9A-6FD5-4C1A-97A7-0D49BDA6F268}"/>
              </a:ext>
            </a:extLst>
          </p:cNvPr>
          <p:cNvSpPr/>
          <p:nvPr/>
        </p:nvSpPr>
        <p:spPr>
          <a:xfrm>
            <a:off x="3390220" y="3672406"/>
            <a:ext cx="3975779" cy="4616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latin typeface="Calibri"/>
              </a:rPr>
              <a:t>Операторы Финансовых платформ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30702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A1114E-7F26-4CEB-BD8A-5328AA9BF717}"/>
              </a:ext>
            </a:extLst>
          </p:cNvPr>
          <p:cNvSpPr/>
          <p:nvPr/>
        </p:nvSpPr>
        <p:spPr>
          <a:xfrm>
            <a:off x="353079" y="82475"/>
            <a:ext cx="86385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Сервисы ЕСИА</a:t>
            </a:r>
          </a:p>
          <a:p>
            <a:endParaRPr lang="ru-RU" dirty="0">
              <a:solidFill>
                <a:srgbClr val="005C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535141-AC95-4D54-AC0E-F5A8C79C3ADB}"/>
              </a:ext>
            </a:extLst>
          </p:cNvPr>
          <p:cNvSpPr/>
          <p:nvPr/>
        </p:nvSpPr>
        <p:spPr>
          <a:xfrm>
            <a:off x="459524" y="590307"/>
            <a:ext cx="2930694" cy="461665"/>
          </a:xfrm>
          <a:prstGeom prst="rect">
            <a:avLst/>
          </a:prstGeom>
          <a:solidFill>
            <a:srgbClr val="00B050"/>
          </a:solidFill>
          <a:ln>
            <a:solidFill>
              <a:srgbClr val="43A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Цифровой профиль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4DD16C-34D7-4C39-87D7-520598794B24}"/>
              </a:ext>
            </a:extLst>
          </p:cNvPr>
          <p:cNvSpPr/>
          <p:nvPr/>
        </p:nvSpPr>
        <p:spPr>
          <a:xfrm>
            <a:off x="6356276" y="590307"/>
            <a:ext cx="2632955" cy="461665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Упрощенная идентификация (УПРИД)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45DEB8-9E18-48C6-A5F5-4B865889DA0D}"/>
              </a:ext>
            </a:extLst>
          </p:cNvPr>
          <p:cNvSpPr/>
          <p:nvPr/>
        </p:nvSpPr>
        <p:spPr>
          <a:xfrm>
            <a:off x="3557955" y="590307"/>
            <a:ext cx="2632953" cy="461665"/>
          </a:xfrm>
          <a:prstGeom prst="rect">
            <a:avLst/>
          </a:prstGeom>
          <a:solidFill>
            <a:srgbClr val="E41D3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latin typeface="Calibri"/>
              </a:rPr>
              <a:t>Биометрическая идентификация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156" y="1051972"/>
            <a:ext cx="2930694" cy="3687100"/>
          </a:xfrm>
          <a:prstGeom prst="rect">
            <a:avLst/>
          </a:prstGeom>
          <a:ln w="19050">
            <a:solidFill>
              <a:srgbClr val="43A547"/>
            </a:solidFill>
          </a:ln>
        </p:spPr>
        <p:txBody>
          <a:bodyPr wrap="square">
            <a:spAutoFit/>
          </a:bodyPr>
          <a:lstStyle/>
          <a:p>
            <a:pPr marL="685800" lvl="1" indent="-228600">
              <a:lnSpc>
                <a:spcPct val="107000"/>
              </a:lnSpc>
              <a:spcAft>
                <a:spcPts val="800"/>
              </a:spcAft>
              <a:buSzPts val="1000"/>
              <a:buAutoNum type="arabicParenR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ФИО, Пол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контактов: Домашний телефон, Мобильный телефон, E-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адресов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паспортов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Водительское удостоверение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транспортном средстве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Свидетельство о заключении брака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расторжении брака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Свидетельство о перемене имени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Свидетельство об установлении отцовства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Выписка ПФР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Справки о доходах и налогах по форме 2-НДФЛ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об авто, из ГИС ГМП и </a:t>
            </a:r>
            <a:r>
              <a:rPr lang="ru-RU" sz="9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endParaRPr lang="ru-RU" sz="9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55587" y="1057210"/>
            <a:ext cx="2635321" cy="2235292"/>
          </a:xfrm>
          <a:prstGeom prst="rect">
            <a:avLst/>
          </a:prstGeom>
          <a:ln w="19050">
            <a:solidFill>
              <a:srgbClr val="F43F42"/>
            </a:solidFill>
          </a:ln>
        </p:spPr>
        <p:txBody>
          <a:bodyPr wrap="square">
            <a:spAutoFit/>
          </a:bodyPr>
          <a:lstStyle/>
          <a:p>
            <a:pPr marL="685800" lvl="1" indent="-228600">
              <a:lnSpc>
                <a:spcPct val="107000"/>
              </a:lnSpc>
              <a:spcAft>
                <a:spcPts val="800"/>
              </a:spcAft>
              <a:buSzPts val="1000"/>
              <a:buAutoNum type="arabicParenR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Полная идентификация 115-ФЗ 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SzPts val="1000"/>
              <a:buAutoNum type="arabicParenR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ДАННЫЕ: 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контактов: мобильный телефон, адрес электронной почты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Паспорт: Гражданство, дата рождения; место рождения; реквизиты документа, удостоверяющего личность;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Адреса: адрес регистрации; адрес проживания;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56276" y="1057210"/>
            <a:ext cx="2635324" cy="2521716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685800" lvl="1" indent="-228600">
              <a:lnSpc>
                <a:spcPct val="107000"/>
              </a:lnSpc>
              <a:spcAft>
                <a:spcPts val="800"/>
              </a:spcAft>
              <a:buSzPts val="1000"/>
              <a:buAutoNum type="arabicParenR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Упрощенная идентификация 115-ФЗ для ограниченного количества операций.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SzPts val="1000"/>
              <a:buAutoNum type="arabicParenR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ДАННЫЕ: 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</a:t>
            </a:r>
            <a:endParaRPr lang="ru-RU" sz="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контактов: мобильный телефон, адрес электронной почты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Паспорт: Гражданство, дата рождения; место рождения; реквизиты документа, удостоверяющего личность;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Адреса: адрес регистрации; адрес проживания;</a:t>
            </a:r>
          </a:p>
        </p:txBody>
      </p:sp>
    </p:spTree>
    <p:extLst>
      <p:ext uri="{BB962C8B-B14F-4D97-AF65-F5344CB8AC3E}">
        <p14:creationId xmlns:p14="http://schemas.microsoft.com/office/powerpoint/2010/main" val="187504220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A1114E-7F26-4CEB-BD8A-5328AA9BF717}"/>
              </a:ext>
            </a:extLst>
          </p:cNvPr>
          <p:cNvSpPr/>
          <p:nvPr/>
        </p:nvSpPr>
        <p:spPr>
          <a:xfrm>
            <a:off x="353079" y="372561"/>
            <a:ext cx="863852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Цифровой профиль. Возможности</a:t>
            </a:r>
          </a:p>
          <a:p>
            <a:endParaRPr lang="ru-RU" sz="2400" dirty="0">
              <a:solidFill>
                <a:srgbClr val="005C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Платформа согласий: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Запрос согласий в соответствие с выбранными целями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Получение перечня согласий клиента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Подписка на уведомления платформы согласий: отзыв и </a:t>
            </a:r>
            <a:r>
              <a:rPr lang="ru-RU" sz="1600" dirty="0" err="1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тд</a:t>
            </a:r>
            <a:r>
              <a:rPr lang="ru-RU" sz="16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2000" dirty="0">
              <a:solidFill>
                <a:srgbClr val="005C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Данные: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Получение первичных </a:t>
            </a:r>
            <a:r>
              <a:rPr lang="ru-RU" sz="1600" dirty="0" err="1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скоупов</a:t>
            </a:r>
            <a:r>
              <a:rPr lang="ru-RU" sz="16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Уведомление об изменении данных ФЛ, получение актуальных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Своевременное обновление данных</a:t>
            </a:r>
          </a:p>
        </p:txBody>
      </p:sp>
    </p:spTree>
    <p:extLst>
      <p:ext uri="{BB962C8B-B14F-4D97-AF65-F5344CB8AC3E}">
        <p14:creationId xmlns:p14="http://schemas.microsoft.com/office/powerpoint/2010/main" val="161385286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694" y="259551"/>
            <a:ext cx="8145294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ТИПЫ СОГЛАСИЙ (ЦЕЛИ)</a:t>
            </a:r>
          </a:p>
          <a:p>
            <a:endParaRPr lang="ru-RU" sz="1050" dirty="0">
              <a:solidFill>
                <a:srgbClr val="005C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fontAlgn="base">
              <a:buFont typeface="+mj-lt"/>
              <a:buAutoNum type="arabicPeriod"/>
            </a:pPr>
            <a:r>
              <a:rPr lang="ru-RU" sz="1200" dirty="0"/>
              <a:t>Предоставление кредита (займа), в том числе кредита с лимитом кредитования и (или) овердрафта, выпуск и обслуживание банковской карты для обслуживания кредита (займа)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dirty="0"/>
              <a:t>Выпуск и обслуживание кредитной карты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dirty="0"/>
              <a:t>Выпуск и обслуживание банковской карты (за исключением кредитной карты)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dirty="0"/>
              <a:t>Согласие субъекта кредитной истории – физического лица на получение его кредитного отчета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dirty="0"/>
              <a:t>Оформление анкеты клиента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dirty="0"/>
              <a:t>Обновление информации, устанавливаемой банком при принятии клиента на обслуживание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dirty="0"/>
              <a:t>Предоставление страховых услуг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dirty="0"/>
              <a:t>Направление предложений по оказанию финансовых услуг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dirty="0"/>
              <a:t>Информирование о рассмотрении запроса на получение финансовых услуг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dirty="0"/>
              <a:t>Заполнение заявлений и договоров о предоставлении </a:t>
            </a:r>
            <a:r>
              <a:rPr lang="ru-RU" sz="1200" dirty="0" err="1"/>
              <a:t>микрофинансовых</a:t>
            </a:r>
            <a:r>
              <a:rPr lang="ru-RU" sz="1200" dirty="0"/>
              <a:t> услуг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dirty="0"/>
              <a:t>Исполнение требования к кредитору о предоставлении льготного периода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dirty="0"/>
              <a:t>Заключение кредитного договора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dirty="0"/>
              <a:t>Исполнение заключенного кредитного договора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dirty="0"/>
              <a:t>Заполнение заявлений и договоров о предоставлении услуг финансовых платформ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dirty="0"/>
              <a:t>Направление сведений и документов в целях трудоустройства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dirty="0"/>
              <a:t>Формирование финансовых и нефинансовых предложений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b="1" dirty="0"/>
              <a:t>Проведение упрощенной идентификации 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ru-RU" sz="1200" dirty="0"/>
              <a:t>Заполнение договоров безопасных расчетов (аккредитива) 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Формирование персонализированных предложений для </a:t>
            </a:r>
            <a:r>
              <a:rPr lang="ru-RU" sz="1200" dirty="0" err="1"/>
              <a:t>автовладельцеви</a:t>
            </a:r>
            <a:r>
              <a:rPr lang="ru-RU" sz="1200" dirty="0"/>
              <a:t> </a:t>
            </a:r>
            <a:r>
              <a:rPr lang="ru-RU" sz="1200" dirty="0" err="1"/>
              <a:t>др</a:t>
            </a:r>
            <a:r>
              <a:rPr lang="ru-RU" sz="12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99066268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9E31CDF-1CB6-4DB8-B483-FDE75FCAF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31043"/>
              </p:ext>
            </p:extLst>
          </p:nvPr>
        </p:nvGraphicFramePr>
        <p:xfrm>
          <a:off x="389059" y="712176"/>
          <a:ext cx="8463110" cy="3654912"/>
        </p:xfrm>
        <a:graphic>
          <a:graphicData uri="http://schemas.openxmlformats.org/drawingml/2006/table">
            <a:tbl>
              <a:tblPr/>
              <a:tblGrid>
                <a:gridCol w="7071614">
                  <a:extLst>
                    <a:ext uri="{9D8B030D-6E8A-4147-A177-3AD203B41FA5}">
                      <a16:colId xmlns:a16="http://schemas.microsoft.com/office/drawing/2014/main" val="1143296436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918683780"/>
                    </a:ext>
                  </a:extLst>
                </a:gridCol>
                <a:gridCol w="698769">
                  <a:extLst>
                    <a:ext uri="{9D8B030D-6E8A-4147-A177-3AD203B41FA5}">
                      <a16:colId xmlns:a16="http://schemas.microsoft.com/office/drawing/2014/main" val="3144368106"/>
                    </a:ext>
                  </a:extLst>
                </a:gridCol>
              </a:tblGrid>
              <a:tr h="2022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Сценарий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REST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СМЭВ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004840"/>
                  </a:ext>
                </a:extLst>
              </a:tr>
              <a:tr h="3027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Получение данных ФЛ: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Запрос согласий у пользователя через REST. Запрос персональных данных через REST на основании полученных согласий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Запрос согласий у пользователя через СМЭВ </a:t>
                      </a:r>
                      <a:r>
                        <a:rPr lang="ru-RU" sz="125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offline</a:t>
                      </a:r>
                      <a:r>
                        <a:rPr lang="ru-RU" sz="12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Запрос персональных данных через СМЭВ </a:t>
                      </a:r>
                      <a:r>
                        <a:rPr lang="ru-RU" sz="125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offline</a:t>
                      </a:r>
                      <a:r>
                        <a:rPr lang="ru-RU" sz="12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основании полученных согласий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189051"/>
                  </a:ext>
                </a:extLst>
              </a:tr>
              <a:tr h="22249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Получение перечня согласий: 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Используя полученные данные из п.1,</a:t>
                      </a:r>
                      <a:r>
                        <a:rPr lang="ru-RU" sz="125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получение перечня согласий пользователя  через СМЭВ, передача перечня согласий отдельным XML-сообщением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109908"/>
                  </a:ext>
                </a:extLst>
              </a:tr>
              <a:tr h="692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Поддержка в актуальном состоянии данных ФЛ: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Получений</a:t>
                      </a:r>
                      <a:r>
                        <a:rPr lang="ru-RU" sz="125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уведомлений об изменении данных</a:t>
                      </a:r>
                      <a:r>
                        <a:rPr lang="ru-RU" sz="12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(Подписка на изменение персональных данных)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Запрос измененных сведений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Ежегодное обновление данных. </a:t>
                      </a:r>
                      <a:r>
                        <a:rPr lang="ru-RU" sz="12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Получение от организации списка клиентов (уже давших согласия), по которому в конкретный день требуется ежегодное обновление досье клиента. Формирование запроса в СМЭВ, в который включается SCOPE данных и полученный OID. 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286270"/>
                  </a:ext>
                </a:extLst>
              </a:tr>
              <a:tr h="25920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Поддержка в актуальном состоянии Перечня согласий ФЛ: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Получение уведомления из Платформы согласий (например, ФЛ отозвало одно из согласий).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Запрос актуального перечня согласий ФЛ через СМЭВ.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Получение перечня согласий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9580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6B5513-24B6-49DC-9D11-5F42FA2F8C33}"/>
              </a:ext>
            </a:extLst>
          </p:cNvPr>
          <p:cNvSpPr txBox="1"/>
          <p:nvPr/>
        </p:nvSpPr>
        <p:spPr>
          <a:xfrm>
            <a:off x="389059" y="188956"/>
            <a:ext cx="836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5C7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ЦП СМЭВ и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C7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REST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5C7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Сценарии</a:t>
            </a:r>
          </a:p>
        </p:txBody>
      </p:sp>
    </p:spTree>
    <p:extLst>
      <p:ext uri="{BB962C8B-B14F-4D97-AF65-F5344CB8AC3E}">
        <p14:creationId xmlns:p14="http://schemas.microsoft.com/office/powerpoint/2010/main" val="22512354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115206"/>
              </p:ext>
            </p:extLst>
          </p:nvPr>
        </p:nvGraphicFramePr>
        <p:xfrm>
          <a:off x="290194" y="308396"/>
          <a:ext cx="8563611" cy="210498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128210">
                  <a:extLst>
                    <a:ext uri="{9D8B030D-6E8A-4147-A177-3AD203B41FA5}">
                      <a16:colId xmlns:a16="http://schemas.microsoft.com/office/drawing/2014/main" val="3293009737"/>
                    </a:ext>
                  </a:extLst>
                </a:gridCol>
                <a:gridCol w="3435401">
                  <a:extLst>
                    <a:ext uri="{9D8B030D-6E8A-4147-A177-3AD203B41FA5}">
                      <a16:colId xmlns:a16="http://schemas.microsoft.com/office/drawing/2014/main" val="951664354"/>
                    </a:ext>
                  </a:extLst>
                </a:gridCol>
              </a:tblGrid>
              <a:tr h="2605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Популярные кейсы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Value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437" marR="5437" marT="5437" marB="0" anchor="b"/>
                </a:tc>
                <a:extLst>
                  <a:ext uri="{0D108BD9-81ED-4DB2-BD59-A6C34878D82A}">
                    <a16:rowId xmlns:a16="http://schemas.microsoft.com/office/drawing/2014/main" val="2365463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Кейс 1. Автоматическое создание карточки клиента при посещение клиентом офиса</a:t>
                      </a: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Для банка: Сокращение времени работы операциониста. </a:t>
                      </a:r>
                    </a:p>
                    <a:p>
                      <a:pPr algn="l" fontAlgn="b"/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Для клиента:</a:t>
                      </a:r>
                      <a:r>
                        <a:rPr lang="ru-RU" sz="11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Сокращение времени нахождения в банке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extLst>
                  <a:ext uri="{0D108BD9-81ED-4DB2-BD59-A6C34878D82A}">
                    <a16:rowId xmlns:a16="http://schemas.microsoft.com/office/drawing/2014/main" val="1489285726"/>
                  </a:ext>
                </a:extLst>
              </a:tr>
              <a:tr h="326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Кейс 2.</a:t>
                      </a:r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Автозаполнение анкеты клиента на сайте и в ДБО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Пользователю не требуется тратить время и заполнять данные. Банк уверен в легитимности данных.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extLst>
                  <a:ext uri="{0D108BD9-81ED-4DB2-BD59-A6C34878D82A}">
                    <a16:rowId xmlns:a16="http://schemas.microsoft.com/office/drawing/2014/main" val="3846141681"/>
                  </a:ext>
                </a:extLst>
              </a:tr>
              <a:tr h="486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Кейс 3. Ежегодное и при изменении обновление данных по клиенту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Клиенту не требуется приходить в банк, банк продолжает обслуживание клиента</a:t>
                      </a:r>
                      <a:endParaRPr lang="ru-RU" sz="11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37" marR="5437" marT="5437" marB="0" anchor="b"/>
                </a:tc>
                <a:extLst>
                  <a:ext uri="{0D108BD9-81ED-4DB2-BD59-A6C34878D82A}">
                    <a16:rowId xmlns:a16="http://schemas.microsoft.com/office/drawing/2014/main" val="3656196256"/>
                  </a:ext>
                </a:extLst>
              </a:tr>
              <a:tr h="509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Кейс 4. Обновление данных через ДБО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37" marR="5437" marT="5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Для банка: позволяет собирать с клиентов согласия на использование цифрового профиля, </a:t>
                      </a:r>
                      <a:r>
                        <a:rPr lang="ru-RU" sz="1100" b="0" u="none" strike="noStrike" kern="1200" dirty="0" err="1">
                          <a:solidFill>
                            <a:srgbClr val="000000"/>
                          </a:solidFill>
                          <a:effectLst/>
                        </a:rPr>
                        <a:t>т.о</a:t>
                      </a:r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. накапливая базу «цифровых» клиентов  </a:t>
                      </a:r>
                      <a:endParaRPr lang="ru-RU" sz="11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37" marR="5437" marT="5437" marB="0" anchor="b"/>
                </a:tc>
                <a:extLst>
                  <a:ext uri="{0D108BD9-81ED-4DB2-BD59-A6C34878D82A}">
                    <a16:rowId xmlns:a16="http://schemas.microsoft.com/office/drawing/2014/main" val="315494780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608130-C3C3-45DC-94B1-25F08C80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797" y="2617990"/>
            <a:ext cx="3486860" cy="245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0430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82" y="155642"/>
            <a:ext cx="8714509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ЭТАПЫ Подключения к ЦП </a:t>
            </a:r>
            <a:r>
              <a:rPr lang="en-US" sz="24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</a:t>
            </a:r>
            <a:r>
              <a:rPr lang="ru-RU" sz="24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/СМЭВ</a:t>
            </a:r>
          </a:p>
          <a:p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Организационно: </a:t>
            </a:r>
            <a:endParaRPr lang="ru-RU" sz="1400" dirty="0"/>
          </a:p>
          <a:p>
            <a:pPr marL="342900" indent="-342900">
              <a:buAutoNum type="arabicPeriod"/>
            </a:pPr>
            <a:r>
              <a:rPr lang="ru-RU" sz="1200" dirty="0"/>
              <a:t>Направить письмо в Банк России, получить разрешение</a:t>
            </a:r>
          </a:p>
          <a:p>
            <a:pPr marL="342900" indent="-342900">
              <a:buAutoNum type="arabicPeriod"/>
            </a:pPr>
            <a:r>
              <a:rPr lang="ru-RU" sz="1200" dirty="0"/>
              <a:t>Зарегистрировать организацию в ЕСИА (если ранее банк не был зарегистрирован)</a:t>
            </a:r>
          </a:p>
          <a:p>
            <a:pPr marL="342900" indent="-342900">
              <a:buAutoNum type="arabicPeriod"/>
            </a:pPr>
            <a:r>
              <a:rPr lang="ru-RU" sz="1200" dirty="0"/>
              <a:t>Зарегистрировать новую ИС в ЕСИА для </a:t>
            </a:r>
            <a:r>
              <a:rPr lang="en-US" sz="1200" dirty="0"/>
              <a:t>REST </a:t>
            </a:r>
            <a:r>
              <a:rPr lang="ru-RU" sz="1200" dirty="0"/>
              <a:t>и СМЭВ (важно, при этом мнемоника должна быть одна)</a:t>
            </a:r>
          </a:p>
          <a:p>
            <a:pPr marL="342900" indent="-342900">
              <a:buAutoNum type="arabicPeriod"/>
            </a:pPr>
            <a:r>
              <a:rPr lang="ru-RU" sz="1200" dirty="0"/>
              <a:t>Оформить заявку на подключение к тестовому комплексу ЕСИА. </a:t>
            </a:r>
            <a:r>
              <a:rPr lang="en-US" sz="1200" dirty="0"/>
              <a:t>REST. </a:t>
            </a:r>
            <a:r>
              <a:rPr lang="ru-RU" sz="1200" dirty="0"/>
              <a:t>Для заявки: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dirty="0"/>
              <a:t>Сертификат ключа электронной подписи для взаимодействия информационной системы с тестовой средой ЕСИА: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/>
              <a:t>Перечень видов сведений (</a:t>
            </a:r>
            <a:r>
              <a:rPr lang="en-US" sz="1100" dirty="0"/>
              <a:t>scope</a:t>
            </a:r>
            <a:r>
              <a:rPr lang="ru-RU" sz="1100" dirty="0"/>
              <a:t>), к которым информационной системе необходим доступ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/>
              <a:t>Письмо о согласовании участия от Банка России</a:t>
            </a:r>
          </a:p>
          <a:p>
            <a:r>
              <a:rPr lang="ru-RU" sz="1100" dirty="0"/>
              <a:t>5. </a:t>
            </a:r>
            <a:r>
              <a:rPr lang="en-US" sz="1200" dirty="0"/>
              <a:t>      </a:t>
            </a:r>
            <a:r>
              <a:rPr lang="ru-RU" sz="1200" dirty="0"/>
              <a:t>Подключение ИС в промышленной среде ЕСИА. </a:t>
            </a:r>
            <a:r>
              <a:rPr lang="en-US" sz="1200" dirty="0"/>
              <a:t>REST</a:t>
            </a:r>
            <a:r>
              <a:rPr lang="ru-RU" sz="1200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dirty="0"/>
              <a:t>Файл отчета тестирования в тестовой среде ЕСИА, Цифровой профиль;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dirty="0"/>
              <a:t>Сертификат ключа электронной подписи для взаимодействия информационной системы с промышленной средой ЕСИА;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/>
              <a:t>Перечень целей согласий для каждой ссылки, планируемой к размещению на ресурсах банка. Для каждой цели согласий предоставить перечень типов данных (</a:t>
            </a:r>
            <a:r>
              <a:rPr lang="ru-RU" sz="1100" dirty="0" err="1"/>
              <a:t>scope</a:t>
            </a:r>
            <a:r>
              <a:rPr lang="ru-RU" sz="1100" dirty="0"/>
              <a:t>), к которым ИС необходим доступ</a:t>
            </a:r>
          </a:p>
          <a:p>
            <a:r>
              <a:rPr lang="ru-RU" sz="1200" dirty="0"/>
              <a:t>6. Получение доступа к видам сведений в тестовой среде СМЭВ в роли потребителя и в роли поставщика</a:t>
            </a:r>
          </a:p>
          <a:p>
            <a:r>
              <a:rPr lang="ru-RU" sz="1200" dirty="0"/>
              <a:t>7. Проведение тестирования ВС в тестовой среде в роли Потребителя и в роли поставщика </a:t>
            </a:r>
          </a:p>
          <a:p>
            <a:r>
              <a:rPr lang="ru-RU" sz="1200" dirty="0"/>
              <a:t>8. Подключение к промышленной среде СМЭВ</a:t>
            </a:r>
            <a:r>
              <a:rPr lang="en-US" sz="1200" dirty="0"/>
              <a:t> (</a:t>
            </a:r>
            <a:r>
              <a:rPr lang="ru-RU" sz="1200" dirty="0"/>
              <a:t>регистрация эталонных запросов в СМЭВ)</a:t>
            </a:r>
          </a:p>
          <a:p>
            <a:endParaRPr lang="ru-RU" sz="1200" dirty="0"/>
          </a:p>
          <a:p>
            <a:r>
              <a:rPr lang="ru-RU" sz="1400" dirty="0">
                <a:solidFill>
                  <a:srgbClr val="0070C0"/>
                </a:solidFill>
              </a:rPr>
              <a:t>Технически: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Разработать или приобрести программное обеспечение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Подготовка инфраструктуры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Доработать системы банка</a:t>
            </a:r>
          </a:p>
        </p:txBody>
      </p:sp>
    </p:spTree>
    <p:extLst>
      <p:ext uri="{BB962C8B-B14F-4D97-AF65-F5344CB8AC3E}">
        <p14:creationId xmlns:p14="http://schemas.microsoft.com/office/powerpoint/2010/main" val="370171709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8" y="246434"/>
            <a:ext cx="898467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5C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Полезные ссылки</a:t>
            </a:r>
          </a:p>
          <a:p>
            <a:endParaRPr lang="ru-RU" sz="1000" dirty="0"/>
          </a:p>
          <a:p>
            <a:pPr lvl="0"/>
            <a:r>
              <a:rPr lang="ru-RU" sz="1400" dirty="0">
                <a:solidFill>
                  <a:srgbClr val="0070C0"/>
                </a:solidFill>
              </a:rPr>
              <a:t>1) Подключение к тестовой и промышленной инфраструктуре цифрового профиля ЦБ: </a:t>
            </a:r>
          </a:p>
          <a:p>
            <a:pPr lvl="0"/>
            <a:r>
              <a:rPr lang="ru-RU" sz="1200" dirty="0"/>
              <a:t>«Методические рекомендации по интеграции с инфраструктурой Цифрового профиля»: </a:t>
            </a:r>
            <a:r>
              <a:rPr lang="ru-RU" sz="1200" u="sng" dirty="0">
                <a:hlinkClick r:id="rId3"/>
              </a:rPr>
              <a:t>https://digital.gov.ru/ru/documents/7166/</a:t>
            </a:r>
            <a:r>
              <a:rPr lang="ru-RU" sz="1200" dirty="0"/>
              <a:t>, раздел 4 «Как подключиться к инфраструктуре цифрового профиля»; </a:t>
            </a:r>
          </a:p>
          <a:p>
            <a:pPr lvl="0"/>
            <a:r>
              <a:rPr lang="ru-RU" sz="1200" dirty="0"/>
              <a:t>раздел 4.1 «Подключение к ЦП посредством использования существующего защищенного канала СМЭВ».</a:t>
            </a:r>
          </a:p>
          <a:p>
            <a:endParaRPr lang="ru-RU" sz="1200" dirty="0"/>
          </a:p>
          <a:p>
            <a:r>
              <a:rPr lang="ru-RU" sz="1400" dirty="0">
                <a:solidFill>
                  <a:srgbClr val="0070C0"/>
                </a:solidFill>
              </a:rPr>
              <a:t>2) Регистрация Подтвержденную УЗ в ЕСИА и регистрация Организации в ЕСИА</a:t>
            </a:r>
          </a:p>
          <a:p>
            <a:pPr lvl="0"/>
            <a:r>
              <a:rPr lang="ru-RU" sz="1200" dirty="0"/>
              <a:t>«Руководство пользователя ЕСИА»: </a:t>
            </a:r>
            <a:r>
              <a:rPr lang="ru-RU" sz="1200" u="sng" dirty="0">
                <a:hlinkClick r:id="rId4"/>
              </a:rPr>
              <a:t>https://digital.gov.ru/ru/documents/6182/</a:t>
            </a:r>
            <a:r>
              <a:rPr lang="ru-RU" sz="1200" dirty="0"/>
              <a:t>, </a:t>
            </a:r>
          </a:p>
          <a:p>
            <a:pPr lvl="0"/>
            <a:r>
              <a:rPr lang="ru-RU" sz="1200" dirty="0"/>
              <a:t>раздел 3.1.2 «Создание подтвержденной учетной записи». раздел 3.2 «Создание учетной записи юридического лица». </a:t>
            </a:r>
          </a:p>
          <a:p>
            <a:endParaRPr lang="ru-RU" sz="1200" dirty="0"/>
          </a:p>
          <a:p>
            <a:r>
              <a:rPr lang="ru-RU" sz="1400" dirty="0">
                <a:solidFill>
                  <a:srgbClr val="0070C0"/>
                </a:solidFill>
              </a:rPr>
              <a:t>3) Получение УКЭП.</a:t>
            </a:r>
          </a:p>
          <a:p>
            <a:r>
              <a:rPr lang="ru-RU" sz="1200" dirty="0"/>
              <a:t>Аккредитованные </a:t>
            </a:r>
            <a:r>
              <a:rPr lang="ru-RU" sz="1200" dirty="0" err="1"/>
              <a:t>Минкомсвязью</a:t>
            </a:r>
            <a:r>
              <a:rPr lang="ru-RU" sz="1200" dirty="0"/>
              <a:t> России удостоверяющих центров: </a:t>
            </a:r>
            <a:r>
              <a:rPr lang="ru-RU" sz="1200" u="sng" dirty="0">
                <a:hlinkClick r:id="rId5"/>
              </a:rPr>
              <a:t>https://digital.gov.ru/ru/activity/govservices/certification_authority/</a:t>
            </a:r>
            <a:r>
              <a:rPr lang="ru-RU" sz="1200" dirty="0"/>
              <a:t>. </a:t>
            </a:r>
          </a:p>
          <a:p>
            <a:r>
              <a:rPr lang="ru-RU" sz="1200" dirty="0"/>
              <a:t>Инструкция по получению квалифицированной электронной подписи: </a:t>
            </a:r>
            <a:r>
              <a:rPr lang="ru-RU" sz="1200" u="sng" dirty="0">
                <a:hlinkClick r:id="rId6"/>
              </a:rPr>
              <a:t>https://digital.gov.ru/ru/appeals/faq/35/</a:t>
            </a:r>
            <a:r>
              <a:rPr lang="ru-RU" sz="1200" dirty="0"/>
              <a:t>. </a:t>
            </a:r>
          </a:p>
          <a:p>
            <a:endParaRPr lang="ru-RU" sz="1200" dirty="0"/>
          </a:p>
          <a:p>
            <a:r>
              <a:rPr lang="ru-RU" sz="1400" dirty="0">
                <a:solidFill>
                  <a:srgbClr val="0070C0"/>
                </a:solidFill>
              </a:rPr>
              <a:t>4) Регистрация ИС </a:t>
            </a:r>
            <a:r>
              <a:rPr lang="ru-RU" sz="1200" dirty="0"/>
              <a:t>(Для работы с Цифровым профилем необходимо зарегистрировать отдельную мнемонику ИС.</a:t>
            </a:r>
          </a:p>
          <a:p>
            <a:r>
              <a:rPr lang="ru-RU" sz="1200" dirty="0"/>
              <a:t>Руководство пользователя технологического портала ЕСИА </a:t>
            </a:r>
            <a:r>
              <a:rPr lang="ru-RU" sz="1200" u="sng" dirty="0">
                <a:hlinkClick r:id="rId7"/>
              </a:rPr>
              <a:t>https://digital.gov.ru/ru/documents/6190/</a:t>
            </a:r>
            <a:r>
              <a:rPr lang="ru-RU" sz="1200" dirty="0"/>
              <a:t>.</a:t>
            </a:r>
          </a:p>
          <a:p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5) Оформление заявки для подключения к тестовой среде ЕСИА:</a:t>
            </a:r>
          </a:p>
          <a:p>
            <a:r>
              <a:rPr lang="ru-RU" sz="1200" dirty="0"/>
              <a:t>1) Отправка на адрес </a:t>
            </a:r>
            <a:r>
              <a:rPr lang="ru-RU" sz="1200" dirty="0" err="1"/>
              <a:t>Минкомсвязи</a:t>
            </a:r>
            <a:r>
              <a:rPr lang="ru-RU" sz="1200" dirty="0"/>
              <a:t> России: </a:t>
            </a:r>
            <a:r>
              <a:rPr lang="ru-RU" sz="1200" u="sng" dirty="0">
                <a:hlinkClick r:id="rId8"/>
              </a:rPr>
              <a:t>sd@sc.minsvyaz.ru</a:t>
            </a:r>
            <a:endParaRPr lang="ru-RU" sz="1200" u="sng" dirty="0"/>
          </a:p>
          <a:p>
            <a:r>
              <a:rPr lang="ru-RU" sz="1200" dirty="0"/>
              <a:t>2) Описание «Регламент информационного взаимодействия Участников с Оператором ЕСИА и оператором эксплуатации инфраструктуры электронного правительства»: </a:t>
            </a:r>
            <a:r>
              <a:rPr lang="ru-RU" sz="1200" u="sng" dirty="0">
                <a:hlinkClick r:id="rId9"/>
              </a:rPr>
              <a:t>https://digital.gov.ru/ru/documents/4244/</a:t>
            </a:r>
            <a:endParaRPr lang="ru-RU" sz="1200" dirty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0757694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43830</TotalTime>
  <Words>1914</Words>
  <Application>Microsoft Office PowerPoint</Application>
  <PresentationFormat>Экран (16:9)</PresentationFormat>
  <Paragraphs>215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Segoe UI</vt:lpstr>
      <vt:lpstr>Segoe UI Light</vt:lpstr>
      <vt:lpstr>Segoe UI Semibold</vt:lpstr>
      <vt:lpstr>Symbol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CFT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CFTUser</dc:creator>
  <cp:lastModifiedBy>Елена Смышляева</cp:lastModifiedBy>
  <cp:revision>873</cp:revision>
  <cp:lastPrinted>2019-09-02T08:23:25Z</cp:lastPrinted>
  <dcterms:created xsi:type="dcterms:W3CDTF">2017-12-04T04:45:05Z</dcterms:created>
  <dcterms:modified xsi:type="dcterms:W3CDTF">2022-02-10T11:16:05Z</dcterms:modified>
</cp:coreProperties>
</file>