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56" r:id="rId3"/>
    <p:sldId id="353" r:id="rId4"/>
    <p:sldId id="352" r:id="rId5"/>
    <p:sldId id="354" r:id="rId6"/>
    <p:sldId id="327" r:id="rId7"/>
    <p:sldId id="328" r:id="rId8"/>
    <p:sldId id="329" r:id="rId9"/>
    <p:sldId id="331" r:id="rId10"/>
    <p:sldId id="288" r:id="rId11"/>
    <p:sldId id="296" r:id="rId12"/>
    <p:sldId id="297" r:id="rId13"/>
    <p:sldId id="334" r:id="rId14"/>
    <p:sldId id="355" r:id="rId15"/>
    <p:sldId id="351" r:id="rId16"/>
    <p:sldId id="350" r:id="rId17"/>
    <p:sldId id="349" r:id="rId18"/>
    <p:sldId id="347" r:id="rId19"/>
    <p:sldId id="337" r:id="rId20"/>
    <p:sldId id="338" r:id="rId21"/>
    <p:sldId id="339" r:id="rId22"/>
    <p:sldId id="326" r:id="rId23"/>
    <p:sldId id="340" r:id="rId24"/>
    <p:sldId id="31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08C44-3CBC-458C-A9BD-ED8DC27A6ECF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992D-654E-49E4-BD15-67492612BF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44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4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02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4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0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2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39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7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89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1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4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650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6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90642-3BBD-4015-BC8C-67E6F67A32C8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F9A2-22CB-4A9F-A2B3-37C1C22C5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403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2023" y="539145"/>
            <a:ext cx="81151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/>
              <a:t>Карьерный выбор как путешествие: </a:t>
            </a:r>
            <a:endParaRPr lang="ru-RU" sz="4000" dirty="0" smtClean="0"/>
          </a:p>
          <a:p>
            <a:pPr algn="ctr"/>
            <a:r>
              <a:rPr lang="ru-RU" sz="4000" dirty="0" smtClean="0"/>
              <a:t>как </a:t>
            </a:r>
            <a:r>
              <a:rPr lang="ru-RU" sz="4000" dirty="0"/>
              <a:t>к нему подготовиться</a:t>
            </a:r>
            <a:endParaRPr lang="ru-RU" sz="8000" dirty="0"/>
          </a:p>
        </p:txBody>
      </p:sp>
      <p:sp>
        <p:nvSpPr>
          <p:cNvPr id="6" name="TextBox 5"/>
          <p:cNvSpPr txBox="1"/>
          <p:nvPr/>
        </p:nvSpPr>
        <p:spPr>
          <a:xfrm>
            <a:off x="83127" y="4589668"/>
            <a:ext cx="33205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 dirty="0" smtClean="0"/>
              <a:t>Евгений Виноградов</a:t>
            </a:r>
            <a:r>
              <a:rPr lang="ru-RU" sz="2400" dirty="0" smtClean="0"/>
              <a:t>,</a:t>
            </a:r>
          </a:p>
          <a:p>
            <a:endParaRPr lang="ru-RU" dirty="0" smtClean="0"/>
          </a:p>
          <a:p>
            <a:r>
              <a:rPr lang="ru-RU" sz="1600" dirty="0" smtClean="0"/>
              <a:t>Заместитель руководителя проекта </a:t>
            </a:r>
          </a:p>
          <a:p>
            <a:r>
              <a:rPr lang="ru-RU" sz="2000" dirty="0" smtClean="0"/>
              <a:t>«Атлас новых профессий»</a:t>
            </a:r>
          </a:p>
          <a:p>
            <a:endParaRPr lang="ru-RU" sz="2400" dirty="0" smtClean="0"/>
          </a:p>
          <a:p>
            <a:r>
              <a:rPr lang="ru-RU" sz="2400" i="1" dirty="0" smtClean="0"/>
              <a:t>22.04.2021</a:t>
            </a:r>
            <a:endParaRPr lang="ru-RU" sz="2400" i="1" dirty="0"/>
          </a:p>
        </p:txBody>
      </p:sp>
      <p:pic>
        <p:nvPicPr>
          <p:cNvPr id="7" name="Picture 2" descr="https://sun9-40.userapi.com/impf/1Jtp2u1l15BSXOeIKoZy6TJVs1kx8hsdRwN13w/kY8TXhjQSso.jpg?size=568x312&amp;quality=96&amp;sign=7a863ddf01a9f855b8ccec7f5af00b9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1" y="2401228"/>
            <a:ext cx="7968162" cy="437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62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adtallendorf Germany nutella France (vanillin &amp;/gk. sugar) Poland Vladimir Russia Brantford, Canada Villers-Ecalles Tur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5" y="195234"/>
            <a:ext cx="8145523" cy="456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edit Union Diversity | National Credit Union Adminis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1" y="4139780"/>
            <a:ext cx="5639829" cy="245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56" y="2525454"/>
            <a:ext cx="11210925" cy="2352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116" y="358089"/>
            <a:ext cx="3112902" cy="27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5660" y="85040"/>
            <a:ext cx="5418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Новые бизнес модели…</a:t>
            </a:r>
            <a:endParaRPr lang="ru-RU" sz="4000" dirty="0"/>
          </a:p>
        </p:txBody>
      </p:sp>
      <p:pic>
        <p:nvPicPr>
          <p:cNvPr id="8194" name="Picture 2" descr="Каршеринг в Шереметьево – какой каршеринг можно оставлять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618" y="2679055"/>
            <a:ext cx="6154592" cy="323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елопрокат возобновит свою работу в апрел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253" y="3888507"/>
            <a:ext cx="4210195" cy="280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ергей Собянин on Twitter: &quot;Прокат самокатов успешно отработал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9" y="1043709"/>
            <a:ext cx="4622073" cy="308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0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old.sk.ru/cfs-file.ashx/__key/telligent-evolution-components-attachments/13-50-00-00-00-00-22-14/_2D043A043E04410438044104420435043C0430045F0021043A043E043B043A043E0432043E045F002004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33" y="-104730"/>
            <a:ext cx="5669767" cy="44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Что такое бизнес экосистема? Как создать экосистему бренда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2555086"/>
            <a:ext cx="71437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3770" y="314037"/>
            <a:ext cx="4463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… и новые подходы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6668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амая популярная мобильная игра: как создавалась «Змейка» для телефонов  Nokia / Хабр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557" y="1144050"/>
            <a:ext cx="4523498" cy="46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400" y="1593272"/>
            <a:ext cx="6659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dirty="0" smtClean="0"/>
              <a:t>Хорошо, что </a:t>
            </a:r>
            <a:r>
              <a:rPr lang="ru-RU" sz="4000" dirty="0" err="1" smtClean="0"/>
              <a:t>коронавирус</a:t>
            </a:r>
            <a:r>
              <a:rPr lang="ru-RU" sz="4000" dirty="0" smtClean="0"/>
              <a:t> случился в 2020, а не в 2003. </a:t>
            </a:r>
          </a:p>
          <a:p>
            <a:pPr algn="just"/>
            <a:endParaRPr lang="ru-RU" sz="4000" dirty="0" smtClean="0"/>
          </a:p>
          <a:p>
            <a:pPr algn="just"/>
            <a:r>
              <a:rPr lang="ru-RU" sz="4000" dirty="0" smtClean="0"/>
              <a:t>Сидели бы дома с </a:t>
            </a:r>
            <a:r>
              <a:rPr lang="en-US" sz="4000" dirty="0" smtClean="0"/>
              <a:t>Nokia 3310</a:t>
            </a:r>
            <a:r>
              <a:rPr lang="ru-RU" sz="4000" dirty="0" smtClean="0"/>
              <a:t>, играли бы в змейку да </a:t>
            </a:r>
            <a:r>
              <a:rPr lang="en-US" sz="4000" dirty="0" smtClean="0"/>
              <a:t>SMS </a:t>
            </a:r>
            <a:r>
              <a:rPr lang="ru-RU" sz="4000" dirty="0" smtClean="0"/>
              <a:t>по </a:t>
            </a:r>
            <a:r>
              <a:rPr lang="en-US" sz="4000" dirty="0" smtClean="0"/>
              <a:t>$1</a:t>
            </a:r>
            <a:r>
              <a:rPr lang="ru-RU" sz="4000" dirty="0" smtClean="0"/>
              <a:t> отправляли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3913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азл-3000 Средневековая карта мира (7484)&quot; купить пазл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2" y="110235"/>
            <a:ext cx="9475581" cy="66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077" y="1120958"/>
            <a:ext cx="2305434" cy="2230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66" y="3333169"/>
            <a:ext cx="2172860" cy="2172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02" y="1120958"/>
            <a:ext cx="2107024" cy="14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7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Моа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9" t="12693" b="12568"/>
          <a:stretch/>
        </p:blipFill>
        <p:spPr bwMode="auto">
          <a:xfrm>
            <a:off x="2567709" y="1341348"/>
            <a:ext cx="9421091" cy="53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7018" y="221674"/>
            <a:ext cx="6525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Выбираем место назначения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5679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3" y="471054"/>
            <a:ext cx="11746209" cy="596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ewdiepie strea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2" y="381725"/>
            <a:ext cx="4655817" cy="28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s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72" y="1666293"/>
            <a:ext cx="4301339" cy="24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age result for mobile develop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285" y="3614647"/>
            <a:ext cx="4820012" cy="32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04" y="993167"/>
            <a:ext cx="5525014" cy="22448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065" y="2484581"/>
            <a:ext cx="5665180" cy="2636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4524"/>
          <a:stretch/>
        </p:blipFill>
        <p:spPr>
          <a:xfrm>
            <a:off x="1324171" y="3637881"/>
            <a:ext cx="6313189" cy="3190662"/>
          </a:xfrm>
          <a:prstGeom prst="rect">
            <a:avLst/>
          </a:prstGeom>
        </p:spPr>
      </p:pic>
      <p:pic>
        <p:nvPicPr>
          <p:cNvPr id="10" name="Picture 2" descr="Image result for кассир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26" y="381726"/>
            <a:ext cx="4570127" cy="285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truck driv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470" y="3540662"/>
            <a:ext cx="4777388" cy="31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Ð±ÑÑÐ³Ð°Ð»ÑÐµÑ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872" y="1639291"/>
            <a:ext cx="429043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Где мореплаватели брали пресную воду? | Первый Интересный Кана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18" y="1296770"/>
            <a:ext cx="7666182" cy="55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236" y="350983"/>
            <a:ext cx="5549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Снаряжаем себя в поход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890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184729"/>
            <a:ext cx="6680511" cy="6504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382" y="729673"/>
            <a:ext cx="4202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Евгений Виноградов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8434" y="2447636"/>
            <a:ext cx="490469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Заместитель руководителя проекта Атлас новых профессий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Кандидат физико-математических наук</a:t>
            </a:r>
          </a:p>
          <a:p>
            <a:endParaRPr lang="ru-RU" sz="2000" dirty="0"/>
          </a:p>
          <a:p>
            <a:r>
              <a:rPr lang="ru-RU" sz="2000" dirty="0" smtClean="0"/>
              <a:t>16 лет отдал экспериментальной геофизике, потому что выбрал профессию по картинке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475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892" y="324050"/>
            <a:ext cx="880420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Коммуникация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Навыки работы с людьми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Системное мышление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Навыки принятия решений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Умение работать в условиях неопределенности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Эмоциональный интеллект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-4339936" y="4793585"/>
            <a:ext cx="82464" cy="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Soft Skills to Improve Your Career &amp; How to Boost Them - Nottingh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1"/>
          <a:stretch/>
        </p:blipFill>
        <p:spPr bwMode="auto">
          <a:xfrm>
            <a:off x="3195588" y="3974478"/>
            <a:ext cx="7902341" cy="23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1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Создатель «Чернобыля» перезапустит «Пиратов Карибского моря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24" y="1833707"/>
            <a:ext cx="8932076" cy="502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7236" y="350983"/>
            <a:ext cx="4389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Собираем команду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382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3446" y="1028733"/>
            <a:ext cx="51588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Университет – это не… 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2400" dirty="0"/>
              <a:t>Стандартные лекции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2400" dirty="0"/>
              <a:t>Задачи с известными ответами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2400" dirty="0"/>
              <a:t>Потрепанные учебники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ru-RU" sz="2400" dirty="0"/>
              <a:t>Теория  про то, </a:t>
            </a:r>
            <a:r>
              <a:rPr lang="ru-RU" sz="2400" dirty="0" smtClean="0"/>
              <a:t>каким бывает море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03446" y="3332989"/>
            <a:ext cx="72140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Университет – это … 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ru-RU" sz="2400" dirty="0"/>
              <a:t>Профессора, занимающиеся наукой или бизнесом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ru-RU" sz="2400" dirty="0"/>
              <a:t>Опыт в реальных проектах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ru-RU" sz="2400" dirty="0"/>
              <a:t>Среда для инноваций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400" dirty="0"/>
              <a:t>Network</a:t>
            </a:r>
            <a:r>
              <a:rPr lang="ru-RU" sz="2400" dirty="0"/>
              <a:t> и коммуникационные пространства</a:t>
            </a:r>
            <a:endParaRPr lang="en-US" sz="2400" dirty="0"/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ru-RU" sz="2400" dirty="0"/>
              <a:t>Практика «</a:t>
            </a:r>
            <a:r>
              <a:rPr lang="ru-RU" sz="2400" dirty="0" smtClean="0"/>
              <a:t>выживания»</a:t>
            </a:r>
            <a:endParaRPr lang="ru-RU" sz="2400" dirty="0"/>
          </a:p>
        </p:txBody>
      </p:sp>
      <p:pic>
        <p:nvPicPr>
          <p:cNvPr id="1026" name="Picture 2" descr="Курсы МГИМО на Courser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8" b="28603"/>
          <a:stretch/>
        </p:blipFill>
        <p:spPr bwMode="auto">
          <a:xfrm>
            <a:off x="8012907" y="644691"/>
            <a:ext cx="3429100" cy="7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pik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9851" y="1515916"/>
            <a:ext cx="1372887" cy="137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et Khan Academy - Microsoft Sto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 t="18942" r="34249" b="14763"/>
          <a:stretch/>
        </p:blipFill>
        <p:spPr bwMode="auto">
          <a:xfrm>
            <a:off x="9151392" y="1556792"/>
            <a:ext cx="1152128" cy="13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ssachusetts Institute of Technology logo vector - Logo MI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86" y="529037"/>
            <a:ext cx="1107679" cy="110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rvard University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90" y="1623299"/>
            <a:ext cx="1250213" cy="121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ED: Ideas worth spread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575" y="644691"/>
            <a:ext cx="1634011" cy="8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tanford-Logo.png (1920×1080) | Education logo design, Education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2199"/>
          <a:stretch/>
        </p:blipFill>
        <p:spPr bwMode="auto">
          <a:xfrm>
            <a:off x="6323793" y="1512047"/>
            <a:ext cx="1440161" cy="157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dd A Custom Static Page to Open edX - Lawrence McDanie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5"/>
          <a:stretch/>
        </p:blipFill>
        <p:spPr bwMode="auto">
          <a:xfrm>
            <a:off x="9601260" y="3085539"/>
            <a:ext cx="1775329" cy="12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пуск корабля на воду | Пикаб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30" y="961447"/>
            <a:ext cx="9422847" cy="54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7891" y="-146549"/>
            <a:ext cx="26597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/>
              <a:t>В путь!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82866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54" y="818118"/>
            <a:ext cx="5320145" cy="5190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16" y="720437"/>
            <a:ext cx="5287805" cy="528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кем быть маяковс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95" y="1032920"/>
            <a:ext cx="7569674" cy="560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1816" y="269507"/>
            <a:ext cx="440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Выбор профессии в ХХ веке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1811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59" y="1187173"/>
            <a:ext cx="10168108" cy="5603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8289" y="356135"/>
            <a:ext cx="9274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Но есть проблема… мир меняется слишком быстро!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668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0597" y="269507"/>
            <a:ext cx="449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Выбор профессии в ХХ</a:t>
            </a:r>
            <a:r>
              <a:rPr lang="en-US" sz="2800" dirty="0" smtClean="0"/>
              <a:t>I</a:t>
            </a:r>
            <a:r>
              <a:rPr lang="ru-RU" sz="2800" dirty="0" smtClean="0"/>
              <a:t> веке</a:t>
            </a:r>
            <a:endParaRPr lang="ru-RU" sz="2800" dirty="0"/>
          </a:p>
        </p:txBody>
      </p:sp>
      <p:pic>
        <p:nvPicPr>
          <p:cNvPr id="6" name="Picture 4" descr="http://sport.ch-lib.ru/i/fp_orientir.jpg">
            <a:extLst>
              <a:ext uri="{FF2B5EF4-FFF2-40B4-BE49-F238E27FC236}">
                <a16:creationId xmlns:a16="http://schemas.microsoft.com/office/drawing/2014/main" xmlns="" id="{7371FFD8-A4CA-462D-B805-82BB16CCA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45841"/>
            <a:ext cx="10005191" cy="59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343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ограмма «Пиратский корабль» 2019, Сызрань — дата и место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95563"/>
            <a:ext cx="6089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В поисках будущего… 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азл-3000 Средневековая карта мира (7484)&quot; купить пазл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91" y="1098526"/>
            <a:ext cx="8257309" cy="57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1128" y="323272"/>
            <a:ext cx="4824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Определяемся с картой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317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облема роботизации - Человек и прогре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471055"/>
            <a:ext cx="113792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28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Виртуальная реальность дала возможность матери побыть с дочко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" y="304220"/>
            <a:ext cx="11194473" cy="62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3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9119</TotalTime>
  <Words>188</Words>
  <Application>Microsoft Office PowerPoint</Application>
  <PresentationFormat>Широкоэкранный</PresentationFormat>
  <Paragraphs>51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gian.vin@gmail.com</dc:creator>
  <cp:lastModifiedBy>Gusarev_sm</cp:lastModifiedBy>
  <cp:revision>84</cp:revision>
  <dcterms:created xsi:type="dcterms:W3CDTF">2020-03-09T10:21:18Z</dcterms:created>
  <dcterms:modified xsi:type="dcterms:W3CDTF">2021-04-22T07:38:30Z</dcterms:modified>
</cp:coreProperties>
</file>