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8" r:id="rId2"/>
    <p:sldId id="279" r:id="rId3"/>
    <p:sldId id="287" r:id="rId4"/>
    <p:sldId id="288" r:id="rId5"/>
    <p:sldId id="289" r:id="rId6"/>
    <p:sldId id="290" r:id="rId7"/>
    <p:sldId id="291" r:id="rId8"/>
    <p:sldId id="292" r:id="rId9"/>
    <p:sldId id="266" r:id="rId1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Rososskaya" initials="ER" lastIdx="7" clrIdx="0">
    <p:extLst>
      <p:ext uri="{19B8F6BF-5375-455C-9EA6-DF929625EA0E}">
        <p15:presenceInfo xmlns:p15="http://schemas.microsoft.com/office/powerpoint/2012/main" userId="S-1-5-21-700425122-896430954-1296840347-385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6C0"/>
    <a:srgbClr val="0E1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0"/>
    <p:restoredTop sz="94689"/>
  </p:normalViewPr>
  <p:slideViewPr>
    <p:cSldViewPr snapToGrid="0" snapToObjects="1" showGuides="1">
      <p:cViewPr varScale="1">
        <p:scale>
          <a:sx n="87" d="100"/>
          <a:sy n="87" d="100"/>
        </p:scale>
        <p:origin x="3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96" d="100"/>
          <a:sy n="96" d="100"/>
        </p:scale>
        <p:origin x="368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D240E79-DE96-804C-AC2F-B4F8DE5906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350F80-AC0D-EC4C-8BD8-F23920CB78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298A2-3A9D-EE48-8ACE-5E2C3827541D}" type="datetimeFigureOut">
              <a:rPr lang="x-none" smtClean="0"/>
              <a:t>22.04.2021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1AA7CAC-D058-334B-9AFD-F2B622A2E5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F354B6A-B923-A343-A19B-59D2FB2B32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01731-0282-4F46-9E6C-DA7213262FD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78905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ECFF4-062D-D645-8DBC-F8E5F4D104BB}" type="datetimeFigureOut">
              <a:rPr lang="x-none" smtClean="0"/>
              <a:t>22.04.2021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BEE8A-AC57-9A48-8B8C-96811CE4C6E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8109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9">
            <a:extLst>
              <a:ext uri="{FF2B5EF4-FFF2-40B4-BE49-F238E27FC236}">
                <a16:creationId xmlns:a16="http://schemas.microsoft.com/office/drawing/2014/main" xmlns="" id="{5E393314-924D-0344-9674-1DB9FF3EE20C}"/>
              </a:ext>
            </a:extLst>
          </p:cNvPr>
          <p:cNvSpPr/>
          <p:nvPr userDrawn="1"/>
        </p:nvSpPr>
        <p:spPr>
          <a:xfrm>
            <a:off x="143691" y="4728754"/>
            <a:ext cx="12048309" cy="2129246"/>
          </a:xfrm>
          <a:prstGeom prst="triangle">
            <a:avLst>
              <a:gd name="adj" fmla="val 100000"/>
            </a:avLst>
          </a:prstGeom>
          <a:solidFill>
            <a:srgbClr val="0E16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xmlns="" id="{8447D8BC-A713-45C8-ADE9-5F49053BE77B}"/>
              </a:ext>
            </a:extLst>
          </p:cNvPr>
          <p:cNvSpPr/>
          <p:nvPr userDrawn="1"/>
        </p:nvSpPr>
        <p:spPr>
          <a:xfrm rot="16200000" flipH="1">
            <a:off x="8615762" y="3311019"/>
            <a:ext cx="3755048" cy="3397432"/>
          </a:xfrm>
          <a:custGeom>
            <a:avLst/>
            <a:gdLst>
              <a:gd name="connsiteX0" fmla="*/ 0 w 3817489"/>
              <a:gd name="connsiteY0" fmla="*/ 3397433 h 3397433"/>
              <a:gd name="connsiteX1" fmla="*/ 3817489 w 3817489"/>
              <a:gd name="connsiteY1" fmla="*/ 3397432 h 3397433"/>
              <a:gd name="connsiteX2" fmla="*/ 3817489 w 3817489"/>
              <a:gd name="connsiteY2" fmla="*/ 0 h 3397433"/>
              <a:gd name="connsiteX3" fmla="*/ 663484 w 3817489"/>
              <a:gd name="connsiteY3" fmla="*/ 0 h 3397433"/>
              <a:gd name="connsiteX0" fmla="*/ 5 w 3817494"/>
              <a:gd name="connsiteY0" fmla="*/ 3397433 h 3397433"/>
              <a:gd name="connsiteX1" fmla="*/ 3817494 w 3817494"/>
              <a:gd name="connsiteY1" fmla="*/ 3397432 h 3397433"/>
              <a:gd name="connsiteX2" fmla="*/ 3817494 w 3817494"/>
              <a:gd name="connsiteY2" fmla="*/ 0 h 3397433"/>
              <a:gd name="connsiteX3" fmla="*/ 663489 w 3817494"/>
              <a:gd name="connsiteY3" fmla="*/ 0 h 3397433"/>
              <a:gd name="connsiteX4" fmla="*/ 5 w 3817494"/>
              <a:gd name="connsiteY4" fmla="*/ 3397433 h 3397433"/>
              <a:gd name="connsiteX0" fmla="*/ 7 w 3755050"/>
              <a:gd name="connsiteY0" fmla="*/ 3392976 h 3397432"/>
              <a:gd name="connsiteX1" fmla="*/ 3755050 w 3755050"/>
              <a:gd name="connsiteY1" fmla="*/ 3397432 h 3397432"/>
              <a:gd name="connsiteX2" fmla="*/ 3755050 w 3755050"/>
              <a:gd name="connsiteY2" fmla="*/ 0 h 3397432"/>
              <a:gd name="connsiteX3" fmla="*/ 601045 w 3755050"/>
              <a:gd name="connsiteY3" fmla="*/ 0 h 3397432"/>
              <a:gd name="connsiteX4" fmla="*/ 7 w 3755050"/>
              <a:gd name="connsiteY4" fmla="*/ 3392976 h 3397432"/>
              <a:gd name="connsiteX0" fmla="*/ 5 w 3755048"/>
              <a:gd name="connsiteY0" fmla="*/ 3392976 h 3397432"/>
              <a:gd name="connsiteX1" fmla="*/ 3755048 w 3755048"/>
              <a:gd name="connsiteY1" fmla="*/ 3397432 h 3397432"/>
              <a:gd name="connsiteX2" fmla="*/ 3755048 w 3755048"/>
              <a:gd name="connsiteY2" fmla="*/ 0 h 3397432"/>
              <a:gd name="connsiteX3" fmla="*/ 601043 w 3755048"/>
              <a:gd name="connsiteY3" fmla="*/ 0 h 3397432"/>
              <a:gd name="connsiteX4" fmla="*/ 5 w 3755048"/>
              <a:gd name="connsiteY4" fmla="*/ 3392976 h 339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55048" h="3397432">
                <a:moveTo>
                  <a:pt x="5" y="3392976"/>
                </a:moveTo>
                <a:lnTo>
                  <a:pt x="3755048" y="3397432"/>
                </a:lnTo>
                <a:lnTo>
                  <a:pt x="3755048" y="0"/>
                </a:lnTo>
                <a:lnTo>
                  <a:pt x="601043" y="0"/>
                </a:lnTo>
                <a:cubicBezTo>
                  <a:pt x="602907" y="-486"/>
                  <a:pt x="-1859" y="3393462"/>
                  <a:pt x="5" y="3392976"/>
                </a:cubicBezTo>
                <a:close/>
              </a:path>
            </a:pathLst>
          </a:custGeom>
          <a:solidFill>
            <a:srgbClr val="2476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x-none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xmlns="" id="{B7FF2AAE-11F2-CA46-8130-8C88C237D3F9}"/>
              </a:ext>
            </a:extLst>
          </p:cNvPr>
          <p:cNvSpPr/>
          <p:nvPr userDrawn="1"/>
        </p:nvSpPr>
        <p:spPr>
          <a:xfrm rot="5400000" flipV="1">
            <a:off x="2483367" y="-513921"/>
            <a:ext cx="5397238" cy="9405122"/>
          </a:xfrm>
          <a:custGeom>
            <a:avLst/>
            <a:gdLst>
              <a:gd name="connsiteX0" fmla="*/ 0 w 5397238"/>
              <a:gd name="connsiteY0" fmla="*/ 9405122 h 9405122"/>
              <a:gd name="connsiteX1" fmla="*/ 5397238 w 5397238"/>
              <a:gd name="connsiteY1" fmla="*/ 9405122 h 9405122"/>
              <a:gd name="connsiteX2" fmla="*/ 5397238 w 5397238"/>
              <a:gd name="connsiteY2" fmla="*/ 0 h 9405122"/>
              <a:gd name="connsiteX3" fmla="*/ 1665095 w 5397238"/>
              <a:gd name="connsiteY3" fmla="*/ 0 h 9405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7238" h="9405122">
                <a:moveTo>
                  <a:pt x="0" y="9405122"/>
                </a:moveTo>
                <a:lnTo>
                  <a:pt x="5397238" y="9405122"/>
                </a:lnTo>
                <a:lnTo>
                  <a:pt x="5397238" y="0"/>
                </a:lnTo>
                <a:lnTo>
                  <a:pt x="1665095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2000"/>
                </a:schemeClr>
              </a:gs>
              <a:gs pos="38000">
                <a:schemeClr val="accent1">
                  <a:lumMod val="75000"/>
                  <a:alpha val="13000"/>
                </a:schemeClr>
              </a:gs>
              <a:gs pos="69000">
                <a:schemeClr val="accent1">
                  <a:lumMod val="75000"/>
                  <a:alpha val="69000"/>
                </a:schemeClr>
              </a:gs>
              <a:gs pos="98000">
                <a:schemeClr val="accent1">
                  <a:lumMod val="75000"/>
                  <a:alpha val="59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x-none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22BB97FE-ACB4-7947-9A79-678532F25420}"/>
              </a:ext>
            </a:extLst>
          </p:cNvPr>
          <p:cNvCxnSpPr>
            <a:cxnSpLocks/>
          </p:cNvCxnSpPr>
          <p:nvPr userDrawn="1"/>
        </p:nvCxnSpPr>
        <p:spPr>
          <a:xfrm>
            <a:off x="519964" y="1977446"/>
            <a:ext cx="11047421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9A2F8046-E18F-304A-94C9-5E9DB8C4CC39}"/>
              </a:ext>
            </a:extLst>
          </p:cNvPr>
          <p:cNvCxnSpPr>
            <a:cxnSpLocks/>
          </p:cNvCxnSpPr>
          <p:nvPr userDrawn="1"/>
        </p:nvCxnSpPr>
        <p:spPr>
          <a:xfrm>
            <a:off x="520069" y="4556020"/>
            <a:ext cx="11047421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7">
            <a:extLst>
              <a:ext uri="{FF2B5EF4-FFF2-40B4-BE49-F238E27FC236}">
                <a16:creationId xmlns:a16="http://schemas.microsoft.com/office/drawing/2014/main" xmlns="" id="{1F174F76-79D2-704D-8B6F-8BDC2FEED24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9964" y="4569083"/>
            <a:ext cx="11047421" cy="1810501"/>
          </a:xfrm>
        </p:spPr>
        <p:txBody>
          <a:bodyPr tIns="0" bIns="0">
            <a:noAutofit/>
          </a:bodyPr>
          <a:lstStyle>
            <a:lvl1pPr>
              <a:lnSpc>
                <a:spcPts val="3980"/>
              </a:lnSpc>
              <a:defRPr sz="4400" b="1" i="0">
                <a:solidFill>
                  <a:schemeClr val="bg1"/>
                </a:solidFill>
                <a:latin typeface="Raleway" pitchFamily="2" charset="77"/>
              </a:defRPr>
            </a:lvl1pPr>
          </a:lstStyle>
          <a:p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презентации</a:t>
            </a:r>
            <a:endParaRPr lang="x-non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560E396-B81D-9946-806B-1B35DCC5A7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700" y="3708400"/>
            <a:ext cx="11047413" cy="847725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None/>
              <a:defRPr lang="x-none" sz="2400" b="1" i="0" kern="1200" dirty="0">
                <a:solidFill>
                  <a:schemeClr val="bg1"/>
                </a:solidFill>
                <a:latin typeface="Raleway Medium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ru-RU" dirty="0"/>
              <a:t>Заголовок </a:t>
            </a:r>
          </a:p>
          <a:p>
            <a:pPr lvl="0"/>
            <a:r>
              <a:rPr lang="ru-RU" dirty="0"/>
              <a:t>презентации</a:t>
            </a:r>
            <a:endParaRPr lang="x-none" dirty="0"/>
          </a:p>
        </p:txBody>
      </p:sp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11DE5692-7692-144A-B76E-D0688B3F9D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720" y="989297"/>
            <a:ext cx="2142627" cy="66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186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xmlns="" id="{98BA4713-C3CF-8748-ABEF-8597521E23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993" y="518330"/>
            <a:ext cx="10854739" cy="1041717"/>
          </a:xfrm>
        </p:spPr>
        <p:txBody>
          <a:bodyPr>
            <a:normAutofit/>
          </a:bodyPr>
          <a:lstStyle>
            <a:lvl1pPr>
              <a:defRPr lang="x-none" sz="3200" b="1" i="0" kern="1200" dirty="0">
                <a:solidFill>
                  <a:schemeClr val="accent1"/>
                </a:solidFill>
                <a:latin typeface="Raleway" pitchFamily="2" charset="77"/>
                <a:ea typeface="+mj-ea"/>
                <a:cs typeface="+mj-cs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EEDDBC8B-3B38-6B40-B2E5-4C7B3DA55B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4413" y="2214563"/>
            <a:ext cx="3024187" cy="1943100"/>
          </a:xfrm>
          <a:prstGeom prst="rect">
            <a:avLst/>
          </a:prstGeom>
        </p:spPr>
        <p:txBody>
          <a:bodyPr/>
          <a:lstStyle>
            <a:lvl1pPr>
              <a:buNone/>
              <a:defRPr b="0" i="0">
                <a:latin typeface="Raleway" pitchFamily="2" charset="77"/>
              </a:defRPr>
            </a:lvl1pPr>
          </a:lstStyle>
          <a:p>
            <a:r>
              <a:rPr lang="en-US" dirty="0"/>
              <a:t>Picture</a:t>
            </a:r>
            <a:endParaRPr lang="x-none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xmlns="" id="{695DDE34-0B29-BD40-8E65-F803AC635DC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57713" y="2214563"/>
            <a:ext cx="3024187" cy="1943100"/>
          </a:xfrm>
          <a:prstGeom prst="rect">
            <a:avLst/>
          </a:prstGeom>
        </p:spPr>
        <p:txBody>
          <a:bodyPr/>
          <a:lstStyle>
            <a:lvl1pPr>
              <a:buNone/>
              <a:defRPr b="0" i="0">
                <a:latin typeface="Raleway" pitchFamily="2" charset="77"/>
              </a:defRPr>
            </a:lvl1pPr>
          </a:lstStyle>
          <a:p>
            <a:r>
              <a:rPr lang="en-US" dirty="0"/>
              <a:t>Picture</a:t>
            </a:r>
            <a:endParaRPr lang="x-none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xmlns="" id="{07DE0664-5D26-3048-8FFA-4E40206B1B5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15301" y="2214563"/>
            <a:ext cx="3024187" cy="1943100"/>
          </a:xfrm>
          <a:prstGeom prst="rect">
            <a:avLst/>
          </a:prstGeom>
        </p:spPr>
        <p:txBody>
          <a:bodyPr/>
          <a:lstStyle>
            <a:lvl1pPr>
              <a:buNone/>
              <a:defRPr b="0" i="0">
                <a:latin typeface="Raleway" pitchFamily="2" charset="77"/>
              </a:defRPr>
            </a:lvl1pPr>
          </a:lstStyle>
          <a:p>
            <a:r>
              <a:rPr lang="en-US" dirty="0"/>
              <a:t>Picture</a:t>
            </a:r>
            <a:endParaRPr lang="x-none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C40CF5C1-DC08-C447-9CFF-ED79D9112E6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6490" y="4388538"/>
            <a:ext cx="3024187" cy="1050925"/>
          </a:xfrm>
          <a:prstGeom prst="rect">
            <a:avLst/>
          </a:prstGeom>
        </p:spPr>
        <p:txBody>
          <a:bodyPr lIns="0"/>
          <a:lstStyle>
            <a:lvl1pPr marL="7938" indent="-7938">
              <a:buFont typeface="STIXGeneral-Regular" pitchFamily="2" charset="2"/>
              <a:buChar char="⏤"/>
              <a:tabLst/>
              <a:defRPr sz="1400" b="0" i="0">
                <a:latin typeface="Raleway" pitchFamily="2" charset="77"/>
              </a:defRPr>
            </a:lvl1pPr>
          </a:lstStyle>
          <a:p>
            <a:pPr lvl="0"/>
            <a:r>
              <a:rPr lang="en-GB" dirty="0"/>
              <a:t> </a:t>
            </a:r>
            <a:r>
              <a:rPr lang="ru-RU" dirty="0"/>
              <a:t>Текст 1</a:t>
            </a:r>
            <a:endParaRPr lang="en-GB" dirty="0"/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xmlns="" id="{88341765-AEB0-424D-9C35-3FE480A0EB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57712" y="4384538"/>
            <a:ext cx="3024187" cy="1050925"/>
          </a:xfrm>
          <a:prstGeom prst="rect">
            <a:avLst/>
          </a:prstGeom>
        </p:spPr>
        <p:txBody>
          <a:bodyPr lIns="0"/>
          <a:lstStyle>
            <a:lvl1pPr marL="7938" indent="-7938">
              <a:buFont typeface="STIXGeneral-Regular" pitchFamily="2" charset="2"/>
              <a:buChar char="⏤"/>
              <a:tabLst/>
              <a:defRPr sz="1400" b="0" i="0">
                <a:latin typeface="Raleway" pitchFamily="2" charset="77"/>
              </a:defRPr>
            </a:lvl1pPr>
          </a:lstStyle>
          <a:p>
            <a:pPr lvl="0"/>
            <a:r>
              <a:rPr lang="en-GB" dirty="0"/>
              <a:t> </a:t>
            </a:r>
            <a:r>
              <a:rPr lang="ru-RU" dirty="0"/>
              <a:t>Текст 2 </a:t>
            </a:r>
            <a:endParaRPr lang="en-GB" dirty="0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xmlns="" id="{B8ED627E-1D0A-C04B-A9F5-533EF6A21B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15301" y="4388538"/>
            <a:ext cx="3024187" cy="1050925"/>
          </a:xfrm>
          <a:prstGeom prst="rect">
            <a:avLst/>
          </a:prstGeom>
        </p:spPr>
        <p:txBody>
          <a:bodyPr lIns="0"/>
          <a:lstStyle>
            <a:lvl1pPr marL="7938" indent="-7938">
              <a:buFont typeface="STIXGeneral-Regular" pitchFamily="2" charset="2"/>
              <a:buChar char="⏤"/>
              <a:tabLst/>
              <a:defRPr sz="1400" b="0" i="0">
                <a:latin typeface="Raleway" pitchFamily="2" charset="77"/>
              </a:defRPr>
            </a:lvl1pPr>
          </a:lstStyle>
          <a:p>
            <a:pPr lvl="0"/>
            <a:r>
              <a:rPr lang="ru-RU" dirty="0"/>
              <a:t>Текст 3</a:t>
            </a:r>
            <a:endParaRPr lang="en-GB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A360FB1-25D1-624B-ADF8-48470F362C99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79B5D64-C42B-9A4E-A3DC-04D249A9D89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FD1C9B-F75C-9D45-A410-926E6E5559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12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>
            <a:extLst>
              <a:ext uri="{FF2B5EF4-FFF2-40B4-BE49-F238E27FC236}">
                <a16:creationId xmlns:a16="http://schemas.microsoft.com/office/drawing/2014/main" xmlns="" id="{C4A512D1-1BF0-BA4D-815C-20891FA51384}"/>
              </a:ext>
            </a:extLst>
          </p:cNvPr>
          <p:cNvSpPr/>
          <p:nvPr userDrawn="1"/>
        </p:nvSpPr>
        <p:spPr>
          <a:xfrm rot="16200000" flipV="1">
            <a:off x="8353155" y="3025445"/>
            <a:ext cx="2125652" cy="5575786"/>
          </a:xfrm>
          <a:custGeom>
            <a:avLst/>
            <a:gdLst>
              <a:gd name="connsiteX0" fmla="*/ 2125652 w 2125652"/>
              <a:gd name="connsiteY0" fmla="*/ 0 h 5575786"/>
              <a:gd name="connsiteX1" fmla="*/ 0 w 2125652"/>
              <a:gd name="connsiteY1" fmla="*/ 0 h 5575786"/>
              <a:gd name="connsiteX2" fmla="*/ 0 w 2125652"/>
              <a:gd name="connsiteY2" fmla="*/ 5575786 h 5575786"/>
              <a:gd name="connsiteX3" fmla="*/ 1129161 w 2125652"/>
              <a:gd name="connsiteY3" fmla="*/ 5575786 h 557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25652" h="5575786">
                <a:moveTo>
                  <a:pt x="2125652" y="0"/>
                </a:moveTo>
                <a:lnTo>
                  <a:pt x="0" y="0"/>
                </a:lnTo>
                <a:lnTo>
                  <a:pt x="0" y="5575786"/>
                </a:lnTo>
                <a:lnTo>
                  <a:pt x="1129161" y="55757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x-none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5D3EFDA2-5871-A54F-A908-A39892C2C7D7}"/>
              </a:ext>
            </a:extLst>
          </p:cNvPr>
          <p:cNvCxnSpPr/>
          <p:nvPr userDrawn="1"/>
        </p:nvCxnSpPr>
        <p:spPr>
          <a:xfrm>
            <a:off x="505609" y="1968649"/>
            <a:ext cx="559039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5EE03114-F0CC-EF44-B9DE-AED021E29EC3}"/>
              </a:ext>
            </a:extLst>
          </p:cNvPr>
          <p:cNvCxnSpPr/>
          <p:nvPr userDrawn="1"/>
        </p:nvCxnSpPr>
        <p:spPr>
          <a:xfrm>
            <a:off x="505609" y="4561242"/>
            <a:ext cx="559039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8">
            <a:extLst>
              <a:ext uri="{FF2B5EF4-FFF2-40B4-BE49-F238E27FC236}">
                <a16:creationId xmlns:a16="http://schemas.microsoft.com/office/drawing/2014/main" xmlns="" id="{F1784CA0-AF7F-1440-8270-6E6B825648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710" y="3763757"/>
            <a:ext cx="3651250" cy="785699"/>
          </a:xfrm>
          <a:prstGeom prst="rect">
            <a:avLst/>
          </a:prstGeom>
        </p:spPr>
        <p:txBody>
          <a:bodyPr>
            <a:normAutofit/>
          </a:bodyPr>
          <a:lstStyle>
            <a:lvl1pPr marL="11113" indent="-11113">
              <a:spcBef>
                <a:spcPts val="0"/>
              </a:spcBef>
              <a:buNone/>
              <a:tabLst/>
              <a:defRPr lang="x-none" sz="2400" b="1" i="0" kern="1200" dirty="0">
                <a:solidFill>
                  <a:schemeClr val="accent1"/>
                </a:solidFill>
                <a:latin typeface="Raleway Medium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ru-RU" dirty="0"/>
              <a:t>Заголовок </a:t>
            </a:r>
            <a:endParaRPr lang="en-US" dirty="0"/>
          </a:p>
          <a:p>
            <a:pPr lvl="0"/>
            <a:r>
              <a:rPr lang="ru-RU" dirty="0"/>
              <a:t>презентации </a:t>
            </a:r>
            <a:endParaRPr lang="x-none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xmlns="" id="{D7891C24-1C95-DF47-BEF2-EDA9E6507A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5710" y="4750513"/>
            <a:ext cx="4281544" cy="1327553"/>
          </a:xfrm>
          <a:prstGeom prst="rect">
            <a:avLst/>
          </a:prstGeom>
        </p:spPr>
        <p:txBody>
          <a:bodyPr>
            <a:noAutofit/>
          </a:bodyPr>
          <a:lstStyle>
            <a:lvl1pPr marL="11113" indent="-11113">
              <a:spcBef>
                <a:spcPts val="0"/>
              </a:spcBef>
              <a:buNone/>
              <a:tabLst/>
              <a:defRPr lang="x-none" sz="4400" b="1" i="0" kern="1200" dirty="0">
                <a:solidFill>
                  <a:schemeClr val="accent1"/>
                </a:solidFill>
                <a:latin typeface="Raleway" pitchFamily="2" charset="77"/>
                <a:ea typeface="+mj-ea"/>
                <a:cs typeface="+mj-cs"/>
              </a:defRPr>
            </a:lvl1pPr>
          </a:lstStyle>
          <a:p>
            <a:pPr lvl="0"/>
            <a:r>
              <a:rPr lang="ru-RU" dirty="0"/>
              <a:t>Заголовок презентации </a:t>
            </a:r>
            <a:endParaRPr lang="x-non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9FC31B4-CF0F-BC47-B778-DD4CE26FA3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136" y="989297"/>
            <a:ext cx="2142627" cy="662267"/>
          </a:xfrm>
          <a:prstGeom prst="rect">
            <a:avLst/>
          </a:prstGeom>
        </p:spPr>
      </p:pic>
      <p:sp>
        <p:nvSpPr>
          <p:cNvPr id="10" name="Picture Placeholder 3">
            <a:extLst>
              <a:ext uri="{FF2B5EF4-FFF2-40B4-BE49-F238E27FC236}">
                <a16:creationId xmlns:a16="http://schemas.microsoft.com/office/drawing/2014/main" xmlns="" id="{0B10599A-B0FE-43F7-B48F-BCE46C3226D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33707" y="0"/>
            <a:ext cx="5569436" cy="5827713"/>
          </a:xfrm>
          <a:custGeom>
            <a:avLst/>
            <a:gdLst>
              <a:gd name="connsiteX0" fmla="*/ 0 w 5567362"/>
              <a:gd name="connsiteY0" fmla="*/ 0 h 5827713"/>
              <a:gd name="connsiteX1" fmla="*/ 5567362 w 5567362"/>
              <a:gd name="connsiteY1" fmla="*/ 0 h 5827713"/>
              <a:gd name="connsiteX2" fmla="*/ 5567362 w 5567362"/>
              <a:gd name="connsiteY2" fmla="*/ 5827713 h 5827713"/>
              <a:gd name="connsiteX3" fmla="*/ 0 w 5567362"/>
              <a:gd name="connsiteY3" fmla="*/ 5827713 h 5827713"/>
              <a:gd name="connsiteX4" fmla="*/ 0 w 5567362"/>
              <a:gd name="connsiteY4" fmla="*/ 0 h 5827713"/>
              <a:gd name="connsiteX0" fmla="*/ 0 w 5567362"/>
              <a:gd name="connsiteY0" fmla="*/ 0 h 5827713"/>
              <a:gd name="connsiteX1" fmla="*/ 5567362 w 5567362"/>
              <a:gd name="connsiteY1" fmla="*/ 0 h 5827713"/>
              <a:gd name="connsiteX2" fmla="*/ 5567362 w 5567362"/>
              <a:gd name="connsiteY2" fmla="*/ 2887744 h 5827713"/>
              <a:gd name="connsiteX3" fmla="*/ 0 w 5567362"/>
              <a:gd name="connsiteY3" fmla="*/ 5827713 h 5827713"/>
              <a:gd name="connsiteX4" fmla="*/ 0 w 5567362"/>
              <a:gd name="connsiteY4" fmla="*/ 0 h 5827713"/>
              <a:gd name="connsiteX0" fmla="*/ 0 w 5567362"/>
              <a:gd name="connsiteY0" fmla="*/ 0 h 5827713"/>
              <a:gd name="connsiteX1" fmla="*/ 5567362 w 5567362"/>
              <a:gd name="connsiteY1" fmla="*/ 0 h 5827713"/>
              <a:gd name="connsiteX2" fmla="*/ 5555788 w 5567362"/>
              <a:gd name="connsiteY2" fmla="*/ 4855440 h 5827713"/>
              <a:gd name="connsiteX3" fmla="*/ 0 w 5567362"/>
              <a:gd name="connsiteY3" fmla="*/ 5827713 h 5827713"/>
              <a:gd name="connsiteX4" fmla="*/ 0 w 5567362"/>
              <a:gd name="connsiteY4" fmla="*/ 0 h 5827713"/>
              <a:gd name="connsiteX0" fmla="*/ 0 w 5567362"/>
              <a:gd name="connsiteY0" fmla="*/ 0 h 5827713"/>
              <a:gd name="connsiteX1" fmla="*/ 5567362 w 5567362"/>
              <a:gd name="connsiteY1" fmla="*/ 0 h 5827713"/>
              <a:gd name="connsiteX2" fmla="*/ 5555788 w 5567362"/>
              <a:gd name="connsiteY2" fmla="*/ 4841792 h 5827713"/>
              <a:gd name="connsiteX3" fmla="*/ 0 w 5567362"/>
              <a:gd name="connsiteY3" fmla="*/ 5827713 h 5827713"/>
              <a:gd name="connsiteX4" fmla="*/ 0 w 5567362"/>
              <a:gd name="connsiteY4" fmla="*/ 0 h 5827713"/>
              <a:gd name="connsiteX0" fmla="*/ 0 w 5569435"/>
              <a:gd name="connsiteY0" fmla="*/ 0 h 5827713"/>
              <a:gd name="connsiteX1" fmla="*/ 5567362 w 5569435"/>
              <a:gd name="connsiteY1" fmla="*/ 0 h 5827713"/>
              <a:gd name="connsiteX2" fmla="*/ 5569435 w 5569435"/>
              <a:gd name="connsiteY2" fmla="*/ 4807673 h 5827713"/>
              <a:gd name="connsiteX3" fmla="*/ 0 w 5569435"/>
              <a:gd name="connsiteY3" fmla="*/ 5827713 h 5827713"/>
              <a:gd name="connsiteX4" fmla="*/ 0 w 5569435"/>
              <a:gd name="connsiteY4" fmla="*/ 0 h 5827713"/>
              <a:gd name="connsiteX0" fmla="*/ 0 w 5569435"/>
              <a:gd name="connsiteY0" fmla="*/ 0 h 5827713"/>
              <a:gd name="connsiteX1" fmla="*/ 5567362 w 5569435"/>
              <a:gd name="connsiteY1" fmla="*/ 0 h 5827713"/>
              <a:gd name="connsiteX2" fmla="*/ 5569435 w 5569435"/>
              <a:gd name="connsiteY2" fmla="*/ 4807673 h 5827713"/>
              <a:gd name="connsiteX3" fmla="*/ 0 w 5569435"/>
              <a:gd name="connsiteY3" fmla="*/ 5827713 h 5827713"/>
              <a:gd name="connsiteX4" fmla="*/ 0 w 5569435"/>
              <a:gd name="connsiteY4" fmla="*/ 0 h 5827713"/>
              <a:gd name="connsiteX0" fmla="*/ 0 w 5567362"/>
              <a:gd name="connsiteY0" fmla="*/ 0 h 5827713"/>
              <a:gd name="connsiteX1" fmla="*/ 5567362 w 5567362"/>
              <a:gd name="connsiteY1" fmla="*/ 0 h 5827713"/>
              <a:gd name="connsiteX2" fmla="*/ 5555788 w 5567362"/>
              <a:gd name="connsiteY2" fmla="*/ 4848616 h 5827713"/>
              <a:gd name="connsiteX3" fmla="*/ 0 w 5567362"/>
              <a:gd name="connsiteY3" fmla="*/ 5827713 h 5827713"/>
              <a:gd name="connsiteX4" fmla="*/ 0 w 5567362"/>
              <a:gd name="connsiteY4" fmla="*/ 0 h 5827713"/>
              <a:gd name="connsiteX0" fmla="*/ 0 w 5569436"/>
              <a:gd name="connsiteY0" fmla="*/ 0 h 5827713"/>
              <a:gd name="connsiteX1" fmla="*/ 5567362 w 5569436"/>
              <a:gd name="connsiteY1" fmla="*/ 0 h 5827713"/>
              <a:gd name="connsiteX2" fmla="*/ 5569436 w 5569436"/>
              <a:gd name="connsiteY2" fmla="*/ 4848616 h 5827713"/>
              <a:gd name="connsiteX3" fmla="*/ 0 w 5569436"/>
              <a:gd name="connsiteY3" fmla="*/ 5827713 h 5827713"/>
              <a:gd name="connsiteX4" fmla="*/ 0 w 5569436"/>
              <a:gd name="connsiteY4" fmla="*/ 0 h 58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9436" h="5827713">
                <a:moveTo>
                  <a:pt x="0" y="0"/>
                </a:moveTo>
                <a:lnTo>
                  <a:pt x="5567362" y="0"/>
                </a:lnTo>
                <a:cubicBezTo>
                  <a:pt x="5568053" y="1616205"/>
                  <a:pt x="5568745" y="3232411"/>
                  <a:pt x="5569436" y="4848616"/>
                </a:cubicBezTo>
                <a:lnTo>
                  <a:pt x="0" y="5827713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279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0BFDD507-04F4-F44C-80CA-B5858E27E421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CCD7CD2A-1A3F-494A-9816-4B2414DB0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2850" y="520679"/>
            <a:ext cx="10874375" cy="1008041"/>
          </a:xfrm>
        </p:spPr>
        <p:txBody>
          <a:bodyPr anchor="ctr">
            <a:normAutofit/>
          </a:bodyPr>
          <a:lstStyle>
            <a:lvl1pPr>
              <a:defRPr lang="x-none" sz="3200" b="1" i="0" kern="1200" dirty="0">
                <a:solidFill>
                  <a:schemeClr val="accent1"/>
                </a:solidFill>
                <a:latin typeface="Raleway" pitchFamily="2" charset="77"/>
                <a:ea typeface="+mj-ea"/>
                <a:cs typeface="+mj-cs"/>
              </a:defRPr>
            </a:lvl1pPr>
          </a:lstStyle>
          <a:p>
            <a:r>
              <a:rPr lang="ru-RU" dirty="0"/>
              <a:t>Заголовок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D04EA526-21A1-904D-829D-BE686E5823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1930401"/>
            <a:ext cx="4691062" cy="3813175"/>
          </a:xfrm>
          <a:prstGeom prst="rect">
            <a:avLst/>
          </a:prstGeom>
        </p:spPr>
        <p:txBody>
          <a:bodyPr>
            <a:normAutofit/>
          </a:bodyPr>
          <a:lstStyle>
            <a:lvl1pPr marL="15875" indent="-15875">
              <a:buNone/>
              <a:tabLst/>
              <a:defRPr sz="2400" b="0" i="0">
                <a:latin typeface="Raleway" pitchFamily="2" charset="77"/>
              </a:defRPr>
            </a:lvl1pPr>
          </a:lstStyle>
          <a:p>
            <a:pPr lvl="0"/>
            <a:r>
              <a:rPr lang="ru-RU" dirty="0"/>
              <a:t>Текст </a:t>
            </a:r>
            <a:endParaRPr lang="x-none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7E529F58-7B6D-E04F-A16A-D212F1DF83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10288" y="1930401"/>
            <a:ext cx="2647950" cy="3813175"/>
          </a:xfrm>
          <a:prstGeom prst="rect">
            <a:avLst/>
          </a:prstGeom>
        </p:spPr>
        <p:txBody>
          <a:bodyPr/>
          <a:lstStyle>
            <a:lvl1pPr marL="15875" indent="-15875">
              <a:buNone/>
              <a:tabLst/>
              <a:defRPr lang="en-GB" sz="1800" b="0" i="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  <a:lvl2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2pPr>
            <a:lvl3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3pPr>
            <a:lvl4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4pPr>
            <a:lvl5pPr>
              <a:defRPr lang="x-none" sz="2400" kern="120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Текст 2 </a:t>
            </a:r>
            <a:endParaRPr lang="x-none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F5AC38DF-3D5A-8543-914B-5E87521F6B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29712" y="1941513"/>
            <a:ext cx="2643188" cy="3787775"/>
          </a:xfrm>
          <a:prstGeom prst="rect">
            <a:avLst/>
          </a:prstGeom>
        </p:spPr>
        <p:txBody>
          <a:bodyPr/>
          <a:lstStyle>
            <a:lvl1pPr marL="15875" indent="-15875">
              <a:buNone/>
              <a:tabLst/>
              <a:defRPr lang="x-none" sz="1800" b="0" i="0" kern="1200" dirty="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dirty="0"/>
              <a:t>Текст 3 </a:t>
            </a:r>
            <a:endParaRPr lang="x-non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9168242-9F17-B849-B23D-5597D37F28A8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54BE1A3-6270-8F49-9EDF-AA105AA426C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15" name="Slide Number Placeholder 10">
            <a:extLst>
              <a:ext uri="{FF2B5EF4-FFF2-40B4-BE49-F238E27FC236}">
                <a16:creationId xmlns:a16="http://schemas.microsoft.com/office/drawing/2014/main" xmlns="" id="{E4FB16F2-51A2-E740-A115-77E5BE165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799" y="6398700"/>
            <a:ext cx="4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x-none" sz="1200" b="1" i="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8548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0BFDD507-04F4-F44C-80CA-B5858E27E421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CCD7CD2A-1A3F-494A-9816-4B2414DB0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3143" y="520700"/>
            <a:ext cx="10874375" cy="1008041"/>
          </a:xfrm>
        </p:spPr>
        <p:txBody>
          <a:bodyPr lIns="90000" anchor="ctr">
            <a:normAutofit/>
          </a:bodyPr>
          <a:lstStyle>
            <a:lvl1pPr>
              <a:defRPr lang="x-none" sz="3200" b="1" i="0" kern="1200" dirty="0">
                <a:solidFill>
                  <a:schemeClr val="accent1"/>
                </a:solidFill>
                <a:latin typeface="Raleway" pitchFamily="2" charset="77"/>
                <a:ea typeface="+mj-ea"/>
                <a:cs typeface="+mj-cs"/>
              </a:defRPr>
            </a:lvl1pPr>
          </a:lstStyle>
          <a:p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D04EA526-21A1-904D-829D-BE686E5823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1930401"/>
            <a:ext cx="4691062" cy="3813175"/>
          </a:xfrm>
          <a:prstGeom prst="rect">
            <a:avLst/>
          </a:prstGeom>
        </p:spPr>
        <p:txBody>
          <a:bodyPr>
            <a:normAutofit/>
          </a:bodyPr>
          <a:lstStyle>
            <a:lvl1pPr marL="15875" indent="-15875">
              <a:buNone/>
              <a:tabLst/>
              <a:defRPr sz="2000" b="0" i="0">
                <a:latin typeface="Raleway" pitchFamily="2" charset="77"/>
              </a:defRPr>
            </a:lvl1pPr>
          </a:lstStyle>
          <a:p>
            <a:pPr lvl="0"/>
            <a:r>
              <a:rPr lang="ru-RU" dirty="0"/>
              <a:t>Текст </a:t>
            </a:r>
            <a:endParaRPr lang="x-none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7E529F58-7B6D-E04F-A16A-D212F1DF83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10288" y="1930401"/>
            <a:ext cx="2647950" cy="3813175"/>
          </a:xfrm>
          <a:prstGeom prst="rect">
            <a:avLst/>
          </a:prstGeom>
        </p:spPr>
        <p:txBody>
          <a:bodyPr/>
          <a:lstStyle>
            <a:lvl1pPr marL="15875" marR="0" indent="-3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Monaco" pitchFamily="2" charset="77"/>
              <a:buChar char="⎼"/>
              <a:tabLst/>
              <a:defRPr lang="en-GB" sz="1400" b="0" i="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  <a:lvl2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2pPr>
            <a:lvl3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3pPr>
            <a:lvl4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4pPr>
            <a:lvl5pPr>
              <a:defRPr lang="x-none" sz="2400" kern="120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Текст 2: 1</a:t>
            </a:r>
          </a:p>
          <a:p>
            <a:pPr lvl="0"/>
            <a:r>
              <a:rPr lang="ru-RU" dirty="0"/>
              <a:t>Текст 2: 2</a:t>
            </a:r>
            <a:endParaRPr lang="en-US" dirty="0"/>
          </a:p>
          <a:p>
            <a:pPr lvl="0"/>
            <a:endParaRPr lang="x-none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9168242-9F17-B849-B23D-5597D37F28A8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5">
            <a:extLst>
              <a:ext uri="{FF2B5EF4-FFF2-40B4-BE49-F238E27FC236}">
                <a16:creationId xmlns:a16="http://schemas.microsoft.com/office/drawing/2014/main" xmlns="" id="{E31D8355-593A-A942-8F6A-A190A8A580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136856" y="1930401"/>
            <a:ext cx="2647950" cy="3813175"/>
          </a:xfrm>
          <a:prstGeom prst="rect">
            <a:avLst/>
          </a:prstGeom>
        </p:spPr>
        <p:txBody>
          <a:bodyPr/>
          <a:lstStyle>
            <a:lvl1pPr marL="15875" marR="0" indent="-3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Monaco" pitchFamily="2" charset="77"/>
              <a:buChar char="⎼"/>
              <a:tabLst/>
              <a:defRPr lang="en-GB" sz="1400" b="0" i="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  <a:lvl2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2pPr>
            <a:lvl3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3pPr>
            <a:lvl4pPr>
              <a:defRPr lang="en-GB" sz="240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4pPr>
            <a:lvl5pPr>
              <a:defRPr lang="x-none" sz="2400" kern="120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Текст 3: 1</a:t>
            </a:r>
          </a:p>
          <a:p>
            <a:pPr lvl="0"/>
            <a:r>
              <a:rPr lang="ru-RU" dirty="0"/>
              <a:t>Текст 3: 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5F502CF-F0EB-164B-A44D-701B331C466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CCED20B-DF0B-064F-BFAE-E519E6C2E9D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3645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xmlns="" id="{90C4205C-A423-7449-BF3C-E685AD6E817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buNone/>
              <a:defRPr b="0" i="0">
                <a:latin typeface="Raleway" pitchFamily="2" charset="77"/>
              </a:defRPr>
            </a:lvl1pPr>
          </a:lstStyle>
          <a:p>
            <a:r>
              <a:rPr lang="x-none" dirty="0"/>
              <a:t>Picture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6F53F74-19EA-D844-819B-837EAEE5EA2B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7A2BD88-CA12-EF45-8C16-DCFBC12AE942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7">
            <a:extLst>
              <a:ext uri="{FF2B5EF4-FFF2-40B4-BE49-F238E27FC236}">
                <a16:creationId xmlns:a16="http://schemas.microsoft.com/office/drawing/2014/main" xmlns="" id="{FC3821F4-AEC9-2E4B-9A7C-7E174121F0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1333" y="1659467"/>
            <a:ext cx="4673600" cy="4419600"/>
          </a:xfrm>
          <a:prstGeom prst="rect">
            <a:avLst/>
          </a:prstGeom>
        </p:spPr>
        <p:txBody>
          <a:bodyPr/>
          <a:lstStyle>
            <a:lvl1pPr marL="15875" indent="-15875">
              <a:buNone/>
              <a:tabLst/>
              <a:defRPr sz="2400" b="1" i="0">
                <a:solidFill>
                  <a:schemeClr val="accent1"/>
                </a:solidFill>
                <a:latin typeface="Raleway" pitchFamily="2" charset="77"/>
              </a:defRPr>
            </a:lvl1pPr>
            <a:lvl2pPr>
              <a:defRPr b="1" i="0">
                <a:latin typeface="Raleway" pitchFamily="2" charset="77"/>
              </a:defRPr>
            </a:lvl2pPr>
            <a:lvl3pPr>
              <a:defRPr b="1" i="0">
                <a:latin typeface="Raleway" pitchFamily="2" charset="77"/>
              </a:defRPr>
            </a:lvl3pPr>
            <a:lvl4pPr>
              <a:defRPr b="1" i="0">
                <a:latin typeface="Raleway" pitchFamily="2" charset="77"/>
              </a:defRPr>
            </a:lvl4pPr>
            <a:lvl5pPr>
              <a:defRPr b="1" i="0">
                <a:latin typeface="Raleway" pitchFamily="2" charset="77"/>
              </a:defRPr>
            </a:lvl5pPr>
          </a:lstStyle>
          <a:p>
            <a:pPr lvl="0"/>
            <a:r>
              <a:rPr lang="ru-RU" dirty="0"/>
              <a:t>Текст</a:t>
            </a:r>
            <a:endParaRPr lang="x-non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E9F676-C12B-264C-92B2-D896127CBA5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DE6563CE-CE71-9E4D-B45B-229687CF9C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29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661E942-C682-844F-98C9-C5865F3A1935}"/>
              </a:ext>
            </a:extLst>
          </p:cNvPr>
          <p:cNvSpPr/>
          <p:nvPr userDrawn="1"/>
        </p:nvSpPr>
        <p:spPr>
          <a:xfrm>
            <a:off x="-14288" y="-14288"/>
            <a:ext cx="6096000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xmlns="" id="{BEBA21CD-9944-CF46-9747-2C8D6EEECEE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04971" y="1477952"/>
            <a:ext cx="4637237" cy="1685925"/>
          </a:xfrm>
          <a:prstGeom prst="rect">
            <a:avLst/>
          </a:prstGeom>
        </p:spPr>
        <p:txBody>
          <a:bodyPr lIns="90000" tIns="46800" rIns="90000" bIns="46800"/>
          <a:lstStyle>
            <a:lvl1pPr marL="228600" marR="0" indent="11557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x-none" sz="2400" b="0" i="0" kern="1200" dirty="0" smtClean="0">
                <a:solidFill>
                  <a:schemeClr val="bg1"/>
                </a:solidFill>
                <a:latin typeface="Raleway Light" pitchFamily="2" charset="77"/>
                <a:ea typeface="+mn-ea"/>
                <a:cs typeface="+mn-cs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Текст</a:t>
            </a:r>
            <a:endParaRPr lang="x-none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A87FBD85-C3DC-B14D-94A6-C9E5069E2EB7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E75F6C1-59CE-3B4A-8AB8-99A3CAC04012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0">
            <a:extLst>
              <a:ext uri="{FF2B5EF4-FFF2-40B4-BE49-F238E27FC236}">
                <a16:creationId xmlns:a16="http://schemas.microsoft.com/office/drawing/2014/main" xmlns="" id="{12EDF11C-97D5-694A-AF26-85EFD2D179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512763"/>
            <a:ext cx="5570835" cy="607206"/>
          </a:xfrm>
        </p:spPr>
        <p:txBody>
          <a:bodyPr lIns="90000" anchor="ctr">
            <a:normAutofit/>
          </a:bodyPr>
          <a:lstStyle>
            <a:lvl1pPr>
              <a:defRPr sz="3200" b="1" i="0">
                <a:solidFill>
                  <a:schemeClr val="bg1"/>
                </a:solidFill>
                <a:latin typeface="Raleway Medium" pitchFamily="2" charset="77"/>
              </a:defRPr>
            </a:lvl1pPr>
          </a:lstStyle>
          <a:p>
            <a:r>
              <a:rPr lang="ru-RU" dirty="0"/>
              <a:t>Заголовок слайда</a:t>
            </a:r>
            <a:endParaRPr lang="x-none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xmlns="" id="{52ACBBD1-6E39-8C4F-A4BD-5D658225A4F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13116" y="2136336"/>
            <a:ext cx="4637237" cy="1273117"/>
          </a:xfrm>
          <a:prstGeom prst="rect">
            <a:avLst/>
          </a:prstGeom>
        </p:spPr>
        <p:txBody>
          <a:bodyPr lIns="0" tIns="0" rIns="0" bIns="0"/>
          <a:lstStyle>
            <a:lvl1pPr marL="230188" marR="0" indent="-2301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x-none" sz="2000" b="0" i="0" kern="1200" dirty="0">
                <a:solidFill>
                  <a:schemeClr val="tx1"/>
                </a:solidFill>
                <a:latin typeface="Raleway Light" pitchFamily="2" charset="77"/>
                <a:ea typeface="+mn-ea"/>
                <a:cs typeface="+mn-cs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Текст 1 </a:t>
            </a:r>
            <a:endParaRPr lang="x-none" dirty="0"/>
          </a:p>
          <a:p>
            <a:pPr lvl="0"/>
            <a:endParaRPr lang="x-none" dirty="0"/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xmlns="" id="{47B814B5-6195-E144-A30E-1DF2312A59B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112257" y="530086"/>
            <a:ext cx="4637237" cy="1584425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x-none" sz="11500" b="1" i="0" kern="1200" dirty="0" smtClean="0">
                <a:solidFill>
                  <a:schemeClr val="accent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x-none" dirty="0"/>
              <a:t>721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xmlns="" id="{0721A79C-AF18-0141-95A4-CAD6E6DD918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14818" y="5027338"/>
            <a:ext cx="4637237" cy="1273117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x-none" sz="2000" b="0" i="0" kern="1200" dirty="0">
                <a:solidFill>
                  <a:schemeClr val="tx1"/>
                </a:solidFill>
                <a:latin typeface="Raleway Light" pitchFamily="2" charset="77"/>
                <a:ea typeface="+mn-ea"/>
                <a:cs typeface="+mn-cs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Текст 2 </a:t>
            </a:r>
            <a:endParaRPr lang="x-none" dirty="0"/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xmlns="" id="{B0E8727A-95B1-1246-8490-F8DEA6EA11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115527" y="3428122"/>
            <a:ext cx="4637237" cy="158442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ts val="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x-none" sz="11500" b="1" i="0" kern="1200" dirty="0" smtClean="0">
                <a:solidFill>
                  <a:schemeClr val="accent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x-none" dirty="0"/>
              <a:t>432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A740EA-D173-2243-B2CF-D88324319FF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597626-F7D3-E049-B99F-C6F6422FEE12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68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7AC0549-E6B3-4343-BD21-4F8013F40114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9">
            <a:extLst>
              <a:ext uri="{FF2B5EF4-FFF2-40B4-BE49-F238E27FC236}">
                <a16:creationId xmlns:a16="http://schemas.microsoft.com/office/drawing/2014/main" xmlns="" id="{C9A9DF43-5743-1143-A50E-85C8E2BE55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977" y="607588"/>
            <a:ext cx="7989888" cy="2874963"/>
          </a:xfrm>
          <a:prstGeom prst="rect">
            <a:avLst/>
          </a:prstGeom>
        </p:spPr>
        <p:txBody>
          <a:bodyPr lIns="90000"/>
          <a:lstStyle>
            <a:lvl1pPr marL="15875" indent="-15875">
              <a:buNone/>
              <a:tabLst/>
              <a:defRPr sz="3600" b="1" i="0">
                <a:solidFill>
                  <a:schemeClr val="bg1"/>
                </a:solidFill>
                <a:latin typeface="Raleway" pitchFamily="2" charset="77"/>
              </a:defRPr>
            </a:lvl1pPr>
            <a:lvl2pPr>
              <a:defRPr b="0" i="0">
                <a:latin typeface="Raleway Medium" pitchFamily="2" charset="77"/>
              </a:defRPr>
            </a:lvl2pPr>
            <a:lvl3pPr>
              <a:defRPr b="0" i="0">
                <a:latin typeface="Raleway Medium" pitchFamily="2" charset="77"/>
              </a:defRPr>
            </a:lvl3pPr>
            <a:lvl4pPr>
              <a:defRPr b="0" i="0">
                <a:latin typeface="Raleway Medium" pitchFamily="2" charset="77"/>
              </a:defRPr>
            </a:lvl4pPr>
            <a:lvl5pPr>
              <a:defRPr b="0" i="0">
                <a:latin typeface="Raleway Medium" pitchFamily="2" charset="77"/>
              </a:defRPr>
            </a:lvl5pPr>
          </a:lstStyle>
          <a:p>
            <a:pPr lvl="0"/>
            <a:r>
              <a:rPr lang="ru-RU" dirty="0"/>
              <a:t>Текст </a:t>
            </a:r>
            <a:endParaRPr lang="x-none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2DF79606-F0FA-DC4B-87A1-79DE00AC8FC3}"/>
              </a:ext>
            </a:extLst>
          </p:cNvPr>
          <p:cNvCxnSpPr>
            <a:cxnSpLocks/>
          </p:cNvCxnSpPr>
          <p:nvPr userDrawn="1"/>
        </p:nvCxnSpPr>
        <p:spPr>
          <a:xfrm>
            <a:off x="479425" y="6349272"/>
            <a:ext cx="2532231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3D84DD2-F77A-F54C-B426-9534E37655C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4763" indent="-4763">
              <a:lnSpc>
                <a:spcPct val="90000"/>
              </a:lnSpc>
            </a:pPr>
            <a:r>
              <a:rPr lang="ru-RU" dirty="0"/>
              <a:t>Название презентации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0EF43A93-99E0-4E45-AAA3-9724AC17D39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B9C5C9-860D-A248-8A59-A976BD8EEA31}" type="slidenum">
              <a:rPr lang="x-none" smtClean="0"/>
              <a:pPr/>
              <a:t>‹#›</a:t>
            </a:fld>
            <a:endParaRPr lang="x-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3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35321DEF-03AE-B843-B724-8D95072E65B6}"/>
              </a:ext>
            </a:extLst>
          </p:cNvPr>
          <p:cNvCxnSpPr>
            <a:cxnSpLocks/>
          </p:cNvCxnSpPr>
          <p:nvPr userDrawn="1"/>
        </p:nvCxnSpPr>
        <p:spPr>
          <a:xfrm>
            <a:off x="515769" y="512763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F57457-BEF5-944A-85E5-E4DB58E91784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>
            <a:extLst>
              <a:ext uri="{FF2B5EF4-FFF2-40B4-BE49-F238E27FC236}">
                <a16:creationId xmlns:a16="http://schemas.microsoft.com/office/drawing/2014/main" xmlns="" id="{0523944D-45CB-F247-8C49-990D80586D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1836" y="526948"/>
            <a:ext cx="5285833" cy="1041717"/>
          </a:xfrm>
        </p:spPr>
        <p:txBody>
          <a:bodyPr lIns="90000" tIns="46800" rIns="90000" bIns="46800" anchor="t">
            <a:noAutofit/>
          </a:bodyPr>
          <a:lstStyle>
            <a:lvl1pPr>
              <a:defRPr lang="x-none" sz="3200" b="1" i="0" kern="1200" dirty="0">
                <a:solidFill>
                  <a:schemeClr val="accent1"/>
                </a:solidFill>
                <a:latin typeface="Raleway" pitchFamily="2" charset="77"/>
                <a:ea typeface="+mj-ea"/>
                <a:cs typeface="+mj-cs"/>
              </a:defRPr>
            </a:lvl1pPr>
          </a:lstStyle>
          <a:p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xmlns="" id="{920218A7-45E3-6D4D-B9B7-C48A132BE1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6173" y="1877851"/>
            <a:ext cx="4691062" cy="3813175"/>
          </a:xfrm>
          <a:prstGeom prst="rect">
            <a:avLst/>
          </a:prstGeom>
        </p:spPr>
        <p:txBody>
          <a:bodyPr>
            <a:normAutofit/>
          </a:bodyPr>
          <a:lstStyle>
            <a:lvl1pPr marL="15875" indent="-15875">
              <a:buNone/>
              <a:tabLst/>
              <a:defRPr sz="1400" b="0" i="0">
                <a:latin typeface="Raleway" pitchFamily="2" charset="77"/>
              </a:defRPr>
            </a:lvl1pPr>
          </a:lstStyle>
          <a:p>
            <a:pPr lvl="0"/>
            <a:r>
              <a:rPr lang="ru-RU" dirty="0"/>
              <a:t>Текст </a:t>
            </a:r>
            <a:endParaRPr lang="x-none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0F9A8364-AB50-F244-94BA-EDF0088A8CD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buNone/>
              <a:defRPr b="0" i="0">
                <a:latin typeface="Raleway" pitchFamily="2" charset="77"/>
              </a:defRPr>
            </a:lvl1pPr>
          </a:lstStyle>
          <a:p>
            <a:r>
              <a:rPr lang="x-none" dirty="0"/>
              <a:t>Picture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1516DD-BBD8-B84B-ADDD-B7BA83874CB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F38DFA1-878E-D645-B69C-7985499A66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065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A07AA7-F39B-904A-BC75-FCBB383A7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772" y="504041"/>
            <a:ext cx="10869027" cy="1041717"/>
          </a:xfrm>
        </p:spPr>
        <p:txBody>
          <a:bodyPr>
            <a:noAutofit/>
          </a:bodyPr>
          <a:lstStyle>
            <a:lvl1pPr>
              <a:defRPr sz="3200" b="1" i="0">
                <a:latin typeface="Raleway" pitchFamily="2" charset="77"/>
              </a:defRPr>
            </a:lvl1pPr>
          </a:lstStyle>
          <a:p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94037180-581A-3C40-BE45-768724BE8A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8688" y="1879491"/>
            <a:ext cx="2895966" cy="4156075"/>
          </a:xfrm>
          <a:prstGeom prst="rect">
            <a:avLst/>
          </a:prstGeom>
        </p:spPr>
        <p:txBody>
          <a:bodyPr/>
          <a:lstStyle>
            <a:lvl1pPr marL="15875" indent="-15875">
              <a:buNone/>
              <a:tabLst/>
              <a:defRPr sz="1400" b="0" i="0">
                <a:latin typeface="Raleway" pitchFamily="2" charset="77"/>
              </a:defRPr>
            </a:lvl1pPr>
          </a:lstStyle>
          <a:p>
            <a:pPr lvl="0"/>
            <a:r>
              <a:rPr lang="ru-RU" dirty="0"/>
              <a:t>Текст</a:t>
            </a:r>
            <a:endParaRPr lang="x-none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5C4E897F-AAC2-8247-A67E-648287503678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505979-63B6-5745-9C05-34EDE9C84AC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7078CD-49D2-3C4E-85CF-4A2895BB5D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0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EE348D-4495-FC40-B5B0-2AB219F9B3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>
            <a:noAutofit/>
          </a:bodyPr>
          <a:lstStyle>
            <a:lvl1pPr>
              <a:defRPr lang="x-none" sz="3200" b="1" dirty="0"/>
            </a:lvl1pPr>
          </a:lstStyle>
          <a:p>
            <a:pPr lvl="0"/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xmlns="" id="{83880E8C-4021-DE41-A653-92B64AA794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84463" y="1908810"/>
            <a:ext cx="5395306" cy="4073536"/>
          </a:xfrm>
          <a:prstGeom prst="rect">
            <a:avLst/>
          </a:prstGeom>
        </p:spPr>
        <p:txBody>
          <a:bodyPr lIns="0"/>
          <a:lstStyle>
            <a:lvl1pPr marL="7938" indent="-7938">
              <a:buFont typeface="STIXGeneral-Regular" pitchFamily="2" charset="2"/>
              <a:buChar char="⏤"/>
              <a:tabLst/>
              <a:defRPr sz="2000" b="0" i="0">
                <a:latin typeface="Raleway" pitchFamily="2" charset="77"/>
              </a:defRPr>
            </a:lvl1pPr>
          </a:lstStyle>
          <a:p>
            <a:pPr lvl="0"/>
            <a:r>
              <a:rPr lang="en-GB" dirty="0"/>
              <a:t> </a:t>
            </a:r>
            <a:r>
              <a:rPr lang="ru-RU" dirty="0"/>
              <a:t>Текст</a:t>
            </a:r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711B62F6-F977-FD45-8500-0CCE1B34BC82}"/>
              </a:ext>
            </a:extLst>
          </p:cNvPr>
          <p:cNvCxnSpPr>
            <a:cxnSpLocks/>
          </p:cNvCxnSpPr>
          <p:nvPr userDrawn="1"/>
        </p:nvCxnSpPr>
        <p:spPr>
          <a:xfrm>
            <a:off x="502257" y="6356350"/>
            <a:ext cx="25322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5110BCDE-A926-9848-A96F-BF086F06F04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/>
              <a:t>Название презентации </a:t>
            </a:r>
            <a:endParaRPr lang="ru-R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63E6A37-C3E7-4145-B3D6-6361B61759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53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D15C9F8-FFA0-074F-9EC8-CC5956FC1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72" y="518109"/>
            <a:ext cx="10869027" cy="1041717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lvl="0"/>
            <a:r>
              <a:rPr lang="ru-RU" dirty="0"/>
              <a:t>Заголовок </a:t>
            </a:r>
            <a:br>
              <a:rPr lang="ru-RU" dirty="0"/>
            </a:br>
            <a:r>
              <a:rPr lang="ru-RU" dirty="0"/>
              <a:t>слайда</a:t>
            </a:r>
            <a:endParaRPr lang="x-non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456874A-4C45-5443-9A1A-85424E3E4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772" y="6398700"/>
            <a:ext cx="10688510" cy="365125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spcBef>
                <a:spcPts val="0"/>
              </a:spcBef>
              <a:defRPr lang="x-none" sz="1200" b="1" i="0" kern="1200" dirty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pPr marL="4763" indent="-4763">
              <a:lnSpc>
                <a:spcPct val="90000"/>
              </a:lnSpc>
            </a:pPr>
            <a:r>
              <a:rPr lang="ru-RU" dirty="0"/>
              <a:t>Название презентации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B0462868-A707-5E4A-A122-10818F635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799" y="6398700"/>
            <a:ext cx="4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x-none" sz="1200" b="1" i="0" kern="1200" smtClean="0">
                <a:solidFill>
                  <a:schemeClr val="tx1"/>
                </a:solidFill>
                <a:latin typeface="Raleway" pitchFamily="2" charset="77"/>
                <a:ea typeface="+mn-ea"/>
                <a:cs typeface="+mn-cs"/>
              </a:defRPr>
            </a:lvl1pPr>
          </a:lstStyle>
          <a:p>
            <a:fld id="{86B9C5C9-860D-A248-8A59-A976BD8EEA31}" type="slidenum">
              <a:rPr lang="x-none" smtClean="0"/>
              <a:pPr/>
              <a:t>‹#›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160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50" r:id="rId2"/>
    <p:sldLayoutId id="2147483672" r:id="rId3"/>
    <p:sldLayoutId id="2147483674" r:id="rId4"/>
    <p:sldLayoutId id="2147483660" r:id="rId5"/>
    <p:sldLayoutId id="2147483675" r:id="rId6"/>
    <p:sldLayoutId id="2147483676" r:id="rId7"/>
    <p:sldLayoutId id="2147483678" r:id="rId8"/>
    <p:sldLayoutId id="2147483679" r:id="rId9"/>
    <p:sldLayoutId id="2147483668" r:id="rId10"/>
    <p:sldLayoutId id="214748366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x-none" sz="3200" b="1" i="0" kern="1200" dirty="0">
          <a:solidFill>
            <a:schemeClr val="accent1"/>
          </a:solidFill>
          <a:latin typeface="Raleway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F762D5-167E-394D-911A-6E5E2011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64" y="5277394"/>
            <a:ext cx="11047421" cy="1102190"/>
          </a:xfrm>
        </p:spPr>
        <p:txBody>
          <a:bodyPr/>
          <a:lstStyle/>
          <a:p>
            <a:r>
              <a:rPr lang="ru-RU" dirty="0"/>
              <a:t>Тренды рынка труда</a:t>
            </a:r>
            <a:br>
              <a:rPr lang="ru-RU" dirty="0"/>
            </a:br>
            <a:r>
              <a:rPr lang="ru-RU" sz="1200" dirty="0"/>
              <a:t>Елена </a:t>
            </a:r>
            <a:r>
              <a:rPr lang="ru-RU" sz="1200" dirty="0" err="1"/>
              <a:t>Россоская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/>
              <a:t>Директор проектов, </a:t>
            </a:r>
            <a:r>
              <a:rPr lang="ru-RU" sz="1200" dirty="0" err="1"/>
              <a:t>executive-коуч</a:t>
            </a:r>
            <a:r>
              <a:rPr lang="ru-RU" sz="1200" dirty="0"/>
              <a:t> Центра </a:t>
            </a:r>
            <a:r>
              <a:rPr lang="ru-RU" sz="1200" dirty="0" err="1"/>
              <a:t>executive-коучинга</a:t>
            </a:r>
            <a:r>
              <a:rPr lang="ru-RU" sz="1200" dirty="0"/>
              <a:t>, развития и карьеры Московской школы управления СКОЛКОВО</a:t>
            </a:r>
            <a:r>
              <a:rPr lang="ru-RU" dirty="0"/>
              <a:t/>
            </a:r>
            <a:br>
              <a:rPr lang="ru-RU" dirty="0"/>
            </a:b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0067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араллелограмм 17"/>
          <p:cNvSpPr/>
          <p:nvPr/>
        </p:nvSpPr>
        <p:spPr>
          <a:xfrm>
            <a:off x="6609187" y="3170789"/>
            <a:ext cx="2105322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араллелограмм 18"/>
          <p:cNvSpPr/>
          <p:nvPr/>
        </p:nvSpPr>
        <p:spPr>
          <a:xfrm>
            <a:off x="6419225" y="4686511"/>
            <a:ext cx="2105322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араллелограмм 16"/>
          <p:cNvSpPr/>
          <p:nvPr/>
        </p:nvSpPr>
        <p:spPr>
          <a:xfrm>
            <a:off x="6609187" y="1620129"/>
            <a:ext cx="2105322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араллелограмм 15"/>
          <p:cNvSpPr/>
          <p:nvPr/>
        </p:nvSpPr>
        <p:spPr>
          <a:xfrm>
            <a:off x="1177637" y="4716636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араллелограмм 14"/>
          <p:cNvSpPr/>
          <p:nvPr/>
        </p:nvSpPr>
        <p:spPr>
          <a:xfrm>
            <a:off x="1177637" y="3170789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араллелограмм 13"/>
          <p:cNvSpPr/>
          <p:nvPr/>
        </p:nvSpPr>
        <p:spPr>
          <a:xfrm>
            <a:off x="1177637" y="1620129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Внешний контекст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055" y="2010322"/>
            <a:ext cx="3297380" cy="461814"/>
          </a:xfrm>
        </p:spPr>
        <p:txBody>
          <a:bodyPr/>
          <a:lstStyle/>
          <a:p>
            <a:r>
              <a:rPr lang="en-US" sz="1800" dirty="0">
                <a:latin typeface="Georgia (Основной текст)"/>
              </a:rPr>
              <a:t>VUCA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2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0465" y="3399876"/>
            <a:ext cx="2733243" cy="795729"/>
          </a:xfrm>
        </p:spPr>
        <p:txBody>
          <a:bodyPr/>
          <a:lstStyle/>
          <a:p>
            <a:pPr>
              <a:lnSpc>
                <a:spcPts val="4200"/>
              </a:lnSpc>
            </a:pPr>
            <a:r>
              <a:rPr lang="en-US" sz="1800" dirty="0" err="1">
                <a:latin typeface="Georgia (Основной текст)"/>
              </a:rPr>
              <a:t>Коммодитизация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0465" y="4702681"/>
            <a:ext cx="2054371" cy="11453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Georgia (Основной текст)"/>
              </a:rPr>
              <a:t>Цифровизация</a:t>
            </a:r>
            <a:r>
              <a:rPr lang="en-US" sz="1800" dirty="0">
                <a:latin typeface="Georgia (Основной текст)"/>
              </a:rPr>
              <a:t> и </a:t>
            </a:r>
            <a:r>
              <a:rPr lang="en-US" sz="1800" dirty="0" err="1">
                <a:latin typeface="Georgia (Основной текст)"/>
              </a:rPr>
              <a:t>эпоха</a:t>
            </a:r>
            <a:r>
              <a:rPr lang="en-US" sz="1800" dirty="0">
                <a:latin typeface="Georgia (Основной текст)"/>
              </a:rPr>
              <a:t> 4-</a:t>
            </a:r>
            <a:r>
              <a:rPr lang="ru-RU" sz="1800" dirty="0">
                <a:latin typeface="Georgia (Основной текст)"/>
              </a:rPr>
              <a:t>о</a:t>
            </a:r>
            <a:r>
              <a:rPr lang="en-US" sz="1800" dirty="0">
                <a:latin typeface="Georgia (Основной текст)"/>
              </a:rPr>
              <a:t>й </a:t>
            </a:r>
            <a:r>
              <a:rPr lang="en-US" sz="1800" dirty="0" err="1">
                <a:latin typeface="Georgia (Основной текст)"/>
              </a:rPr>
              <a:t>промышленной</a:t>
            </a:r>
            <a:r>
              <a:rPr lang="en-US" sz="1800" dirty="0">
                <a:latin typeface="Georgia (Основной текст)"/>
              </a:rPr>
              <a:t> </a:t>
            </a:r>
            <a:r>
              <a:rPr lang="en-US" sz="1800" dirty="0" err="1">
                <a:latin typeface="Georgia (Основной текст)"/>
              </a:rPr>
              <a:t>революции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23879" y="1826455"/>
            <a:ext cx="2149403" cy="7719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Georgia (Основной текст)"/>
              </a:rPr>
              <a:t>Культурная</a:t>
            </a:r>
            <a:r>
              <a:rPr lang="en-US" sz="1800" dirty="0">
                <a:latin typeface="Georgia (Основной текст)"/>
              </a:rPr>
              <a:t> </a:t>
            </a:r>
            <a:r>
              <a:rPr lang="en-US" sz="1800" dirty="0" err="1">
                <a:latin typeface="Georgia (Основной текст)"/>
              </a:rPr>
              <a:t>повестка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23877" y="3391056"/>
            <a:ext cx="2733243" cy="1145308"/>
          </a:xfrm>
        </p:spPr>
        <p:txBody>
          <a:bodyPr>
            <a:normAutofit/>
          </a:bodyPr>
          <a:lstStyle/>
          <a:p>
            <a:pPr>
              <a:lnSpc>
                <a:spcPts val="4200"/>
              </a:lnSpc>
            </a:pPr>
            <a:r>
              <a:rPr lang="ru-RU" sz="1800" dirty="0">
                <a:latin typeface="Georgia (Основной текст)"/>
              </a:rPr>
              <a:t>Кризисы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23879" y="5081913"/>
            <a:ext cx="2489249" cy="11453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Georgia (Основной текст)"/>
              </a:rPr>
              <a:t>Long</a:t>
            </a:r>
            <a:r>
              <a:rPr lang="ru-RU" sz="1800" dirty="0">
                <a:latin typeface="Georgia (Основной текст)"/>
              </a:rPr>
              <a:t>-</a:t>
            </a:r>
            <a:r>
              <a:rPr lang="en-US" sz="1800" dirty="0">
                <a:latin typeface="Georgia (Основной текст)"/>
              </a:rPr>
              <a:t>Life </a:t>
            </a:r>
            <a:r>
              <a:rPr lang="ru-RU" sz="1800" dirty="0">
                <a:latin typeface="Georgia (Основной текст)"/>
              </a:rPr>
              <a:t>1 </a:t>
            </a:r>
            <a:r>
              <a:rPr lang="en-US" sz="1800" dirty="0">
                <a:latin typeface="Georgia (Основной текст)"/>
              </a:rPr>
              <a:t>career</a:t>
            </a:r>
          </a:p>
        </p:txBody>
      </p:sp>
      <p:pic>
        <p:nvPicPr>
          <p:cNvPr id="20" name="Picture 7"/>
          <p:cNvPicPr>
            <a:picLocks noChangeAspect="1"/>
          </p:cNvPicPr>
          <p:nvPr/>
        </p:nvPicPr>
        <p:blipFill>
          <a:blip r:embed="rId2">
            <a:biLevel thresh="25000"/>
          </a:blip>
          <a:srcRect/>
          <a:stretch>
            <a:fillRect/>
          </a:stretch>
        </p:blipFill>
        <p:spPr>
          <a:xfrm>
            <a:off x="1737775" y="1804846"/>
            <a:ext cx="1024819" cy="777116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792" y="3266288"/>
            <a:ext cx="978111" cy="978111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830" y="4819256"/>
            <a:ext cx="926112" cy="92611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948" y="3320485"/>
            <a:ext cx="847410" cy="84741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05877" y="3544292"/>
            <a:ext cx="623603" cy="623603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427" y="4783238"/>
            <a:ext cx="1034626" cy="103462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805" y="1690009"/>
            <a:ext cx="964661" cy="964661"/>
          </a:xfrm>
          <a:prstGeom prst="rect">
            <a:avLst/>
          </a:prstGeom>
        </p:spPr>
      </p:pic>
      <p:pic>
        <p:nvPicPr>
          <p:cNvPr id="31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70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араллелограмм 15"/>
          <p:cNvSpPr/>
          <p:nvPr/>
        </p:nvSpPr>
        <p:spPr>
          <a:xfrm>
            <a:off x="601475" y="4009414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араллелограмм 14"/>
          <p:cNvSpPr/>
          <p:nvPr/>
        </p:nvSpPr>
        <p:spPr>
          <a:xfrm>
            <a:off x="601475" y="2814771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араллелограмм 13"/>
          <p:cNvSpPr/>
          <p:nvPr/>
        </p:nvSpPr>
        <p:spPr>
          <a:xfrm>
            <a:off x="604864" y="1620129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Тренды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64416" y="1620130"/>
            <a:ext cx="3297380" cy="868622"/>
          </a:xfrm>
        </p:spPr>
        <p:txBody>
          <a:bodyPr>
            <a:noAutofit/>
          </a:bodyPr>
          <a:lstStyle/>
          <a:p>
            <a:r>
              <a:rPr lang="ru-RU" sz="1800" dirty="0">
                <a:latin typeface="Georgia (Основной текст)"/>
              </a:rPr>
              <a:t>Удаленная работа – новая реальность. </a:t>
            </a:r>
            <a:r>
              <a:rPr lang="en-US" sz="1800" dirty="0">
                <a:latin typeface="Georgia (Основной текст)"/>
              </a:rPr>
              <a:t>ZOOM haters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3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sp>
        <p:nvSpPr>
          <p:cNvPr id="24" name="Параллелограмм 23"/>
          <p:cNvSpPr/>
          <p:nvPr/>
        </p:nvSpPr>
        <p:spPr>
          <a:xfrm>
            <a:off x="601475" y="5204057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16816" y="2814772"/>
            <a:ext cx="3297380" cy="868622"/>
          </a:xfrm>
        </p:spPr>
        <p:txBody>
          <a:bodyPr>
            <a:norm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Проблема выгорания 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28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3413" y="4124437"/>
            <a:ext cx="3297380" cy="638577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Актуализируется смена карьеры, потребность в образовании</a:t>
            </a:r>
          </a:p>
        </p:txBody>
      </p:sp>
      <p:sp>
        <p:nvSpPr>
          <p:cNvPr id="29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16816" y="5319080"/>
            <a:ext cx="3582685" cy="638577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Скорость принятия  кадровых решений выше. Увольняют/нанимают быстрее </a:t>
            </a:r>
          </a:p>
        </p:txBody>
      </p:sp>
      <p:sp>
        <p:nvSpPr>
          <p:cNvPr id="30" name="Параллелограмм 29"/>
          <p:cNvSpPr/>
          <p:nvPr/>
        </p:nvSpPr>
        <p:spPr>
          <a:xfrm>
            <a:off x="6220469" y="4009414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араллелограмм 30"/>
          <p:cNvSpPr/>
          <p:nvPr/>
        </p:nvSpPr>
        <p:spPr>
          <a:xfrm>
            <a:off x="6220469" y="2814771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араллелограмм 31"/>
          <p:cNvSpPr/>
          <p:nvPr/>
        </p:nvSpPr>
        <p:spPr>
          <a:xfrm>
            <a:off x="6223858" y="1620129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70856" y="1620129"/>
            <a:ext cx="3297380" cy="868623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Замена менее эффективных команд на более эффективные </a:t>
            </a:r>
          </a:p>
        </p:txBody>
      </p:sp>
      <p:sp>
        <p:nvSpPr>
          <p:cNvPr id="34" name="Параллелограмм 33"/>
          <p:cNvSpPr/>
          <p:nvPr/>
        </p:nvSpPr>
        <p:spPr>
          <a:xfrm>
            <a:off x="6220469" y="5204057"/>
            <a:ext cx="1584936" cy="86862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5810" y="2814772"/>
            <a:ext cx="3603653" cy="868621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Минимум треть задач не тривиальна, требуется креативный подход к решению  </a:t>
            </a:r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72407" y="4009413"/>
            <a:ext cx="3297380" cy="868623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Портфельная карьера. Один работодатель </a:t>
            </a:r>
            <a:r>
              <a:rPr lang="en-US" sz="1800" dirty="0">
                <a:latin typeface="Georgia (Основной текст)"/>
              </a:rPr>
              <a:t>vs </a:t>
            </a:r>
            <a:r>
              <a:rPr lang="ru-RU" sz="1800" dirty="0">
                <a:latin typeface="Georgia (Основной текст)"/>
              </a:rPr>
              <a:t>несколько проектов</a:t>
            </a:r>
            <a:endParaRPr lang="en-US" sz="1800" dirty="0">
              <a:latin typeface="Georgia (Основной текст)"/>
            </a:endParaRP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5810" y="5204056"/>
            <a:ext cx="3582685" cy="868623"/>
          </a:xfrm>
        </p:spPr>
        <p:txBody>
          <a:bodyPr>
            <a:noAutofit/>
          </a:bodyPr>
          <a:lstStyle/>
          <a:p>
            <a:pPr marL="0" indent="0"/>
            <a:r>
              <a:rPr lang="ru-RU" sz="1800" dirty="0">
                <a:latin typeface="Georgia (Основной текст)"/>
              </a:rPr>
              <a:t>Разный тип найма, проектный подход</a:t>
            </a: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390" y="1710595"/>
            <a:ext cx="713137" cy="713137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31" y="2915939"/>
            <a:ext cx="712601" cy="712601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213" y="4069583"/>
            <a:ext cx="783314" cy="78331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37" y="5204057"/>
            <a:ext cx="884239" cy="884239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213" y="1627165"/>
            <a:ext cx="861587" cy="861587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660" y="2844513"/>
            <a:ext cx="809140" cy="809140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211" y="4009414"/>
            <a:ext cx="861589" cy="861589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999" y="5312046"/>
            <a:ext cx="724801" cy="724801"/>
          </a:xfrm>
          <a:prstGeom prst="rect">
            <a:avLst/>
          </a:prstGeom>
        </p:spPr>
      </p:pic>
      <p:pic>
        <p:nvPicPr>
          <p:cNvPr id="47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8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851" y="520679"/>
            <a:ext cx="8716568" cy="1008041"/>
          </a:xfrm>
        </p:spPr>
        <p:txBody>
          <a:bodyPr/>
          <a:lstStyle/>
          <a:p>
            <a:r>
              <a:rPr lang="ru-RU" dirty="0"/>
              <a:t>Эволюция развития профессиональных навыков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4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EB9B5DDA-7A86-48F4-B244-4D8F623E7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496" y="1712238"/>
            <a:ext cx="8572500" cy="4286250"/>
          </a:xfrm>
          <a:prstGeom prst="rect">
            <a:avLst/>
          </a:prstGeom>
        </p:spPr>
      </p:pic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47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  </a:t>
            </a:r>
            <a:r>
              <a:rPr lang="en-US" dirty="0"/>
              <a:t>I </a:t>
            </a:r>
            <a:r>
              <a:rPr lang="ru-RU" dirty="0"/>
              <a:t>до </a:t>
            </a:r>
            <a:r>
              <a:rPr lang="en-US" dirty="0"/>
              <a:t> comb-shaped</a:t>
            </a:r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5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0510"/>
            <a:ext cx="12192000" cy="4340544"/>
          </a:xfrm>
          <a:prstGeom prst="rect">
            <a:avLst/>
          </a:prstGeom>
        </p:spPr>
      </p:pic>
      <p:pic>
        <p:nvPicPr>
          <p:cNvPr id="10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992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850" y="520679"/>
            <a:ext cx="8934779" cy="1008041"/>
          </a:xfrm>
        </p:spPr>
        <p:txBody>
          <a:bodyPr/>
          <a:lstStyle/>
          <a:p>
            <a:r>
              <a:rPr lang="ru-RU" dirty="0"/>
              <a:t>Какие навыки и качества точно пригодятся в будущем? 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6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sp>
        <p:nvSpPr>
          <p:cNvPr id="9" name="Параллелограмм 8"/>
          <p:cNvSpPr/>
          <p:nvPr/>
        </p:nvSpPr>
        <p:spPr>
          <a:xfrm>
            <a:off x="1860578" y="1912921"/>
            <a:ext cx="3731609" cy="41057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Коммуникационные навыки </a:t>
            </a:r>
          </a:p>
        </p:txBody>
      </p:sp>
      <p:sp>
        <p:nvSpPr>
          <p:cNvPr id="10" name="Параллелограмм 9"/>
          <p:cNvSpPr/>
          <p:nvPr/>
        </p:nvSpPr>
        <p:spPr>
          <a:xfrm>
            <a:off x="1222507" y="5568455"/>
            <a:ext cx="3807911" cy="69088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Графическая образованность – визуализация </a:t>
            </a:r>
          </a:p>
        </p:txBody>
      </p:sp>
      <p:sp>
        <p:nvSpPr>
          <p:cNvPr id="11" name="Параллелограмм 10"/>
          <p:cNvSpPr/>
          <p:nvPr/>
        </p:nvSpPr>
        <p:spPr>
          <a:xfrm>
            <a:off x="296510" y="3677996"/>
            <a:ext cx="3576532" cy="61238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Умение ориентироваться в информационном потоке </a:t>
            </a:r>
          </a:p>
        </p:txBody>
      </p:sp>
      <p:sp>
        <p:nvSpPr>
          <p:cNvPr id="12" name="Параллелограмм 11"/>
          <p:cNvSpPr/>
          <p:nvPr/>
        </p:nvSpPr>
        <p:spPr>
          <a:xfrm>
            <a:off x="9290719" y="5751084"/>
            <a:ext cx="2244436" cy="5061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ЛЮБОПЫТСТВО</a:t>
            </a:r>
          </a:p>
        </p:txBody>
      </p:sp>
      <p:sp>
        <p:nvSpPr>
          <p:cNvPr id="13" name="Параллелограмм 12"/>
          <p:cNvSpPr/>
          <p:nvPr/>
        </p:nvSpPr>
        <p:spPr>
          <a:xfrm>
            <a:off x="7631253" y="1917681"/>
            <a:ext cx="2979394" cy="5061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Высокая Обучаемость </a:t>
            </a:r>
          </a:p>
        </p:txBody>
      </p:sp>
      <p:sp>
        <p:nvSpPr>
          <p:cNvPr id="14" name="Параллелограмм 13"/>
          <p:cNvSpPr/>
          <p:nvPr/>
        </p:nvSpPr>
        <p:spPr>
          <a:xfrm>
            <a:off x="7223244" y="3130356"/>
            <a:ext cx="2525274" cy="5061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Цифровые навыки </a:t>
            </a:r>
          </a:p>
        </p:txBody>
      </p:sp>
      <p:sp>
        <p:nvSpPr>
          <p:cNvPr id="16" name="Параллелограмм 15"/>
          <p:cNvSpPr/>
          <p:nvPr/>
        </p:nvSpPr>
        <p:spPr>
          <a:xfrm>
            <a:off x="459241" y="2574608"/>
            <a:ext cx="1401337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Гибкость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Параллелограмм 17"/>
          <p:cNvSpPr/>
          <p:nvPr/>
        </p:nvSpPr>
        <p:spPr>
          <a:xfrm>
            <a:off x="1528153" y="3178141"/>
            <a:ext cx="2433654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Планирование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Параллелограмм 18"/>
          <p:cNvSpPr/>
          <p:nvPr/>
        </p:nvSpPr>
        <p:spPr>
          <a:xfrm>
            <a:off x="2457012" y="2586017"/>
            <a:ext cx="2657132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Работа в команде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Параллелограмм 19"/>
          <p:cNvSpPr/>
          <p:nvPr/>
        </p:nvSpPr>
        <p:spPr>
          <a:xfrm>
            <a:off x="331842" y="4409729"/>
            <a:ext cx="3824521" cy="107616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Мыслить самостоятельно и быстро реагировать без подробного руководства к действию</a:t>
            </a:r>
            <a:endParaRPr lang="en-US" dirty="0">
              <a:solidFill>
                <a:schemeClr val="tx1"/>
              </a:solidFill>
              <a:latin typeface="Raleway"/>
            </a:endParaRPr>
          </a:p>
        </p:txBody>
      </p:sp>
      <p:sp>
        <p:nvSpPr>
          <p:cNvPr id="21" name="Параллелограмм 20"/>
          <p:cNvSpPr/>
          <p:nvPr/>
        </p:nvSpPr>
        <p:spPr>
          <a:xfrm>
            <a:off x="5257216" y="5568455"/>
            <a:ext cx="1881782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ПОТЕНЦИАЛ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Параллелограмм 21"/>
          <p:cNvSpPr/>
          <p:nvPr/>
        </p:nvSpPr>
        <p:spPr>
          <a:xfrm>
            <a:off x="7408937" y="5519216"/>
            <a:ext cx="1881782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ХАРАКТЕР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Параллелограмм 22"/>
          <p:cNvSpPr/>
          <p:nvPr/>
        </p:nvSpPr>
        <p:spPr>
          <a:xfrm>
            <a:off x="4939383" y="6190129"/>
            <a:ext cx="4172738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ЭМОЦИОНАЛЬНЫЙ ИНТЕЛЛЕКТ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Параллелограмм 23"/>
          <p:cNvSpPr/>
          <p:nvPr/>
        </p:nvSpPr>
        <p:spPr>
          <a:xfrm>
            <a:off x="4286693" y="4024791"/>
            <a:ext cx="4984092" cy="1311415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Стратегическое видение : </a:t>
            </a:r>
            <a:r>
              <a:rPr lang="ru-RU" dirty="0">
                <a:solidFill>
                  <a:schemeClr val="tx1"/>
                </a:solidFill>
              </a:rPr>
              <a:t>ЭМПАТИЯ, ТЕРПЕНИЕ, ДАВАТЬ ГИБКОСТЬ, ЭФФЕКТИВНЫЕ МИТИНГИ, ОТКРЫТОСТЬ К КОММУНИКАЦИИ</a:t>
            </a:r>
          </a:p>
        </p:txBody>
      </p:sp>
      <p:sp>
        <p:nvSpPr>
          <p:cNvPr id="25" name="Параллелограмм 24"/>
          <p:cNvSpPr/>
          <p:nvPr/>
        </p:nvSpPr>
        <p:spPr>
          <a:xfrm>
            <a:off x="9554106" y="5035882"/>
            <a:ext cx="2326326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Навыки влияния </a:t>
            </a:r>
          </a:p>
        </p:txBody>
      </p:sp>
      <p:sp>
        <p:nvSpPr>
          <p:cNvPr id="26" name="Параллелограмм 25"/>
          <p:cNvSpPr/>
          <p:nvPr/>
        </p:nvSpPr>
        <p:spPr>
          <a:xfrm>
            <a:off x="9417629" y="3775857"/>
            <a:ext cx="2462803" cy="953411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Уметь давать и принимать обратную связь</a:t>
            </a:r>
          </a:p>
        </p:txBody>
      </p:sp>
      <p:sp>
        <p:nvSpPr>
          <p:cNvPr id="27" name="Параллелограмм 26"/>
          <p:cNvSpPr/>
          <p:nvPr/>
        </p:nvSpPr>
        <p:spPr>
          <a:xfrm>
            <a:off x="8107254" y="2552480"/>
            <a:ext cx="3773178" cy="41961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Умение решать конфликты </a:t>
            </a:r>
          </a:p>
        </p:txBody>
      </p:sp>
      <p:sp>
        <p:nvSpPr>
          <p:cNvPr id="28" name="Параллелограмм 27"/>
          <p:cNvSpPr/>
          <p:nvPr/>
        </p:nvSpPr>
        <p:spPr>
          <a:xfrm>
            <a:off x="5435246" y="2603130"/>
            <a:ext cx="2350905" cy="41057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САМОСОЗНАНИЕ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Параллелограмм 28"/>
          <p:cNvSpPr/>
          <p:nvPr/>
        </p:nvSpPr>
        <p:spPr>
          <a:xfrm>
            <a:off x="4139902" y="3203378"/>
            <a:ext cx="2816482" cy="66377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АКТИВНОЕ СЛУШАНЬЕ</a:t>
            </a:r>
          </a:p>
        </p:txBody>
      </p:sp>
      <p:pic>
        <p:nvPicPr>
          <p:cNvPr id="31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Над профессиональные умения и навыки 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7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1647576"/>
            <a:ext cx="11521280" cy="4085680"/>
          </a:xfrm>
          <a:prstGeom prst="rect">
            <a:avLst/>
          </a:prstGeom>
        </p:spPr>
      </p:pic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31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7D8B3-9BA8-40DA-BAB0-7D01619B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ценит работодатель? 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14C22C-A68C-4025-984F-E2594655065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</a:pPr>
            <a:r>
              <a:rPr lang="ru-RU" dirty="0"/>
              <a:t>Тренды рынка труда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CD31EA-FF2E-4FA5-BAFF-F053E46F9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6B9C5C9-860D-A248-8A59-A976BD8EEA31}" type="slidenum">
              <a:rPr lang="x-none" smtClean="0"/>
              <a:pPr/>
              <a:t>8</a:t>
            </a:fld>
            <a:endParaRPr lang="x-none" sz="1200" b="1" i="0" kern="1200" dirty="0">
              <a:solidFill>
                <a:schemeClr val="tx1"/>
              </a:solidFill>
              <a:latin typeface="Raleway" pitchFamily="2" charset="77"/>
              <a:ea typeface="+mn-ea"/>
              <a:cs typeface="+mn-cs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6609187" y="3170789"/>
            <a:ext cx="2105322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6609187" y="1620129"/>
            <a:ext cx="2105322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араллелограмм 9"/>
          <p:cNvSpPr/>
          <p:nvPr/>
        </p:nvSpPr>
        <p:spPr>
          <a:xfrm>
            <a:off x="1177637" y="4716636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араллелограмм 10"/>
          <p:cNvSpPr/>
          <p:nvPr/>
        </p:nvSpPr>
        <p:spPr>
          <a:xfrm>
            <a:off x="1177637" y="3170789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араллелограмм 11"/>
          <p:cNvSpPr/>
          <p:nvPr/>
        </p:nvSpPr>
        <p:spPr>
          <a:xfrm>
            <a:off x="1177637" y="1620129"/>
            <a:ext cx="2064327" cy="113135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0465" y="1887234"/>
            <a:ext cx="3425970" cy="584902"/>
          </a:xfrm>
        </p:spPr>
        <p:txBody>
          <a:bodyPr>
            <a:noAutofit/>
          </a:bodyPr>
          <a:lstStyle/>
          <a:p>
            <a:r>
              <a:rPr lang="ru-RU" sz="1800" dirty="0"/>
              <a:t>Вовлеченность и интерес/любопытство</a:t>
            </a: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0465" y="3399876"/>
            <a:ext cx="2733243" cy="795729"/>
          </a:xfrm>
        </p:spPr>
        <p:txBody>
          <a:bodyPr>
            <a:normAutofit/>
          </a:bodyPr>
          <a:lstStyle/>
          <a:p>
            <a:r>
              <a:rPr lang="ru-RU" sz="1800" dirty="0"/>
              <a:t>Готовность «пробежать экстра милю»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0465" y="4980036"/>
            <a:ext cx="2054371" cy="1145308"/>
          </a:xfrm>
        </p:spPr>
        <p:txBody>
          <a:bodyPr>
            <a:noAutofit/>
          </a:bodyPr>
          <a:lstStyle/>
          <a:p>
            <a:r>
              <a:rPr lang="ru-RU" sz="1800" dirty="0"/>
              <a:t>Непрерывное обучение</a:t>
            </a: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23879" y="1700199"/>
            <a:ext cx="2149403" cy="1145308"/>
          </a:xfrm>
        </p:spPr>
        <p:txBody>
          <a:bodyPr>
            <a:normAutofit/>
          </a:bodyPr>
          <a:lstStyle/>
          <a:p>
            <a:r>
              <a:rPr lang="ru-RU" sz="1800" dirty="0"/>
              <a:t>Реально прожитые кейсы (как успех так и неуспех)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xmlns="" id="{685FC90E-7464-4049-8BAB-5439FA371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23877" y="3399876"/>
            <a:ext cx="2733243" cy="1136488"/>
          </a:xfrm>
        </p:spPr>
        <p:txBody>
          <a:bodyPr>
            <a:normAutofit/>
          </a:bodyPr>
          <a:lstStyle/>
          <a:p>
            <a:r>
              <a:rPr lang="ru-RU" sz="1800" dirty="0"/>
              <a:t>Гарвард и Магадан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814" y="1698714"/>
            <a:ext cx="912748" cy="91274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328" y="3253804"/>
            <a:ext cx="990234" cy="99023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805" y="1700198"/>
            <a:ext cx="957861" cy="957861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805" y="3260082"/>
            <a:ext cx="983956" cy="983956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328" y="4794749"/>
            <a:ext cx="970981" cy="970981"/>
          </a:xfrm>
          <a:prstGeom prst="rect">
            <a:avLst/>
          </a:prstGeom>
        </p:spPr>
      </p:pic>
      <p:pic>
        <p:nvPicPr>
          <p:cNvPr id="21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2B45FC58-E923-0A4A-9086-502CEC555F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75868" y="649759"/>
            <a:ext cx="2142627" cy="6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57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EF5635-D84C-2047-A433-1FBAF7697B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Спасибо</a:t>
            </a:r>
            <a:endParaRPr lang="x-non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D4E225E-FD43-5C49-A3D4-D107966B24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prstGeom prst="rect">
            <a:avLst/>
          </a:prstGeom>
        </p:spPr>
        <p:txBody>
          <a:bodyPr/>
          <a:lstStyle/>
          <a:p>
            <a:fld id="{444AFF2A-5687-3C48-932D-0180A2120EBA}" type="slidenum">
              <a:rPr lang="x-none" smtClean="0"/>
              <a:pPr/>
              <a:t>9</a:t>
            </a:fld>
            <a:endParaRPr lang="x-none" dirty="0"/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xmlns="" id="{8A52E0CB-736E-4A41-ADDC-08888927AAB6}"/>
              </a:ext>
            </a:extLst>
          </p:cNvPr>
          <p:cNvPicPr>
            <a:picLocks noGrp="1" noChangeAspect="1" noChangeArrowheads="1"/>
          </p:cNvPicPr>
          <p:nvPr>
            <p:ph type="pic" sz="quarter" idx="17"/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1" r="26521"/>
          <a:stretch/>
        </p:blipFill>
        <p:spPr bwMode="auto">
          <a:custGeom>
            <a:avLst/>
            <a:gdLst>
              <a:gd name="connsiteX0" fmla="*/ 0 w 5550915"/>
              <a:gd name="connsiteY0" fmla="*/ 0 h 5826960"/>
              <a:gd name="connsiteX1" fmla="*/ 5550914 w 5550915"/>
              <a:gd name="connsiteY1" fmla="*/ 0 h 5826960"/>
              <a:gd name="connsiteX2" fmla="*/ 5550915 w 5550915"/>
              <a:gd name="connsiteY2" fmla="*/ 4831126 h 5826960"/>
              <a:gd name="connsiteX3" fmla="*/ 0 w 5550915"/>
              <a:gd name="connsiteY3" fmla="*/ 5826960 h 5826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0915" h="5826960">
                <a:moveTo>
                  <a:pt x="0" y="0"/>
                </a:moveTo>
                <a:lnTo>
                  <a:pt x="5550914" y="0"/>
                </a:lnTo>
                <a:lnTo>
                  <a:pt x="5550915" y="4831126"/>
                </a:lnTo>
                <a:lnTo>
                  <a:pt x="0" y="582696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3408D07E-4C36-4B30-9435-CA7EC177560C}"/>
              </a:ext>
            </a:extLst>
          </p:cNvPr>
          <p:cNvGrpSpPr/>
          <p:nvPr/>
        </p:nvGrpSpPr>
        <p:grpSpPr>
          <a:xfrm>
            <a:off x="6654529" y="2704484"/>
            <a:ext cx="5553153" cy="4172505"/>
            <a:chOff x="6654529" y="2704484"/>
            <a:chExt cx="5553153" cy="4172505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xmlns="" id="{C80742EC-F8B4-4217-A69C-4D49E355DC68}"/>
                </a:ext>
              </a:extLst>
            </p:cNvPr>
            <p:cNvSpPr/>
            <p:nvPr userDrawn="1"/>
          </p:nvSpPr>
          <p:spPr>
            <a:xfrm rot="5400000" flipV="1">
              <a:off x="10114477" y="4783784"/>
              <a:ext cx="3171493" cy="1014917"/>
            </a:xfrm>
            <a:custGeom>
              <a:avLst/>
              <a:gdLst>
                <a:gd name="connsiteX0" fmla="*/ 0 w 3162561"/>
                <a:gd name="connsiteY0" fmla="*/ 1011936 h 1011936"/>
                <a:gd name="connsiteX1" fmla="*/ 3162561 w 3162561"/>
                <a:gd name="connsiteY1" fmla="*/ 1011936 h 1011936"/>
                <a:gd name="connsiteX2" fmla="*/ 3162561 w 3162561"/>
                <a:gd name="connsiteY2" fmla="*/ 0 h 1011936"/>
                <a:gd name="connsiteX3" fmla="*/ 168781 w 3162561"/>
                <a:gd name="connsiteY3" fmla="*/ 0 h 1011936"/>
                <a:gd name="connsiteX0" fmla="*/ 0 w 3171493"/>
                <a:gd name="connsiteY0" fmla="*/ 1014917 h 1014917"/>
                <a:gd name="connsiteX1" fmla="*/ 3171493 w 3171493"/>
                <a:gd name="connsiteY1" fmla="*/ 1011936 h 1014917"/>
                <a:gd name="connsiteX2" fmla="*/ 3171493 w 3171493"/>
                <a:gd name="connsiteY2" fmla="*/ 0 h 1014917"/>
                <a:gd name="connsiteX3" fmla="*/ 177713 w 3171493"/>
                <a:gd name="connsiteY3" fmla="*/ 0 h 1014917"/>
                <a:gd name="connsiteX4" fmla="*/ 0 w 3171493"/>
                <a:gd name="connsiteY4" fmla="*/ 1014917 h 1014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1493" h="1014917">
                  <a:moveTo>
                    <a:pt x="0" y="1014917"/>
                  </a:moveTo>
                  <a:lnTo>
                    <a:pt x="3171493" y="1011936"/>
                  </a:lnTo>
                  <a:lnTo>
                    <a:pt x="3171493" y="0"/>
                  </a:lnTo>
                  <a:lnTo>
                    <a:pt x="177713" y="0"/>
                  </a:lnTo>
                  <a:cubicBezTo>
                    <a:pt x="121453" y="337312"/>
                    <a:pt x="56260" y="677605"/>
                    <a:pt x="0" y="101491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x-none" dirty="0"/>
            </a:p>
          </p:txBody>
        </p:sp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B2EF8552-BB84-41F2-94E4-C8FF0DBA3FDB}"/>
                </a:ext>
              </a:extLst>
            </p:cNvPr>
            <p:cNvSpPr/>
            <p:nvPr/>
          </p:nvSpPr>
          <p:spPr>
            <a:xfrm rot="5400000" flipV="1">
              <a:off x="7367542" y="1991471"/>
              <a:ext cx="3114993" cy="4541019"/>
            </a:xfrm>
            <a:custGeom>
              <a:avLst/>
              <a:gdLst>
                <a:gd name="connsiteX0" fmla="*/ 0 w 5397238"/>
                <a:gd name="connsiteY0" fmla="*/ 9405122 h 9405122"/>
                <a:gd name="connsiteX1" fmla="*/ 5397238 w 5397238"/>
                <a:gd name="connsiteY1" fmla="*/ 9405122 h 9405122"/>
                <a:gd name="connsiteX2" fmla="*/ 5397238 w 5397238"/>
                <a:gd name="connsiteY2" fmla="*/ 0 h 9405122"/>
                <a:gd name="connsiteX3" fmla="*/ 1665095 w 5397238"/>
                <a:gd name="connsiteY3" fmla="*/ 0 h 9405122"/>
                <a:gd name="connsiteX0" fmla="*/ 0 w 5397238"/>
                <a:gd name="connsiteY0" fmla="*/ 9405122 h 9405122"/>
                <a:gd name="connsiteX1" fmla="*/ 3816039 w 5397238"/>
                <a:gd name="connsiteY1" fmla="*/ 9405122 h 9405122"/>
                <a:gd name="connsiteX2" fmla="*/ 5397238 w 5397238"/>
                <a:gd name="connsiteY2" fmla="*/ 0 h 9405122"/>
                <a:gd name="connsiteX3" fmla="*/ 1665095 w 5397238"/>
                <a:gd name="connsiteY3" fmla="*/ 0 h 9405122"/>
                <a:gd name="connsiteX4" fmla="*/ 0 w 5397238"/>
                <a:gd name="connsiteY4" fmla="*/ 9405122 h 9405122"/>
                <a:gd name="connsiteX0" fmla="*/ 0 w 4996042"/>
                <a:gd name="connsiteY0" fmla="*/ 7072759 h 9405122"/>
                <a:gd name="connsiteX1" fmla="*/ 3414843 w 4996042"/>
                <a:gd name="connsiteY1" fmla="*/ 9405122 h 9405122"/>
                <a:gd name="connsiteX2" fmla="*/ 4996042 w 4996042"/>
                <a:gd name="connsiteY2" fmla="*/ 0 h 9405122"/>
                <a:gd name="connsiteX3" fmla="*/ 1263899 w 4996042"/>
                <a:gd name="connsiteY3" fmla="*/ 0 h 9405122"/>
                <a:gd name="connsiteX4" fmla="*/ 0 w 4996042"/>
                <a:gd name="connsiteY4" fmla="*/ 7072759 h 9405122"/>
                <a:gd name="connsiteX0" fmla="*/ 0 w 4996042"/>
                <a:gd name="connsiteY0" fmla="*/ 7072759 h 7072759"/>
                <a:gd name="connsiteX1" fmla="*/ 3781152 w 4996042"/>
                <a:gd name="connsiteY1" fmla="*/ 7072759 h 7072759"/>
                <a:gd name="connsiteX2" fmla="*/ 4996042 w 4996042"/>
                <a:gd name="connsiteY2" fmla="*/ 0 h 7072759"/>
                <a:gd name="connsiteX3" fmla="*/ 1263899 w 4996042"/>
                <a:gd name="connsiteY3" fmla="*/ 0 h 7072759"/>
                <a:gd name="connsiteX4" fmla="*/ 0 w 4996042"/>
                <a:gd name="connsiteY4" fmla="*/ 7072759 h 7072759"/>
                <a:gd name="connsiteX0" fmla="*/ 0 w 4996042"/>
                <a:gd name="connsiteY0" fmla="*/ 7072759 h 7080593"/>
                <a:gd name="connsiteX1" fmla="*/ 3732804 w 4996042"/>
                <a:gd name="connsiteY1" fmla="*/ 7080593 h 7080593"/>
                <a:gd name="connsiteX2" fmla="*/ 4996042 w 4996042"/>
                <a:gd name="connsiteY2" fmla="*/ 0 h 7080593"/>
                <a:gd name="connsiteX3" fmla="*/ 1263899 w 4996042"/>
                <a:gd name="connsiteY3" fmla="*/ 0 h 7080593"/>
                <a:gd name="connsiteX4" fmla="*/ 0 w 4996042"/>
                <a:gd name="connsiteY4" fmla="*/ 7072759 h 7080593"/>
                <a:gd name="connsiteX0" fmla="*/ 0 w 4996042"/>
                <a:gd name="connsiteY0" fmla="*/ 7072759 h 7080593"/>
                <a:gd name="connsiteX1" fmla="*/ 3700573 w 4996042"/>
                <a:gd name="connsiteY1" fmla="*/ 7080593 h 7080593"/>
                <a:gd name="connsiteX2" fmla="*/ 4996042 w 4996042"/>
                <a:gd name="connsiteY2" fmla="*/ 0 h 7080593"/>
                <a:gd name="connsiteX3" fmla="*/ 1263899 w 4996042"/>
                <a:gd name="connsiteY3" fmla="*/ 0 h 7080593"/>
                <a:gd name="connsiteX4" fmla="*/ 0 w 4996042"/>
                <a:gd name="connsiteY4" fmla="*/ 7072759 h 7080593"/>
                <a:gd name="connsiteX0" fmla="*/ 0 w 4996042"/>
                <a:gd name="connsiteY0" fmla="*/ 7072759 h 7080593"/>
                <a:gd name="connsiteX1" fmla="*/ 3700573 w 4996042"/>
                <a:gd name="connsiteY1" fmla="*/ 7080593 h 7080593"/>
                <a:gd name="connsiteX2" fmla="*/ 4996042 w 4996042"/>
                <a:gd name="connsiteY2" fmla="*/ 0 h 7080593"/>
                <a:gd name="connsiteX3" fmla="*/ 1263899 w 4996042"/>
                <a:gd name="connsiteY3" fmla="*/ 0 h 7080593"/>
                <a:gd name="connsiteX4" fmla="*/ 0 w 4996042"/>
                <a:gd name="connsiteY4" fmla="*/ 7072759 h 7080593"/>
                <a:gd name="connsiteX0" fmla="*/ 0 w 4996042"/>
                <a:gd name="connsiteY0" fmla="*/ 7072759 h 7080593"/>
                <a:gd name="connsiteX1" fmla="*/ 3700573 w 4996042"/>
                <a:gd name="connsiteY1" fmla="*/ 7080593 h 7080593"/>
                <a:gd name="connsiteX2" fmla="*/ 4996042 w 4996042"/>
                <a:gd name="connsiteY2" fmla="*/ 0 h 7080593"/>
                <a:gd name="connsiteX3" fmla="*/ 1263899 w 4996042"/>
                <a:gd name="connsiteY3" fmla="*/ 0 h 7080593"/>
                <a:gd name="connsiteX4" fmla="*/ 0 w 4996042"/>
                <a:gd name="connsiteY4" fmla="*/ 7072759 h 7080593"/>
                <a:gd name="connsiteX0" fmla="*/ 0 w 4996042"/>
                <a:gd name="connsiteY0" fmla="*/ 7072759 h 7080593"/>
                <a:gd name="connsiteX1" fmla="*/ 3700573 w 4996042"/>
                <a:gd name="connsiteY1" fmla="*/ 7080593 h 7080593"/>
                <a:gd name="connsiteX2" fmla="*/ 4996042 w 4996042"/>
                <a:gd name="connsiteY2" fmla="*/ 0 h 7080593"/>
                <a:gd name="connsiteX3" fmla="*/ 1263899 w 4996042"/>
                <a:gd name="connsiteY3" fmla="*/ 0 h 7080593"/>
                <a:gd name="connsiteX4" fmla="*/ 0 w 4996042"/>
                <a:gd name="connsiteY4" fmla="*/ 7072759 h 7080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96042" h="7080593">
                  <a:moveTo>
                    <a:pt x="0" y="7072759"/>
                  </a:moveTo>
                  <a:lnTo>
                    <a:pt x="3700573" y="7080593"/>
                  </a:lnTo>
                  <a:lnTo>
                    <a:pt x="4996042" y="0"/>
                  </a:lnTo>
                  <a:lnTo>
                    <a:pt x="1263899" y="0"/>
                  </a:lnTo>
                  <a:cubicBezTo>
                    <a:pt x="842599" y="2357586"/>
                    <a:pt x="509939" y="4229468"/>
                    <a:pt x="0" y="7072759"/>
                  </a:cubicBezTo>
                  <a:close/>
                </a:path>
              </a:pathLst>
            </a:custGeom>
            <a:gradFill flip="none" rotWithShape="1">
              <a:gsLst>
                <a:gs pos="49500">
                  <a:srgbClr val="FBF9FD">
                    <a:alpha val="20000"/>
                  </a:srgbClr>
                </a:gs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99000">
                  <a:schemeClr val="bg1">
                    <a:alpha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x-none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BF6FA68-20A8-42F1-8C0B-63082A5AF891}"/>
              </a:ext>
            </a:extLst>
          </p:cNvPr>
          <p:cNvSpPr txBox="1"/>
          <p:nvPr/>
        </p:nvSpPr>
        <p:spPr>
          <a:xfrm>
            <a:off x="485710" y="5529541"/>
            <a:ext cx="4650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Raleway" pitchFamily="50" charset="-52"/>
              </a:rPr>
              <a:t>Елена Рососская 8 916 959-88-64</a:t>
            </a:r>
          </a:p>
          <a:p>
            <a:r>
              <a:rPr lang="ru-RU" dirty="0">
                <a:latin typeface="Raleway" pitchFamily="50" charset="-52"/>
              </a:rPr>
              <a:t>Ксения Галкина 8 906 760 59 22</a:t>
            </a:r>
          </a:p>
        </p:txBody>
      </p:sp>
    </p:spTree>
    <p:extLst>
      <p:ext uri="{BB962C8B-B14F-4D97-AF65-F5344CB8AC3E}">
        <p14:creationId xmlns:p14="http://schemas.microsoft.com/office/powerpoint/2010/main" val="2190055581"/>
      </p:ext>
    </p:extLst>
  </p:cSld>
  <p:clrMapOvr>
    <a:masterClrMapping/>
  </p:clrMapOvr>
</p:sld>
</file>

<file path=ppt/theme/theme1.xml><?xml version="1.0" encoding="utf-8"?>
<a:theme xmlns:a="http://schemas.openxmlformats.org/drawingml/2006/main" name="Green_Theme">
  <a:themeElements>
    <a:clrScheme name="SK_re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33D39"/>
      </a:accent1>
      <a:accent2>
        <a:srgbClr val="EB717C"/>
      </a:accent2>
      <a:accent3>
        <a:srgbClr val="2375BE"/>
      </a:accent3>
      <a:accent4>
        <a:srgbClr val="2449D2"/>
      </a:accent4>
      <a:accent5>
        <a:srgbClr val="D5D5D5"/>
      </a:accent5>
      <a:accent6>
        <a:srgbClr val="C0C0C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238</Words>
  <Application>Microsoft Office PowerPoint</Application>
  <PresentationFormat>Широкоэкранный</PresentationFormat>
  <Paragraphs>64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Georgia (Основной текст)</vt:lpstr>
      <vt:lpstr>Monaco</vt:lpstr>
      <vt:lpstr>Raleway</vt:lpstr>
      <vt:lpstr>Raleway Light</vt:lpstr>
      <vt:lpstr>Raleway Medium</vt:lpstr>
      <vt:lpstr>STIXGeneral-Regular</vt:lpstr>
      <vt:lpstr>Green_Theme</vt:lpstr>
      <vt:lpstr>Тренды рынка труда Елена Россоская Директор проектов, executive-коуч Центра executive-коучинга, развития и карьеры Московской школы управления СКОЛКОВО </vt:lpstr>
      <vt:lpstr>Внешний контекст</vt:lpstr>
      <vt:lpstr>Тренды</vt:lpstr>
      <vt:lpstr>Эволюция развития профессиональных навыков</vt:lpstr>
      <vt:lpstr>От  I до  comb-shaped</vt:lpstr>
      <vt:lpstr>Какие навыки и качества точно пригодятся в будущем? </vt:lpstr>
      <vt:lpstr>Над профессиональные умения и навыки </vt:lpstr>
      <vt:lpstr>Что ценит работодатель?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 Matevosyan</dc:creator>
  <cp:lastModifiedBy>Gusarev_sm</cp:lastModifiedBy>
  <cp:revision>94</cp:revision>
  <dcterms:created xsi:type="dcterms:W3CDTF">2020-10-05T15:46:33Z</dcterms:created>
  <dcterms:modified xsi:type="dcterms:W3CDTF">2021-04-22T07:45:03Z</dcterms:modified>
</cp:coreProperties>
</file>